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19.8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5967 1057 873 0,'-31'18'160'16,"31"-18"130"-16,0 0-25 15,0 0-89-15,0 0-72 0,0 0-58 16,0 0 14-16,0 0-5 15,0 0-21-15,0 0-14 16,0 0-10-16,-32-36 1 16,32 36-2-16,-12-42-17 0,12 3 1 15,0 4 7-15,0-4 9 16,6-4-26-16,0 4 17 0,0 1-10 16,1 6 10-16,-7 32-7 15,12-39 15-15,-12 39-8 16,19-35 4-16,-19 35-8 0,38-25-11 15,-7 14 6-15,7 15 9 16,6 10 8-16,0 14-1 16,13 7-7-16,-1 8 4 0,1-1 2 15,6 4-18-15,-7-7 28 16,-6 0-3-16,1-4-4 16,-7-3-18-16,0-7 9 15,-7-4 6-15,-37-21 13 0,0 0 6 16,32 21 24-16,-32-21 10 15,0 0 16-15,0 0-35 0,0 0-2 16,0 0-21-16,0 0-17 16,-44 14 13-16,-6-7 2 15,-7-3-15-15,-6 0 3 0,-6 3-11 16,0 0-9-16,-7-4 37 16,1 1-23-16,0-1 12 15,-1-3-30-15,7-3 38 16,6-4-28-16,13-4 21 0,-7-7-10 15,13-6 5-15,0-8 10 16,7-3-21-16,-1-8-1 16,6-6-5-16,1-11 17 0,6-1-12 15,-7-6 7-15,7 7-10 16,6 0 19-16,-6 4-19 0,0 3 22 16,0 3-16-16,6 8 14 15,0 6-2-15,0 1 5 16,19 35-23-16,-25-39 19 0,25 39-9 15,-19-35 5-15,19 35-22 16,0 0 20-16,0 0-3 16,0 0-4-16,0 0 4 15,0 0-7-15,0 0 15 0,0 0-13 16,0 0 13-16,0 0-5 16,13 56-8-16,6-6 16 0,0-4-22 15,0 3 45-15,6-3-26 16,-6 4 13-16,-1-4-27 15,-5 0 27-15,6-4-26 0,0-3 9 16,0-4 3-16,-1 1 5 16,1 2-6-16,-6-6-6 0,6-4 0 15,-7 1-16 1,-12-29 31-16,25 39-8 0,-6-8 2 16,-19-31-24-16,19 32 5 15,-19-32 39-15,0 0 1 0,13 32 7 16,-13-32 5-16,0 0-27 15,0 0 14-15,-13 32-21 0,13-32 8 16,0 0-1-16,-38 25-21 16,1-15 20-16,-1-10-14 15,0-7-9-15,1-7 20 0,-7-7-34 16,6-7 27-16,0-4-4 16,0-7-14-16,7 3 14 0,6-2-12 15,6 6 14-15,19 32-13 16,-13-43 27-16,13 43-19 15,0 0-2-15,0 0 10 16,0 0-18-16,0 0 18 0,0 0-1 16,0 0-7-16,0 0 7 15,38 43 8-15,-6-11-23 0,-14-4 28 16,-18-28-17-16,19 39 0 16,-19-39 17-16,13 28-10 0,-13-28 9 15,0 0-16-15,0 0-8 16,-38 32 23-16,0-14-25 15,38-18 15-15,-50-4-1 0,12-14-16 16,38 18 12-16,-37-39-10 16,18 4 2-16,19 35 13 15,-6-39-30-15,6 39 30 16,0 0-5-16,0 0-10 0,0 0 13 16,0 0 0-16,0 0-19 15,0 0 16-15,0 0 5 0,0 0-5 16,0 39 19-16,-13 0-23 15,13-39 6-15,-38 46-2 0,1-14-6 16,-7-11 22-16,6-7-37 16,0-10 11-16,0-11-24 15,38 7-27-15,-50-32-19 16,12-7-8-16,13 0 1 0,6 0 60 16,19 39-10-16,-12-49 37 15,12 49-24-15,-6-39 13 0,6 39 13 16,0 0-11-16,0 0 26 15,0 0-7-15,37 7 5 16,-37-7-21-16,0 0 41 0,0 0 7 16,32 46-10-16,-32-46 21 15,-7 42-41-15,7-42 15 0,-56 43-23 16,-1-15 0-16,-6-10 16 16,-12-1-29-16,0-6 13 15,-7 3 22-15,0-3 1 16,7-1 18-16,6 8-21 0,-1-1-9 15,14 5 5-15,12 2-32 16,6 8 21-16,13 4 3 0,12-1-6 16,13 11 1-16,13 3-11 15,18 4 4-15,7 0-110 0,12 4-234 16,20-1-349-16</inkml:trace>
  <inkml:trace contextRef="#ctx0" brushRef="#br0" timeOffset="412">6790 1548 606 0,'0'0'161'0,"0"0"94"15,0 0-80-15,0 0-116 16,0 0 59-16,0 0 20 0,0 0 13 16,0 0-35-16,0 0-62 15,0 0 15-15,0 0 31 16,0 0-12-16,0 0 16 0,0 0-16 15,0 0-54-15,0 0-9 16,0 0-37-16,0 0 29 0,-6-42-5 16,6 42-12-16,-12-46 12 15,12 46-22-15,-19-39 0 0,19 39 30 16,0 0-47-16,0 0 40 16,0 0-3-16,-44-21-38 15,44 21-188-15,-44 0-377 16</inkml:trace>
  <inkml:trace contextRef="#ctx0" brushRef="#br0" timeOffset="1664">3025 1110 816 0,'0'0'53'15,"0"0"4"-15,0 0-50 16,-37 0-7-16,37 0 30 0,0 0-35 16,-19-39-19-16,13 0 24 15,6 0-31-15,12-7-24 16,1 0 28-16,6-3-14 0,-1 6 33 16,1 5-4-1,-19 38 17-15,32-39 4 0,-32 39-17 16,44-18 27-16,-7 15 21 15,7 13-30-15,0 8 13 0,7 7-11 16,5 6-25-16,1-2 21 16,6-1-8-16,-1 0-6 15,-11 0 23-15,-7-10-32 0,-7 3 10 16,-37-21 33-16,0 0-14 16,0 0-14-16,0 0 0 15,0 0 30-15,-25 43-12 0,-19-11 8 16,-19-8 26-16,-12-3-68 15,-13-3 19-15,-6-4 11 0,-13 0-19 16,-12-7 2 0,-7-3-2-16,13 0 8 0,0-8 11 15,12-3-6-15,13 0-30 16,13-7 28-16,12 0-16 16,12-1 0-16,14-2 38 0,37 17-32 15,0 0 0-15,-38-18 11 16,38 18-10-16,0 0 3 0,0 0 28 15,0 0-23-15,0 0 8 16,0 0 33-16,44 43 7 16,0-1 0-16,0-7 27 0,6 4-47 15,-6-4 35-15,0-3-35 16,-44-32 45-16,51 46-10 16,-51-46 15-16,44 43-17 15,-44-43-7-15,0 0-22 0,0 46-23 16,0-46-3-16,0 0-3 15,-57 35 1-15,0-17-19 16,1-15 10-16,6-10-11 0,-1-7-17 16,7-7-44-16,0-15-47 15,7-17-40-15,5-10 18 0,7-8-5 16,12 0 82-16,7 4 44 16,6 7-9-16,6 11 20 15,13 13-11-15,-19 36 27 16,32-31 24-16,-32 31-44 15,56 0 48-15,-18 14-2 0,6 7 0 16,-44-21 4-16,44 46 24 16,-13-4 10-16,-18-10 63 0,-13-32-13 15,6 50-22-15,-25-8-23 16,-12-3 22-16,-7-7 6 16,-12-8 9-16,0-2-40 0,-7-8-13 15,-6-7-5-15,13-11 45 16,-7-10 0-16,1-7-57 0,-1-11-16 15,1-17-22 1,5-4 21-16,-5-11-13 0,-1-7 4 16,7 1-2-16,-7-8-9 15,13-3-6-15,-6-4 8 0,6 3-11 16,6-2-11-16,-6-5-33 16,7 1-124-16,5 7-93 0,7 3-103 15,0 7-126-15,0 11-29 16</inkml:trace>
  <inkml:trace contextRef="#ctx0" brushRef="#br0" timeOffset="1969">2793 1714 1151 0,'44'-39'200'0,"0"7"32"16,0 4-7-16,0 14-70 15,-6 3-54-15,-7 11-21 16,-31 0-26-16,38 18-6 0,-38-18-5 15,19 39-23-15,-19-39-7 16,-13 57-21-16,-12-8-45 0,-19 1-309 16,-19-12-331-16</inkml:trace>
  <inkml:trace contextRef="#ctx0" brushRef="#br0" timeOffset="2217">1303 1014 1262 0,'13'46'187'16,"-1"4"-2"-16,-5 6-37 0,-7 4-58 15,-13 1-23-15,-12 6-27 16,-19 3-48-16,-19 1-250 16,0-7-296-16</inkml:trace>
  <inkml:trace contextRef="#ctx0" brushRef="#br0" timeOffset="2719">675 732 961 0,'44'17'141'16,"-7"12"70"-16,-5 2-72 0,-1 5-67 15,-6-1-24-15,-6 0-4 16,-19-35-26-16,13 46-18 15,-13-10 3-15,0-36 2 16,0 0-5-16,0 0-16 0,0 0-2 16,0 0-78-16,0 0 40 15,-32-46 33-15,13-4-6 16,7 4 41-16,-1 8 5 0,13 38-38 16,-12-39 31-16,12 39-13 15,-38-22 5-15,-6 26-9 0,0 10 24 16,-6 11 17-16,-13 7 31 15,6 7-34-15,-6-1 1 16,7 1 36-16,-7 4 26 16,6-1-30-16,7-3-27 0,6 0 18 15,0 0-6-15,6 3-22 16,13 1-3-16,0 2 105 16,6 1-50-16,13 7 9 0,6 4-22 15,13 3-14-15,5 7 30 16,14 4-2-16,6 7-29 0,6-1-28 15,6 5-7-15,6 2-16 16,1-2 0-16,6-8-170 0,0-3-395 16,0-11-361-16</inkml:trace>
  <inkml:trace contextRef="#ctx0" brushRef="#br0" timeOffset="3504">4502 3736 1212 0,'0'0'81'0,"0"0"115"0,26 42-5 16,5 15-50-16,13 10-72 16,6 3-25-16,13 1-20 0,6 3-50 15,-6-3 43 1,-6-4-40-16,-7-14 44 0,-12-7-14 16,-38-46-24-16,25 49 7 15,-25-49 3-15,0 0 7 16,0 0 0-16,-76 39-11 0,1-25 22 15,6-17 0-15,0-8 1 16,0-3-24-16,12 4 5 0,7-1 40 16,50 11 29-16,-57-4-8 15,57 4 23-15,-50 22 59 16,50-22-2-16,-50 56-4 0,12-3-2 16,6 7-34-16,1 4 12 15,0 0-24-15,-1 6-26 16,-6 8-9-16,1 0-16 15,-14 3-19-15,-18 0 1 0,-19 1-16 16,-12-8 6-16,-13-7 0 16,-7-7-9-16,1-14-3 0,6-18-76 15,12-14-70-15,7-24-132 16,25-26-236-16,18-31-224 16</inkml:trace>
  <inkml:trace contextRef="#ctx0" brushRef="#br0" timeOffset="3968">6237 1721 951 0,'0'0'141'15,"0"0"63"-15,0 0 9 0,-6 50 52 16,-38 27-11 0,-31 29-82-16,-32 22-65 0,-13 13-58 15,-5 0-29-15,-7 4 9 16,6-10-16-16,6-5-7 0,14-17 6 15,5-10-17-15,19-22-89 16,13-21-50-16,19-17-43 16,6-19 25-16,44-24-4 0,-44-10 48 15,44 10 13-15,-38-60 30 16,19 7 58-16,-6 0 20 16,13 10 47-16,12 43 46 0,0 0-32 15,0 0 53-15,-57 11 61 16,0 31-56-16,7 22-52 15,-6 14-41-15,-1 6-8 16,0-2-6-16,1-4-43 0,6-11-424 16,6-7-317-16</inkml:trace>
  <inkml:trace contextRef="#ctx0" brushRef="#br0" timeOffset="4191">3597 3372 1706 0,'-25'35'62'16,"19"14"-11"-16,18 8-6 0,7 14-16 15,19 10-10-15,6 7 1 16,0 8-14-16,-6 13-97 15,-7-3-334-15,-18 0-171 0</inkml:trace>
  <inkml:trace contextRef="#ctx0" brushRef="#br0" timeOffset="4960">3145 4223 1503 0,'0'-49'201'16,"-6"3"-2"-16,12-7-65 15,6 3-61-15,7 4-37 16,0 11-16-16,-19 35-2 0,44-39-40 16,0 18 22-16,-6 17 27 15,-38 4 8-15,44 29-2 16,-44-29-11-16,31 56-8 15,-18-3 0-15,-19 0 5 0,-13-3-27 16,-13-1 23-16,-12-6-25 16,0-4 2-16,-6-11-88 15,-13-11-27-15,13-9-31 0,0-8 22 16,50 0 2-16,-63-43 35 16,25-6 6-16,7-4 58 0,12-4 13 15,0 8 2-15,13 10-3 16,6 39 2-16,0 0 39 15,0 0 13-15,0 0 1 16,0 0 6-16,0 0 4 0,0 0-16 16,0 0 14-16,50 49-7 15,-50-49 3-15,31 71-14 16,-24-15-19-16,-7-56-7 0,-38 64-20 16,38-64 37-16,-82 53-20 15,13-18 14-15,6-17-40 16,7-14-84-16,5-19-67 0,51 15 3 15,-63-53 42-15,19-3 69 16,19-1 10-16,13-3 56 0,5 7 5 16,7 7 67-16,0 46 27 15,7-46 0-15,-7 46 3 16,0 0-55-16,0 0 15 16,0 0 14-16,0 0-5 15,0 0-5-15,0 0 57 0,25 68 10 16,-13-5-20-16,-12 4-3 15,-18 4-19-15,-8 3 14 0,-18 0 7 16,-18 4-28-16,-14 0-32 16,-18-4 51-16,-7-7-11 15,-18-3-14-15,-7-11-18 0,-6-7-10 16,-6-14-8-16,-7-11-16 16,13-14-9-16,0-14 1 15,19-14-18-15,0-8 20 16,12-17-11-16,13-7-15 0,7-14 6 15,18 0-36-15,13-11-120 16,18 1-223-16,20-5-285 0,24 1-153 16</inkml:trace>
  <inkml:trace contextRef="#ctx0" brushRef="#br0" timeOffset="5152">3019 3425 2253 0,'0'0'163'0,"38"3"-22"16,-38-3-36-16,0 0-58 0,0 0-30 16,0 0-224-16,0 0-300 15,0 0-196-15</inkml:trace>
  <inkml:trace contextRef="#ctx0" brushRef="#br0" timeOffset="5333">2284 5495 1579 0,'0'0'80'16,"0"0"77"-16,0 0-41 0,0 0-86 15,0 0-10-15,63-21-151 16,6-18-232-16,12-10-84 0</inkml:trace>
  <inkml:trace contextRef="#ctx0" brushRef="#br0" timeOffset="5597">3604 2361 1150 0,'0'0'42'0,"-57"0"141"16,-6 10-4-16,-6 19-72 15,-13 13-48-15,-12 11-28 0,-13 21-23 16,-18 22 15-16,-14 27-33 15,-5 12 30-15,-1 6-23 16,-6-3-1-16,-6 3 26 16,13-6-219-16,12-8-240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0.7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 71 434 0,'-19'-35'49'0,"19"35"-7"16,0 0-10-16,0 0-2 0,0 0-16 15,-13-36-32-15,13 36-38 16,0 0-89-16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4:18.0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6207 0 370 0,'0'0'90'15,"0"0"-39"-15,13 24 29 0,-13-24-42 16,13 25-9-16,-13-25 2 16,0 0 4-16,12 21-33 0,-12-21-2 15,0 0 38-15,0 0 24 0,-6 25-19 16,6-25-13-16,-13 28-23 16,13-28-12-16,-25 29 5 15,0-12 2-15,0-3 10 0,0 4-8 16,-7-4-4-16,7 4-16 15,0 0 32-15,0-4-6 0,25-14-21 16,-25 24 11-16,25-24 8 0,-19 29-11 16,19-29 11-16,-19 24-12 15,19-24-7-15,0 0 30 0,6 25-22 16,-6-25-4-16,0 0-63 0,25 25-116 16,1-11-72-16</inkml:trace>
  <inkml:trace contextRef="#ctx0" brushRef="#br0" timeOffset="182">6383 484 1244 0,'0'0'239'0,"0"0"-56"15,0 0-79-15,0 0-41 16,0 0-24-16,0 0-22 0,0 0-46 15,0 0-181-15,0 0-162 0,0 0-112 16</inkml:trace>
  <inkml:trace contextRef="#ctx0" brushRef="#br0" timeOffset="892">5742 212 473 0,'0'0'51'16,"0"0"-27"-16,0 0-8 0,0 0 3 15,0 0-13-15,0 0-10 16,0 0 10-16,0 0-10 0,0 0 11 15,0 0 14-15,0 0-21 0,0 35 29 16,0-35 4-16,0 39 6 16,-6-7-28-16,0-4-1 0,-1 0-7 15,-5 1 7-15,-1-8-10 0,-6 3 4 16,1-2-4-16,-1-1 0 16,19-21 0-16,-32 32 9 0,7-11-20 15,25-21 18-15,-19 28-7 0,0 0 16 16,13 4-23-16,0 0 13 15,6-4-15-15,6 4 14 16,0-4 4-16,1-3-12 0,-1-4 6 16,-6-21-1-16,19 25 1 0,-19-25-3 15,0 0 0-15,12 21 10 16,-12-21-18-16,0 0 12 0,0 0 0 16,0 0-4-16,0 0-5 15,0 0 12-15,0 0-2 0,0 0-15 16,-37 7 13-16,5-7-3 0,32 0 3 15,-31-21-3-15,-1 3-4 16,32 18 1-16,-31-21-5 0,31 21 26 16,0 0-24-16,0 0 6 15,0 0-9-15,0 0 13 0,0 0-8 16,0 0-5-16,0 0 16 16,0 0-17-16,0 0 101 0,0 0-18 15,-31 18 31-15,31-18-14 0,-26 35 14 16,8-3-25-16,-1 0-7 15,19-32-24-15,-44 42-38 0,12-10-14 16,-12 0 12-16,7-7-8 0,-14-4 14 16,1 0 0-16,6 0-3 15,-6-7 2-15,12-3-5 0,0-4-17 16,1-3-4-16,-1-4 10 0,-6-4 19 16,44 4-40-16,-44-11-147 15,0-3-121-15,19 0-87 16</inkml:trace>
  <inkml:trace contextRef="#ctx0" brushRef="#br0" timeOffset="1076">4762 632 763 0,'19'-32'22'16,"6"4"30"-16,0 0 41 0,0-7-47 15,0 3-13-15,7-4-21 0,5 5 5 16,1-1-24-16,-7 7-125 16,1 0-120-16</inkml:trace>
  <inkml:trace contextRef="#ctx0" brushRef="#br0" timeOffset="2052">4416 1095 852 0,'0'0'181'0,"0"0"31"0,0 0-8 16,-31 25-32-16,31-25-68 16,0 0-42-16,0 0-43 0,0 0-10 15,0 0-4-15,-26-28-21 0,14-1 4 16,6-6-7-16,-1-7-56 16,14-1 23-16,5 1-19 0,1-1 22 15,-1 8 15-15,-5 3 14 16,5 4 6-16,-12 28 14 0,19-25 11 15,-19 25-5-15,0 0-11 16,0 0-12-16,38-17 17 0,-38 17-6 16,0 0-7-16,31 10 13 0,-31-10 11 15,6 32-2-15,1-4-1 16,-14 8 1-16,1-8 14 0,0 0-30 16,-13 0-5-16,19-28 17 0,-31 39 0 15,5-7 2-15,26-32-7 16,-25 28 14-16,25-28-5 0,0 0 2 15,0 0-11-15,0 0-6 16,0 0-13-16,0 0 14 0,0 0 16 16,0 0-11-16,0 0 14 15,0 0-9-15,0 0-5 0,0 0 7 16,0 0-19-16,0 0 12 0,0 0-29 16,0 0 36-16,0 0-7 15,0 0 11-15,0 0 33 0,-25 43 26 16,13-11-5-16,5-4-15 0,7-28-34 15,-19 35 0-15,1-3 7 16,18-32-19-16,-26 39 10 0,1-11-11 16,25-28-13-16,-31 32 15 0,-1-14-9 15,32-18 4-15,-37 21 3 16,-1-14 7-16,38-7 2 16,-31 3-18-16,31-3 1 0,-38-14 5 15,38 14-16-15,-25-35-13 0,6 3-4 16,19 4 8-16,0 3 21 15,0 25 4-15,12-32 0 0,-12 32 12 16,26-31-25-16,-26 31-5 0,0 0 11 16,0 0-14-16,0 0 21 15,31-15 10-15,-31 15-5 0,0 0 6 16,0 0 22-16,25 36-33 0,-25-36-6 16,13 39-1-16,-13-39 4 15,6 31-5-15,-6-31 13 16,-6 32-1-16,-7-4 24 0,1 1-21 15,12-29-2-15,-32 42 0 0,7-3 3 16,-6 0 68-16,5 7-18 16,1 0-20-16,0 3 0 0,6 1-21 15,0-4-20-15,1 0 16 0,-1-4-10 16,0-3-11-16,6-4 34 16,13-35-16-16,0 0-17 0,-25 43 0 15,25-43-40-15,0 0-126 16,0 0-119-16,-44 3-20 15,44-3 24-15,0 0 0 0,-12-53-7 16</inkml:trace>
  <inkml:trace contextRef="#ctx0" brushRef="#br0" timeOffset="2221">3775 915 1170 0,'0'0'27'0,"0"0"66"15,0 0-13-15,0 0-4 16,0 0-43-16,12-25-26 0,-12 25 6 16,0 0-10-16,0 0-153 0,0 0-188 15,0 0-92-15</inkml:trace>
  <inkml:trace contextRef="#ctx0" brushRef="#br0" timeOffset="2564">3699 1307 585 0,'0'0'0'0,"0"0"42"0,0 0 25 15,0 0 34-15,0 0-41 16,0 0 23-16,0 0-36 0,0 0 27 15,0 0 6-15,0 0 69 16,0 0-61-16,-18 43 12 0,18-43 14 16,-32 42-15-16,7-10-54 0,25-32-11 15,-38 53-11-15,1-11 6 16,5 1 1-16,7 3-6 0,6-8-12 16,-6 5-23-16,6-4 20 0,-6 7 6 15,6-11-13-15,19-35-2 16,-38 42-19-16,38-42-63 0,0 0-76 15,-44 46-90-15,44-46-10 0,-37 25-43 16,37-25 3-16</inkml:trace>
  <inkml:trace contextRef="#ctx0" brushRef="#br0" timeOffset="2756">3398 1092 1062 0,'0'0'91'0,"0"0"77"16,0 0 55-16,0 0-56 15,0 0-88-15,19-29-51 16,-19 29-25-16,0 0 2 0,0 0-161 16,0 0-154-16,0 0-80 0,0 0 12 15</inkml:trace>
  <inkml:trace contextRef="#ctx0" brushRef="#br0" timeOffset="2948">3253 1297 1013 0,'0'0'126'16,"0"0"34"-16,0 0-14 0,0 0-86 15,0 0-28-15,0 0-9 16,0 0-4-16,0 0-125 0,0 0-173 16,0 0-77-16</inkml:trace>
  <inkml:trace contextRef="#ctx0" brushRef="#br0" timeOffset="3185">3058 1449 678 0,'0'0'97'16,"0"0"8"-16,0 0 8 16,0 0 4-16,44 35-47 0,-44-35 26 15,38 35-59-15,-13 8-11 0,-25-43-9 16,13 46 4-16,-13 0-30 15,-6 7-80-15,-7 0-93 0,-12-8-52 16,0-6-39-16</inkml:trace>
  <inkml:trace contextRef="#ctx0" brushRef="#br0" timeOffset="3615">2782 1544 420 0,'0'0'53'15,"44"18"44"-15,-44-18 7 16,38 24-29-16,-38-24-23 0,0 0-15 16,25 46-24-16,-25-46-11 15,12 36 7-15,-12-36 5 0,0 0-20 16,0 0 21-16,0 0-30 15,0 0 27-15,0 0-22 0,0 0 10 16,0 0-26-16,-44 7-8 0,44-7 15 16,-37-21-6-16,37 21 36 15,0 0-11-15,0 0 16 0,-38-29-30 16,38 29 14-16,0 0 9 0,0 0 93 16,0 0-23-16,-25 46 9 15,25-46 9-15,-19 60 47 0,6-7-40 16,1-7-31-16,-7 0-43 15,0 0 7-15,-6 4-33 0,-7-15-4 16,32-35 27-16,-44 56-20 16,44-56-26-16,-56 36 45 0,-1-8-37 15,57-28-55-15,-50 11-82 16,6-11-107-16,44 0-62 0,-38-7-67 16</inkml:trace>
  <inkml:trace contextRef="#ctx0" brushRef="#br0" timeOffset="3804">2732 2226 625 0,'37'-7'154'16,"-5"-4"-8"-16,-32 11 49 15,56-28-58-15,-18 0-70 0,-38 28-37 16,50-46-17-16,-50 46-21 0,44-53-191 15,-19 18-119-15,-12-4-83 16</inkml:trace>
  <inkml:trace contextRef="#ctx0" brushRef="#br0" timeOffset="4020">2926 1039 632 0,'0'0'145'0,"0"0"70"0,0 0-2 15,19 42-19-15,-19-3-59 0,-6 0-49 16,-13 3-43-16,0 4-21 16,-12 0-26-16,-1 4-7 0,-12-1-190 15,0 0-136-15,-6 1-77 0</inkml:trace>
  <inkml:trace contextRef="#ctx0" brushRef="#br0" timeOffset="4344">2147 1752 537 0,'0'0'73'0,"0"0"59"0,0 0 29 16,0 0-21-16,0 0-54 16,0 0-45-16,0 0-10 0,0 0-19 15,0 0-1-15,0 0-7 16,0 0 8-16,0 0-10 16,0 0-7-16,-25 46 19 0,25-46-14 15,-32 57-7-15,1-8 18 0,6 1 14 16,6 3 43-16,0 7-13 15,0 0-19-15,0-7-11 0,1 4 0 16,-1-8-16-16,0 1 3 0,0-4-12 16,0-15-65-16,19-31-163 15,-38 39-69-15,38-39-56 0</inkml:trace>
  <inkml:trace contextRef="#ctx0" brushRef="#br0" timeOffset="4521">1826 1583 764 0,'32'-43'13'16,"12"5"46"-16,0-5-1 0,0 4-13 16,-6 4-24-16,-38 35-16 0,44-42-9 15,-44 42-83-15,0 0-139 16</inkml:trace>
  <inkml:trace contextRef="#ctx0" brushRef="#br0" timeOffset="4752">1456 1413 1015 0,'0'0'33'0,"0"0"88"0,0 0-9 16,18 46 43-16,14 0-55 15,-1 0-61-15,13 0-19 0,-6 7-3 16,6 4-36-16,-6-1-207 16,-7 1-135-16,1-4-94 0</inkml:trace>
  <inkml:trace contextRef="#ctx0" brushRef="#br0" timeOffset="5312">1456 1897 1016 0,'0'0'-16'0,"0"0"34"16,0 0-29-16,0 0 100 0,0 0-29 15,0 0-52-15,0 0 1 16,0 0 0-16,0 0 14 0,12 43-6 16,-12-4-17-16,0-39-8 15,-19 42 8-15,19-42 0 0,-31 42 0 16,31-42 0-16,-50 22 23 0,18-15-15 16,32-7-8-16,-63 0-6 15,13 0 116-15,50 0-4 0,-57 0-15 16,57 0-44-16,-56 7 0 0,12 14-3 15,6 4 68-15,7 14 43 16,-7 7-67-16,7-1 46 16,-7 1-73-16,0 7-15 0,0-7-25 15,-6 0-11-15,0 0 5 0,0-7-3 16,-12-11-6-16,6-6-10 16,6-8 4-16,-7-7 10 0,7 0-19 15,7 0 3-15,-7-14 3 0,0-7 6 16,0-11-46-16,0 0-79 15,0-14-83-15,0-7 19 0,0 1-57 16,12-1 32-16,1 3 41 0,12 4 60 16,6 7 58-16,13 32 17 15,13-35 27-15,-13 35-11 16,0 0 58-16,0 0 75 0,38-35 30 16,-38 35 56-16,44-25-19 15,-44 25-19-15,50-21-60 0,-6 0-15 16,-44 21-65-16,50-29-5 0,-50 29-13 15,50-42-22-15,-50 42-216 16,44-53-168-16,-44 53-103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4:54.3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78 410 0,'0'0'89'0,"0"0"28"0,0 0-31 15,0 0-2-15,0 0-16 16,0 0-23-16,0 0 2 16,0 0-5-16,0 0-34 0,0 0-8 15,0 0 11-15,0 0-28 16,0 0 17-16,0 0 21 15,0 0-31-15,0 0 10 0,0 0 8 16,0 0 1-16,0 0-23 16,0 0 14-16,0 0 11 15,0 0-8-15,0 0-20 16,0 0 24-16,0 0-7 0,0 0 4 16,38-11-4-16,-38 11 19 15,38-10-24-15,-38 10-4 0,44-11 9 16,-44 11 0-16,44-7-14 15,-7 0 24-15,-37 7-10 16,38-7-13-16,-38 7 19 0,44-7 1 16,-6 3-14-16,-38 4 13 15,0 0 12-15,56-7-26 16,-56 7 8-16,44-10 3 16,-44 10-9-16,44 0 12 0,-44 0-6 15,38-4-14-15,-38 4 19 16,44 0-1-16,-44 0 1 15,44 0-14-15,-44 0 5 0,57 0 4 16,-57 0 24-16,50 0-28 16,-50 0 7-16,57 4 9 15,-20-4-44-15,1 3 45 0,-38-3-1 16,50 4-12-16,-6-4-10 16,-6 3 10-16,6-3 0 15,-6 4 0-15,-1-4 4 0,1 3-4 16,12-3 0-16,1 4-4 15,5-1 0-15,1-3-4 16,6 4 16-16,6 0-17 16,0-1 14-16,6 1 18 0,1 3-36 15,-1-4 6-15,1 4 7 16,-1-3 14-16,0 6-34 0,-5 1 25 16,-8 3 17-16,1 0-41 15,0 4 13-15,-6 0 15 16,-1 3-22-16,1 0 13 0,-1 4 15 15,1-1-24-15,-7 5-3 16,1-4 36-16,-1 3-24 16,6-3-6-16,-5 3 3 15,-1 0 9-15,-6 0 0 0,6 1-21 16,-6-5 6-16,7 1 28 16,-7 3-38-16,6 1 9 15,0 2 34-15,0 1-36 0,7-3 7 16,0 2 12-16,5 1-19 15,1 0 17-15,6-4 13 16,1 8-29-16,-1-5 16 0,0-2-19 16,0 6 14-16,-6-3-19 15,0 0 29-15,0-1-23 0,-1 1-18 16,1 0 49 0,0 3-18-16,-6-3 18 0,-1 0-26 15,1 0 14-15,-7-4-10 16,0 0 20-16,1 1-11 0,-1-1-15 15,-6 0 0-15,0-3 10 16,6 3 25-16,-12-3-56 16,6 7 35-16,0-8-11 0,-6-2 19 15,6 2-12-15,-7 1-8 16,1-4 8-16,0 4-3 0,-38-25-14 16,50 35 21-16,-6-6 0 15,-6-5 0-15,-38-24 12 16,44 32-20-16,-6-7 1 15,-38-25 3-15,50 28 13 0,-12-7-5 16,-38-21-18-16,44 25 21 16,-13-7-20-16,-31-18 18 15,50 21-26-15,-18-7 21 0,-32-14-14 16,37 21 26-16,1-7-35 16,-38-14 12-16,44 29 35 0,0-8-28 15,-12 0 0-15,5 0 0 16,-37-21-3-16,44 29 7 15,0-5 0-15,-12-6-4 0,-32-18-9 16,50 25 26-16,-12-8-34 16,-38-17 21-16,37 25-17 0,-37-25 7 15,44 21 19 1,-44-21-20-16,0 0 10 0,38 18 10 16,-38-18-30-16,32 18 20 15,-32-18-15-15,37 21 12 0,-37-21-3 16,44 25 3-16,-44-25 5 15,38 24 9-15,-38-24-27 16,38 25 28-16,-38-25-27 0,0 0 29 16,31 25-31-16,-31-25 9 15,32 21 24-15,-32-21-30 0,0 0 22 16,31 21-7-16,-31-21-16 16,0 0 12-16,38 18-16 15,-38-18 36-15,0 0-37 16,0 0 27-16,37 21 1 0,-37-21-15 15,0 0 4-15,0 0-12 16,0 0 21-16,0 0-6 16,0 0 19-16,0 0 60 0,0 0-5 15,0 0-40-15,0 0-40 16,0 0 17-16,0 0-32 16,0 0 30-16,7-39-12 0,-7 7-11 15,0 32 28-15,-13-46-30 16,13 46 20-16,-25-42-25 0,25 42 33 15,-25-39-24 1,25 39 9-16,0 0-4 0,-19-35 4 16,19 35 2-16,0 0 9 15,0 0-14-15,0 0 19 0,-38-43-20 16,38 43-6-16,0 0 2 16,0 0 5-16,0 0 26 15,0 0-46-15,0 0 27 0,0 0-2 16,0 0-2-16,0 0-3 15,-31-35-7-15,31 35-4 0,0 0 24 16,0 0-33-16,0 0 33 16,0 0-18-16,0 0 15 15,0 0-10-15,25 43 0 16,-25-43 13-16,31 38 1 0,-31-38-11 16,32 39 4-16,-32-39-25 15,31 36 31-15,-31-36-18 16,0 0 21-16,32 38-27 0,-32-38 18 15,0 0-2-15,0 0-12 16,25 39 36-16,-25-39-34 0,0 0 24 16,0 0-21-16,0 0-11 15,0 0 43-15,0 39-37 16,0-39 13-16,-13 39 11 16,13-39 36-16,-31 39-30 0,31-39-7 15,-44 35-6-15,0-13-7 16,6-1 3-16,7-4-10 15,-1-2 14-15,1-5 9 0,31-10-28 16,-32 11 7-16,32-11 2 16,0 0-40-16,0 0-157 0,0 0-115 15</inkml:trace>
  <inkml:trace contextRef="#ctx0" brushRef="#br0" timeOffset="592">7072 2149 442 0,'37'-35'127'0,"-37"35"10"16,0 0-68-16,0 0-9 16,0 0-45-16,0 0 121 0,0 0-23 15,0 0 5-15,44 45-38 16,-6-2-39-16,-13-1 3 0,-6 4-28 16,0 0-16-16,-7-7-4 15,7 3 17-15,-6-3-5 16,-1-3 0-16,-12-36-4 15,19 49-43-15,-19-49-276 0,7 46-132 16</inkml:trace>
  <inkml:trace contextRef="#ctx0" brushRef="#br0" timeOffset="1193">7015 2548 396 0,'0'0'-5'0,"0"0"-6"16,0 0 38-16,0 0 26 15,0 0 9-15,0 0-16 0,0 0-9 16,38 36-18-16,-38-36 14 15,37 31-33-15,-37-31 67 16,32 36-23-16,-32-36-36 0,0 0 17 16,0 0 16-16,0 0 2 15,0 0-17-15,25 35 26 0,-25-35-4 16,0 0-41-16,-31 39 15 16,31-39-36-16,-38 25 31 15,38-25-17-15,0 0 0 16,-44 21 6-16,44-21-34 0,0 0 37 15,0 0-29-15,0 0 24 16,0 0-8-16,0 0-7 16,-25 46 11-16,18-7 12 0,7 0-18 15,0-1 3-15,7 1 24 16,-1 4 8-16,0 3 21 0,-6-4-22 16,0-3 5-16,-6-4-15 15,6-35-9-15,-13 46 11 16,13-46-32-16,-31 39 51 0,31-39 53 15,0 0 0-15,-38 18-40 16,38-18-6-16,-31-21-16 16,6-11-2-16,6-18-28 15,0-6 24-15,13-8-13 0,-1-3 3 16,7 3-14-16,0 4-18 16,7 7 10-16,-1 7-26 0,13 0-93 15,0 11-69-15,-19 35-125 16,37-39-44-16</inkml:trace>
  <inkml:trace contextRef="#ctx0" brushRef="#br0" timeOffset="1377">7298 2969 820 0,'0'0'174'0,"0"0"112"15,0 0-1-15,0 0-125 16,0 0-88-16,0 0-35 0,0 0-20 16,0 0-42-16,0 0-310 15,0 0-158-15</inkml:trace>
  <inkml:trace contextRef="#ctx0" brushRef="#br0" timeOffset="2008">6518 2789 428 0,'0'0'66'0,"0"0"12"15,0 0-9-15,0 0-35 0,0 0 20 16,0 0 35-16,0 0-49 16,0 0-10-16,0 0-36 15,13 31 18-15,-13-31-4 0,13 39 5 16,-13-7 6-16,0-4-23 16,-7 4 1-16,7-32 3 0,-19 35-3 15,19-35-7-15,0 0 14 16,-31 29-2-16,31-29-8 15,-25 14 2-15,25-14-24 0,-32 3 0 16,32-3 21-16,0 0 7 16,0 0-3-16,0 0-16 15,0 0 0-15,0 0 19 0,0 0 11 16,0 0 22-16,-25 43-15 16,6-4 31-16,13-4-14 15,0-7-12-15,-7 1 16 0,13-29-26 16,-25 38 2-16,0-9 7 15,25-29-22-15,-38 31-3 0,1-6 14 16,5-11-6-16,-6-3-3 16,7-11-10-16,-7-4-8 15,1-6 25-15,-1-1-2 0,6 4 10 16,32 7 29-16,-37-7-27 16,37 7-15-16,0 0-18 15,-32 18 103-15,32-18-15 16,-31 42 16-16,6 8 9 0,6-1-29 15,-6 1-27-15,0-1-39 16,6-7 10-16,0-6 16 0,0-1-16 16,19-35-36-16,-13 32-170 15,13-32-131-15,0 0-86 16</inkml:trace>
  <inkml:trace contextRef="#ctx0" brushRef="#br0" timeOffset="2197">6393 3453 1069 0,'0'0'165'0,"0"0"5"16,0 0-81-16,0 0-37 15,0 0-39-15,0 0-162 16,0 0-214-16,37-4-136 0</inkml:trace>
  <inkml:trace contextRef="#ctx0" brushRef="#br0" timeOffset="2384">6412 3718 1018 0,'0'0'91'15,"0"0"-21"-15,0 0-31 16,0 0-36-16,25-25 2 16,0-3-5-16,0 0-108 0,-6-4-118 15,-7 4-64-15,-5-1-5 16</inkml:trace>
  <inkml:trace contextRef="#ctx0" brushRef="#br0" timeOffset="2605">5940 2774 839 0,'0'0'74'0,"0"0"27"16,0 0 72-16,0 0-54 0,0 0-54 16,0 0-43-16,38 0-15 15,-38 0 2-15,25 25 0 16,-25-25 7-16,19 46-10 0,-19-4-26 15,-6-3-100-15,-13 0-107 16,-6 0-52-16,-7-7-17 16</inkml:trace>
  <inkml:trace contextRef="#ctx0" brushRef="#br0" timeOffset="2781">5444 3039 743 0,'0'0'93'0,"0"0"-7"16,0 0-42-16,0 0 40 0,0 0 19 16,0 0-22-1,25-21-29-15,12 7-26 0,7-4-26 16,7-3-172-16,-1 0-116 16,0 3-95-16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5:08.005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5814 4495 576 0,'0'0'-5'0,"-32"-7"32"0,32 7 36 15,-31 3 38-15,6 4 15 16,25-7-16-16,-25 7-43 0,25-7-21 16,-26 22 24-16,26-22 68 15,-31 28 3-15,12 0-61 16,7 0 2-16,-14 4 68 15,8 4-55-15,-1 6 14 0,0 4-38 16,-6 0-8-16,0 0-7 16,-7 3 25-16,7-3-7 0,-6 0-15 15,-1 0-11-15,7-3-13 16,-6-1 14-16,-1 0 38 0,-6-6-47 16,7 3 4-16,6-8-11 0,-7 5-29 15,1-4 19-15,0-4-7 16,-1 0-9-16,-6 4 0 0,7-4 9 15,0 0-3-15,-1 1-3 16,7 2 0-16,-6-2-21 0,-1-1 21 16,-6-3 3-16,7-1-3 15,-7-2 6-15,1 2 5 16,11-2 3-16,-11-1-14 0,-1 0-20 16,7 0 14-16,-13 4 14 0,0 0 4 15,0 3-15-15,-7 0-1 16,7 1-6-16,0-5 24 0,0 1-18 15,0-4 4-15,-6 4 0 16,6-4-3-16,0 4 11 0,0-4-25 16,0 4 32-16,6-4-24 0,1 0 9 15,-1-3 4-15,0 3 7 16,0-3-18-16,1-1 7 0,5-2 8 16,-12 2-15-16,13-3 7 15,-7-3 8-15,0 3-15 16,1-3 7-16,-1-4 6 0,-6 3-23 15,0-3 20-15,6 1 6 0,-12 2-26 16,0 1 20-16,-1-1 4 16,-5 1-11-16,-1-4 4 0,1 4 7 15,-7-1-32-15,0 4 34 0,-6-7 18 16,6-3-27-16,0-1 0 16,7 5-9-16,-14-5 9 0,8 1 0 15,-8-4-7-15,8 0 20 16,5-4-13-16,-12-3 2 15,6 3-17-15,0-3 15 0,7 0 0 16,-1 0-13-16,7 0 20 0,6 0-7 16,0 0 0-16,0-4 4 15,6-3 0-15,0 4-20 0,1-1 20 16,5-7 8-16,7 4-12 16,-6-3 4-16,-1 3-20 0,1-4 10 15,31 18 12-15,-44-28-6 0,6 6 0 16,7 5-6-16,-1-4 10 15,7 3-12-15,0 0 13 0,0-3 5 16,6 3-4-16,-6-3-6 0,0 0-4 16,-1 3 10-16,1-3-4 15,0 0-8-15,0 0 3 16,-6-4-7-16,-1 4 2 0,1-8 8 16,-7 1 0-16,7 3-3 15,-1-10-3-15,1 3 16 0,-7 0-15 16,7-3 1-16,-1 0 4 0,1-1-4 15,6 1 11-15,6 0-7 16,-6-4-3-16,6 0 3 0,6-3 6 16,1-4-9-16,5 0 16 0,1 0-13 15,6-7 8-15,-6 0-3 16,6 3-13-16,-6 1 17 16,6-1-24-16,0 4 23 0,0 4-8 15,6-4 11-15,0 4-21 0,0-4 17 16,1 0-2-16,-1 3-8 15,0 4 7-15,-6-3-1 0,7 0 4 16,-7 3-7-16,0-7 2 0,0 3-2 16,0 1 3-16,-7 3-7 15,7-3 8-15,0-1-18 0,0 4 30 16,0 1-24-16,0-1 8 0,-6 0 0 16,6 7-4-16,-6-3 11 15,6 6-12-15,-7-2 5 16,1 2-11-16,0 1 20 0,6 0-13 15,-6 0 10-15,-1-1-9 16,7-3 7-16,-6 4-8 0,0 0 4 16,-1 0-3-16,7-4 3 0,-6-3 0 15,6-1 0-15,0 4-5 16,-6-3 8-16,6 3-9 0,-6-3 11 16,6 0-5-16,0-4-8 0,-7-4 17 15,7 8-22-15,-6-7 19 16,0 3 3-16,-1 0-14 0,7 0 12 15,-6 4-7-15,0-4-4 0,6 0 8 16,-6 3-18-16,-1-2 23 16,7-1 1-16,-6 3-22 0,0 1 12 15,-1-7 9-15,1 6-14 16,0-3 13-16,0 4-13 0,-1-7 12 16,1 3-15-16,0-4 2 15,-1 5 10-15,1-1-14 0,-6 0 25 16,5 0-15-16,7 39 0 15,-12-46-7-15,5 11 20 0,7 35-26 16,-12-46 13-16,12 46 14 0,-19-53-21 16,19 53 7-16,-13-57 9 15,7 15-19-15,-6 6 21 0,12 1-11 16,0 35-5-16,-13-49 5 0,7 10 8 16,-7 3-28-16,13 36 26 15,-6-46 6-15,0 11-20 16,-1 0 8-16,1-4 11 0,0 7-20 15,-7-7 17-15,7 7-13 0,6 32 8 16,-13-49 5-16,7 10-8 16,6 39-3-16,-13-46 6 0,7 11-10 15,6 35 7-15,-6-43 9 0,0 4-14 16,6 39 5-16,-13-45 9 16,7 9-9-16,6 36-6 0,-7-46 17 15,1 7-16-15,6 39 0 0,-12-46 9 16,5 4 3-16,-5 3-28 15,5 0 26-15,1 0 24 16,0 4-39-16,0 0 5 0,6-1 11 16,-7 1-22-16,1 3 29 0,6 32-29 15,-6-42 16-15,6 42 22 16,-7-43-22-16,7 43-17 0,0 0 28 16,-6-49-1-16,6 49-15 15,0 0-3-15,-12-46 16 0,12 46-16 16,0 0 8-16,-7-46 13 0,7 46-22 15,0 0 4-15,-12-46 14 16,12 46-1-16,0 0-20 16,0-46 15-16,0 46-7 0,-7-42-4 15,7 42 20-15,0 0 0 0,-12-46-18 16,12 46 6-16,-6-50 4 16,6 50-8-16,-7-46-8 0,7 46 23 15,-6-49-7-15,0 7-16 0,6 42 20 16,-7-53-8-16,7 53-4 15,-6-46 11-15,6 46-7 0,0 0 0 16,0 0 0-16,0-53 10 0,0 53-22 16,0 0 6-16,0 0 12 15,0 0 3-15,0 0 2 0,0 0-16 16,-12-46-6-16,12 46 20 0,0 0-3 16,0 0-13-16,0 0 11 15,-7-43-4-15,7 43-24 16,0 0 36-16,0 0-2 0,0 0-16 15,0 0 6-15,0 0 4 0,0-39 27 16,0 39-47-16,0 0 9 16,0 0 15-16,0 0-21 0,0 0-6 15,0-38 33-15,0 38-22 0,0 0-1 16,0-43 22-16,0 43-2 16,0 0-15-16,0 0-2 0,7-42 15 15,-7 42-9-15,0 0-17 16,0 0 27-16,0 0-5 15,0 0-5-15,0 0-17 0,0 0 27 16,0 0-1-16,0 0-21 0,0 0-6 16,0 0 21-16,0 0-9 15,0 0-11-15,0 0 22 0,0 0 2 16,0 0-14-16,0 0 3 0,0 0 7 16,0 0 7-16,0 0-25 15,0 0 2-15,0 0 29 0,0 0-16 16,0 0-7-16,0 0 7 0,0 0 6 15,6 46 0-15,-6-46-23 16,0 0 28-16,0 0-4 0,-6 53-18 16,6-53 11-16,0 0 8 0,-7 53-2 15,7-53-25-15,0 0 22 16,-6 46-3-16,6-46-7 16,0 0 1-16,-6 49 21 0,6-49-30 15,0 0 7-15,-13 42 15 0,13-42 5 16,0 0-17-16,-6 43 5 15,6-43 5-15,0 0-11 0,-6 42 3 16,6-42 9-16,0 0-13 0,0 0 7 16,-13 39 7-16,13-39-7 15,0 0-11-15,0 0 15 0,0 0 2 16,-6 46-23-16,6-46 10 0,0 0 25 16,0 0-14-16,-7 43-17 15,7-43 19-15,0 0-6 16,0 0-5-16,0 0-12 0,0 0 31 15,0 0 0-15,0 0-14 16,0 0-5-16,0 0 9 0,0 0-7 16,-18 35 0-16,18-35 3 0,0 0 10 15,0 0-10-15,0 0-6 16,0 0 12-16,0 0-20 0,0 0 10 16,0 0 9-16,0 0-2 0,0 0-3 15,0 0 0-15,0 0 16 16,0 0-27-16,0 0 0 15,0 0 20-15,0 0 4 0,0 0-19 16,0 0 6-16,0 0 16 0,0 0-8 16,0 0-19-16,0 0 19 15,0 0-3-15,0 0-2 0,12-50-11 16,-12 50 17-16,13-49-9 0,-13 49-12 16,12-46 16-16,-12 46-4 15,13-42-4-15,-13 42 7 0,0 0 11 16,12-39-12-16,-12 39-14 0,0 0 17 15,0 0-2-15,0 0-21 16,13-53 30-16,-13 53 4 0,6-39-16 16,-6 39 0-16,0 0 9 15,0-46-6-15,0 46-10 0,0 0 4 16,0-46 11-16,0 46-27 16,0 0 30-16,0-42-23 0,0 42 12 15,0 0 7-15,0 0 4 0,0 0-27 16,0 0 26-16,0 0 1 15,0 0-24-15,0 0 1 0,0 0 12 16,0 0 7-16,0 0-17 16,0 0 4-16,0 0 10 0,0 0 5 15,0 0-32-15,0 0 16 0,0 0 21 16,0 0-4-16,0 0-26 16,0 0 24-16,0 0 0 15,0 0-3-15,57 45-5 0,-57-45 0 16,56 43-11-16,-56-43 11 0,44 42 4 15,-44-42-18-15,44 39 14 16,-44-39 7-16,0 0-11 0,44 43 1 16,-44-43 12-16,0 0-9 0,0 0-6 15,0 0 6-15,51 35 6 16,-51-35-4-16,0 0-8 0,0 0 11 16,0 0-5-16,0 0 0 0,0 0 0 15,0 0-6-15,0 0 6 16,0 0 7-16,0 0-12 0,0 0-3 15,0 0 21-15,0 0-13 16,0 0-4-16,0 0 11 0,37 28-7 16,-37-28-3-16,0 0 18 15,0 0-20-15,0 0-13 0,0 0 10 16,0 0 28-16,0 0-232 0,0 0-221 16,51 28-114-16,-51-28-39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5:11.721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574 106 217 0,'0'0'41'15,"0"0"1"-15,0 0-16 16,0 0-6-16,0 0 10 0,0 0-8 16,0 0 4-16,-32-3-30 15,32 3 20-15,0 0-10 16,0 0-16-16,0 0 18 0,-31-14-2 16,31 14-18-16,0 0 12 15,0 0 12-15,-31-7-16 0,31 7 18 16,0 0-8-16,-32-7-6 15,32 7 0-15,0 0-7 16,-31-7 38-16,31 7-9 0,-25-7 12 16,25 7-27-16,0 0 8 15,-38-11-20-15,38 11 1 16,-32-7 17-16,32 7-6 16,0 0-12-16,-31-7 12 0,31 7 0 15,0 0 4-15,-31-4 0 16,31 4 3-16,0 0 0 15,-38 0 2-15,38 0-12 0,0 0-11 16,-25 4 7-16,25-4 0 16,0 0-6-16,0 0 6 0,-32 7 6 15,32-7-10 1,0 0 4-16,0 0 8 0,-31 21-13 16,31-21 5-16,0 0 12 0,0 0-17 15,-25 32 5-15,25-32-7 16,0 0 16-16,0 0-15 15,-19 28 12-15,19-28-14 16,0 0 12-16,0 0-8 0,0 0 12 16,-19 28 19-16,19-28 40 15,-13 32-41-15,13-32-2 16,-18 36-27-16,5-5 3 0,13-31-4 16,-6 36 19-16,6-36-26 15,-13 35 7-15,13-35 4 0,-6 32 7 16,6-32-1-16,0 28-24 15,0-28 18-15,0 0 0 16,0 0-3-16,12 35 3 16,-12-35 7-16,19 25-1 0,-19-25-16 15,25 32 16-15,-25-32 2 16,32 28-14-16,-32-28 1 0,25 29 2 16,-25-29 21-16,0 0-24 15,38 31 1-15,-38-31 2 16,0 0 13-16,25 32-31 0,-25-32 15 15,25 28 10-15,-25-28 13 16,0 0-20-16,25 29-4 0,-25-29 7 16,32 28 8-1,-32-28 3-15,0 0 4 0,25 28-12 16,-25-28-3-16,0 0 93 16,31 25-66-16,-31-25-11 0,0 0-7 15,0 0-3-15,32 18 23 16,-32-18 18-16,31 7 24 0,-31-7-46 15,25 0-25-15,-25 0 7 16,32-11 48-16,-32 11-35 0,0 0 23 16,0 0-29-16,37-32-14 15,-37 32 0-15,0 0-6 16,32-35 23-16,-32 35-14 16,0 0-3-16,0 0 55 0,31-39-20 15,-31 39 32-15,0 0-46 16,0 0 2-16,25-35-5 0,-25 35-18 15,0 0-3-15,13-39 13 16,-13 39 10-16,0 0 3 16,6-35 4-16,-6 35-32 0,6-39-2 15,-6 39 7-15,-6-39 10 16,6 39-10-16,0-43 5 0,-6 8 1 16,6 35-21-16,-6-35 22 15,6 35 18-15,-7-39-34 0,7 39-4 16,-12-32 19-16,12 32 7 15,0 0-22-15,-25-35 13 16,25 35-2-16,0 0 1 16,0 0-21-16,-26-36 38 0,26 36-39 15,0 0 19-15,0 0 26 16,-18-35-26-16,18 35 18 0,0 0-25 16,0 0-8-16,0 0 10 15,0 0 25-15,-26-35-35 0,26 35-5 16,0 0 55-16,0 0-35 15,0 0-10-15,0 0 21 0,0 0-11 16,-37-32-14-16,37 32 21 16,0 0-13-16,0 0-17 15,-38-25 43-15,38 25-16 16,0 0-28-16,0 0 55 0,-38-18-24 16,38 18-40-16,0 0 65 15,0 0-38-15,-37-3-16 0,37 3 41 16,0 0-19-16,0 0-9 15,0 0 3-15,0 0 14 0,0 0-8 16,-38-4 13-16,38 4-3 16,0 0-27-16,-32 7 25 15,32-7-8-15,0 0-13 0,-37 11 13 16,37-11 2-16,0 0-11 16,-38 14 12-16,38-14 8 15,0 0-23-15,0 0 16 0,0 0 7 16,0 0-30-16,0 0 12 15,0 0 16-15,0 0-15 0,0 0-13 16,0 0 48-16,0 0-35 16,0 0 6-16,-38 25-6 15,38-25 2-15,0 0 24 0,0 0-14 16,-31 35-16-16,31-35-7 16,0 0 32-16,0 0-31 0,0 0 0 15,-38 39 41-15,38-39-35 16,0 0 2-16,0 0 26 0,0 0-30 15,0 0 9 1,0 0 11-16,0 0-8 0,-19 39-8 16,19-39 8-16,0 0 10 15,0 0-23-15,0 39-1 0,0-39 40 16,0 0-30-16,7 39 4 16,-7-39-5-16,0 0 15 0,12 35-32 15,-12-35 9-15,13 32 55 16,-13-32-62-16,0 0 26 0,12 35 13 15,-12-35-11-15,13 32-27 16,-13-32 16-16,19 32 16 0,-19-32-31 16,19 32-5-1,-19-32 28-15,12 28-5 0,-12-28 2 16,0 0-18-16,19 32 25 16,-19-32 2-16,19 28-19 0,-19-28 10 15,0 0 14-15,0 0-16 16,25 28-3-16,-25-28 12 0,0 0-30 15,0 0 17-15,0 0 26 16,0 0-31-16,0 0-12 16,19 29 37-16,-19-29-16 0,0 0 5 15,0 0 1-15,0 0-9 16,0 0 9-16,31 28 10 16,-31-28-20-16,0 0-9 0,0 0 27 15,0 0-32-15,0 0 23 16,19 32-5-16,-19-32-3 0,0 0-9 15,0 0 32-15,0 0-20 16,25 28-5-16,-25-28-23 16,0 0 59-16,0 0-31 0,0 0-4 15,0 0-2-15,0 0 20 16,32 25-22-16,-32-25-3 0,0 0 11 16,0 0-7-16,0 0 28 15,25 10-10-15,-25-10-29 0,0 0 7 16,31 7 27-16,-31-7 7 15,0 0-40-15,25 0 34 16,-25 0-17-16,0 0-7 16,32 0 14-16,-32 0-11 0,0 0-1 15,31-7 0-15,-31 7 23 16,0 0-39-16,0 0 21 0,0 0 15 16,0 0-23-16,0 0 29 15,0 0-30-15,0 0-3 0,0 0 34 16,0 0-26-16,0 0-13 15,0 0 75-15,0 0-27 0,0 0 0 16,0 0-24-16,0 0 10 16,32-28-11-16,-32 28-6 15,19-32 11-15,-19 32-14 16,18-35 3-16,-18 35 32 0,13-32-35 16,-13 32-8-16,13-28 30 15,-13 28-7-15,12-29-42 0,-12 29 27 16,0 0 28-16,6-31-37 15,-6 31 23-15,0 0 8 0,-6-29-13 16,6 29-6-16,0-31 6 16,0 31-4-16,0 0-2 15,-6-32 5-15,6 32-5 0,0 0-15 16,-6-32 15-16,6 32 16 16,0 0-16-16,0 0 10 15,0 0-13-15,-7-35-8 0,7 35 11 16,0 0 22-16,0 0-40 15,0 0 4-15,0 0 40 0,-6-36-26 16,6 36 3-16,0 0 4 16,-6-35-22-16,6 35 15 15,-7-42 20-15,7 42-25 0,-6-32-13 16,6 32 14-16,-6-36 4 16,6 36 6-16,0 0-6 0,-6-38 16 15,6 38-16-15,0 0 0 16,-7-36 0-16,7 36 0 15,0 0-19-15,0 0 38 16,0 0-34-16,-12-35 11 0,12 35 13 16,0 0-18-16,0 0-5 15,0 0 40-15,0 0-26 0,-38-35 0 16,38 35 15-16,0 0-21 16,0 0-18-16,-44-25 24 0,44 25 13 15,0 0-23-15,-38-21 10 16,38 21 10-16,0 0-10 0,0 0 8 15,-44-15-8-15,44 15-8 16,0 0 5-16,0 0 16 16,0 0-13-16,0 0-32 15,0 0 52-15,0 0-31 0,0 0 0 16,0 0 23-16,0 0-17 16,0 0-9-16,0 0 23 0,0 0-28 15,0 0 29-15,0 0 1 16,0 0-17-16,0 0 3 0,-31 0 6 15,31 0 0-15,0 0-11 16,0 0 1-16,0 0 18 16,0 0-196-16,0 0-145 0,0 0-9 15,0 0-57-15</inkml:trace>
  <inkml:trace contextRef="#ctx0" brushRef="#br0" timeOffset="297">392 117 412 0,'0'0'57'0,"0"0"-19"16,0 0-31-16,0 0-7 16,0 0 6-16,0 0-11 0,0 0 2 15,0 0-8-15,0 0 13 16,0 0-2-16,0 0-92 0,12 28 4 16,-12-28 17-16,0 0 0 15,0 0 14-15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5:15.422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0 258 256 0,'0'0'38'16,"0"0"-6"-16,0 0-1 15,0 0 0-15,0 0-6 16,0 0 10-16,0 0-7 0,0 0-1 15,0 0-10-15,0 0-1 16,0 0 17-16,0 0 11 0,0 0 5 16,0 0-22-16,0 0 14 15,0 0 2-15,0 0 12 0,0 0-29 16,0 0 5 0,0 0-4-16,0 0 90 0,0 0-14 15,37 7-34-15,-37-7-19 16,32-11-30-16,-32 11-11 0,0 0-6 15,44-14-20-15,-44 14 13 16,31-14 20-16,-31 14-28 0,0 0 12 16,0 0-11-16,0 0 21 15,44-14 10-15,-44 14-30 16,0 0 10-16,0 0 8 0,44-11 4 16,-44 11 5-16,0 0 102 15,38-10-45-15,-38 10-34 16,0 0-53-16,50-11 25 0,-50 11-1 15,44-14-18-15,-44 14 37 0,0 0-30 16,44-11-21-16,-44 11 42 16,0 0-6-16,44-14 71 15,-44 14-27-15,0 0-33 16,44-14-4-16,-44 14-31 0,0 0 33 16,50-18-24-16,-50 18 2 15,51-21 22-15,-51 21-13 0,50-17-11 16,-50 17 9-16,44-11-15 15,-44 11-11-15,44-14 53 0,-44 14-32 16,0 0-4-16,44-11 22 16,-44 11-19-16,0 0-10 0,0 0-1 15,44-7 8 1,-44 7 5-16,0 0-15 0,0 0 16 16,0 0 4-16,44 0-20 15,-44 0 3-15,0 0 26 0,50-3 0 16,-50 3-26-16,51-4 7 15,-51 4 0-15,50-3-4 0,-6-1 108 16,-6 4-23-16,-1-3-50 16,-5 3-24-16,5-4 9 0,-37 4-7 15,51-7-17-15,-7 3 5 16,-44 4 22-16,44-3-22 16,-7 6 15-16,-37-3-24 15,38 4 12-15,-38-4 0 0,0 0-9 16,38 0 3-16,-38 0 21 15,37-4-15-15,-37 4 13 0,32 4-35 16,-32-4 32-16,31 3 0 16,-31-3-25-16,44 4 19 15,-44-4-4-15,44 11 10 0,-44-11-27 16,44 7 22-16,-44-7-18 16,44 10 34-16,-44-10-32 0,44 7 18 15,-44-7 8-15,32 7-24 16,-32-7 4-16,0 0 9 15,37 11-4-15,-37-11-14 0,0 0 8 16,38 11 27-16,-38-11-27 16,32 10 3-16,-32-10 8 15,0 0-5-15,37 11-3 0,-37-11 13 16,0 0-16-16,44 21-10 16,-44-21 26-16,0 0 3 0,38 18-21 15,-38-18-5-15,0 0 27 16,31 21-14-16,-31-21-6 0,0 0 22 15,38 25-25-15,-38-25-5 16,0 0 16-16,0 0 6 0,38 31-23 16,-38-31 23-1,0 0-1-15,0 0-17 0,31 29 16 16,-31-29 6-16,0 0-23 16,0 0 16-16,38 35-11 0,-38-35 6 15,0 0 5-15,0 0-5 16,0 0-10-16,31 32 10 0,-31-32 15 15,0 0-18-15,0 0-4 16,0 0 14-16,32 32-7 0,-32-32 0 16,0 0-8-16,31 28 19 15,-31-28-22-15,0 0 19 16,25 21 1-16,-25-21-28 16,0 0 10-16,38 28 19 0,-38-28-19 15,38 18 3-15,-38-18 34 16,38 18-38-16,-38-18 0 0,0 0 26 15,37 17-14-15,-37-17-22 16,0 0 44-16,32 15-24 0,-32-15 0 16,0 0 7-16,0 0-14 15,37 10-2-15,-37-10 26 16,0 0-21-16,0 0-15 0,0 0 19 16,0 0 12-16,38 18-17 15,-38-18 5-15,0 0 17 0,0 0-32 16,38 17 5-16,-38-17 29 15,0 0-19-15,38 22-16 16,-38-22 7-16,0 0 28 16,31 14-28-16,-31-14-7 0,0 0 16 15,44 14 17-15,-44-14-28 16,38 14 14-16,-38-14 14 0,44 14-32 16,-44-14 11-16,37 14 17 15,-37-14-13-15,38 14-7 0,-38-14 7 16,38 15 14-16,-38-15-25 15,38 14 5-15,-38-14 26 0,44 17-26 16,-7-6-4-16,-5 0 18 16,-32-11-8-16,31 14-15 15,-6-7 15-15,-25-7 9 16,38 14-16-16,-38-14-9 0,31 11 25 16,-31-11-9-16,38 14 3 15,-38-14 13-15,32 14-24 0,-32-14-3 16,31 14 18-16,-31-14-7 15,31 18-3-15,-31-18 6 0,0 0-19 16,38 17 21-16,-38-17 5 16,25 18-15-16,-25-18-6 15,32 14 22-15,-32-14-8 0,31 11-13 16,-31-11 28-16,25 17-22 16,-25-17-3-16,38 15 9 15,-7-1 2-15,-31-14-19 0,32 17 15 16,-32-17 7-16,31 18-7 15,1-4-6-15,-32-14 6 0,37 21 7 16,-5-3 0-16,-32-18-27 16,38 18 34-16,-7-4-27 0,0 3 9 15,-31-17 22-15,44 18-24 16,-12 0-7-16,-1-4 24 16,1 0 0-16,-1 0-26 0,-6 0 21 15,0-3 4-15,7 3-23 16,-32-14 17-16,38 18 0 15,-7-4-1-15,-31-14-17 0,31 18 18 16,1-4-1-16,-32-14-20 16,38 17 35-16,-13 1-35 0,-25-18 13 15,37 21 22-15,-5-7-6 16,-1 4-34-16,-31-18 22 16,38 18 14-16,0-4-25 0,-7-4 1 15,-31-10 62-15,38 18-74 16,-7-4 11-16,-6-3 17 0,-25-11-22 15,38 21 16-15,-6-3 3 16,-32-18-18-16,37 21 23 0,-37-21 4 16,44 21-5-16,-12-3-17 15,-32-18 23-15,44 21-17 16,-13-7-17-16,-31-14 33 0,38 21 2 16,-38-21-14-16,44 25-20 15,-6-7 20-15,-38-18 14 16,44 21-27-16,-7 0-1 0,-37-21 24 15,44 21-16-15,-6-3 6 16,-38-18 5-16,44 28-13 0,-6-6 8 16,-38-22 4-16,50 28 11 15,-12-7-32-15,-1 0 17 0,-37-21 0 16,44 25-9-16,-12-7 22 16,-32-18-13-16,44 28-15 15,-44-28 24-15,44 28-9 0,-44-28 0 16,44 28 0-16,-44-28 0 15,44 29 0-15,-44-29 0 16,38 28 15-16,-38-28-22 0,37 25 4 16,-37-25 12-16,32 28-30 15,-32-28 15-15,31 35 15 0,-31-35 0 16,38 39-26-16,-38-39 26 16,31 43-9-16,-31-43-11 0,38 46 26 15,-38-46-29-15,31 42 19 16,-5-7-3-16,-26-35-14 15,31 36 20-15,0-5 0 16,-31-31-14-16,32 32 6 0,-32-32 7 16,31 28-27-16,-31-28 17 15,25 25 19-15,-25-25-29 0,0 0 5 16,32 21 18-16,-32-21 9 16,0 0-30-16,0 0 5 0,25 25 10 15,-25-25 5-15,0 0-16 16,0 0 4-16,31 25 14 0,-31-25-25 15,32 25 14-15,-32-25 12 16,31 28-18-16,-31-28-7 0,32 28 8 16,-32-28 21-1,31 28-4-15,-31-28-35 0,32 25 33 16,-32-25 5-16,0 0-22 16,25 21-7-16,-25-21 19 0,0 0 12 15,0 0-37-15,0 0 22 16,0 0 6-16,0 0 0 0,0 0-13 15,0 0 21-15,0 0-12 16,0 0-4-16,0 0 84 0,0 0-19 16,0 0 3-16,0 0-38 15,31-24-13-15,-18-8 2 0,-7 0-19 16,-6-3 4 0,0-1-4-16,-6 1-8 0,6 35 22 15,-19-46-22-15,13 11 1 16,6 35 14-16,-19-46 6 0,6 14-27 15,13 32 25-15,-19-35-1 16,19 35-24-16,-19-39 31 0,19 39-29 16,-18-50 12-16,5 15 0 15,13 35-9-15,0 0 18 0,-19-39 2 16,19 39-20-16,0 0 2 16,0 0 18-16,-12-35-2 0,12 35-21 15,0 0 17 1,0 0-1-16,0 0-19 0,0 0 24 15,0 0-14-15,0 0-7 16,0 0 3-16,0 0 16 0,0 0-16 16,0 0 0-16,0 0 23 15,0 0-6-15,0 0-27 0,12 49 23 16,7-3 5-16,0 0 3 16,6 0-12-16,-6-4-22 0,0 1 19 15,0-4 3-15,-1 0-7 16,1-4 10-16,-6-7-3 0,-13-28-7 15,19 36 18-15,-19-36-16 16,19 31 10-16,-19-31 2 16,18 36-13-16,-18-36-4 0,0 0 19 15,19 32 6-15,-19-32-27 16,0 0 19-16,0 0-10 16,0 0-5-16,0 0 13 0,0 0-5 15,0 0-9-15,0 0 19 16,0 0 6-16,0 0-5 0,0 0 3 15,0 0 15-15,0 0-37 16,0 0 13-16,-19 28-5 0,19-28 0 16,0 0-6-16,-44 28 15 15,7-7-16-15,5-7 7 16,-5 1 0-16,-7-5 5 0,6-3-12 16,0-3 7-16,0-4 8 15,7 0-3-15,0 0-11 16,-1-7 20-16,1 0-14 0,31 7 4 15,-32-11 1-15,32 11-11 16,-37-14-6-16,37 14 19 0,0 0-3 16,0 0-16-16,-26-11 18 15,26 11-3-15,0 0-6 0,0 0 9 16,0 0-6-16,0 0-14 16,0 0 14-16,0 0 3 15,0 0-23-15,0 0 17 0,0 0-77 16,0 0-194-16,0 0-210 15,0 0-152-15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5:17.266"/>
    </inkml:context>
    <inkml:brush xml:id="br0">
      <inkml:brushProperty name="width" value="0.1" units="cm"/>
      <inkml:brushProperty name="height" value="0.1" units="cm"/>
      <inkml:brushProperty name="color" value="#808080"/>
      <inkml:brushProperty name="fitToCurve" value="1"/>
    </inkml:brush>
  </inkml:definitions>
  <inkml:trace contextRef="#ctx0" brushRef="#br0">642 3 430 0,'0'0'86'16,"0"0"13"-16,0 0-9 16,0 0-22-16,0 0-5 15,0 0-40-15,0 0 11 0,0 0-27 16,0 0 5-16,0 0-2 15,0 0 33-15,0 0-20 0,0 0 24 16,0 0-14 0,0 0-33-16,0 0 24 0,0 0-29 15,0 0 5-15,0 0-4 0,0 0 23 16,0 0-28-16,0 0 16 16,0 0 4-16,0 0-29 15,0 0 18-15,0 0-4 0,0 0 4 16,0 0 0-16,0 0 0 15,0 0 14-15,0 0-28 16,0 0 17-16,0 0-16 0,0 0 13 16,0 0 3-16,0 0 4 15,0 0 4-15,0 0-39 0,0 0 28 16,0 0-85-16,-26-3-33 16,26 3-49-16,0 0-17 15,0 0-19-15</inkml:trace>
  <inkml:trace contextRef="#ctx0" brushRef="#br0" timeOffset="2376">3571 325 21 0,'0'0'3'0,"0"0"12"16,0 0 23-16,0 0 18 15,0 0 11-15,0 0-17 0,0 0-15 16,0 0-15-16,0 0-8 15,0 0-1-15,0 0 26 0,0 0-9 16,0 0 7-16,0 0-8 16,0 0-5-16,0 0 9 15,0 0-3-15,0 0 10 0,0 0-27 16,0 0-11-16,0 0 26 16,0 0 17-16,0 0 1 0,0 0 1 15,0 0 1-15,0 0-14 16,0 0-22-16,0 0 3 0,0 0-17 15,0 0 49-15,0 0-28 16,0 0-4-16,0 0 1 0,0 0 15 16,0 0-12-16,-38-18 12 15,38 18 1-15,0 0-22 0,0 0-5 16,-38-14 11-16,38 14-25 16,0 0-3-16,0 0 25 0,0 0-11 15,-38-3 0-15,38 3 17 16,-37-4 27-16,37 4-25 15,-44-3 16-15,44 3 33 0,-38-4-51 16,38 4-12-16,-38-7 3 16,38 7 0-16,-44 0-8 15,44 0 23-15,-37 0-27 0,37 0-14 16,-44 7 14-16,44-7 12 16,-44 7 4-16,44-7-12 0,-38 7-6 15,38-7 13-15,0 0-1 16,-44 11-6-16,44-11-3 0,-38 14-1 15,38-14 16-15,0 0-9 16,-31 11-3-16,31-11-8 16,-32 17-10-16,32-17 24 0,0 0 11 15,-37 25-21-15,37-25-3 16,0 0 17-16,-32 32-22 0,32-32 12 16,-31 28 20-16,31-28-2 15,-19 28 7-15,19-28-28 0,-19 29 26 16,19-29-23-16,0 0-6 15,-13 31 20-15,13-31-1 0,0 0 1 16,0 36 3-16,0-36-17 16,0 31 0-16,0-6 12 15,0-25-30-15,7 28 36 0,5-3-15 16,-12-25 16-16,13 29 46 16,-1-5-24-16,-12-24-20 0,19 29 28 15,0-8-31-15,-19-21 23 16,19 24-23-16,-19-24 4 0,25 22 9 15,-6-5 27-15,-19-17-39 16,25 18 7-16,-25-18-7 0,0 0-12 16,25 14 2-16,-25-14 3 15,25 11 19-15,1-4 47 0,-26-7-38 16,25 0-5-16,0 0-35 16,0 0 7-16,-25 0 2 15,44-7 11-15,-6 3-15 0,-7-6-2 16,7 3-13-16,-7-1 10 15,1-6 17-15,5 4-11 0,-5-4-6 16,6 3-7-16,-7 4-3 16,-6-4 15-16,0 4 18 0,0 0 3 15,1-3-10-15,-26 10 1 16,25-7 31-16,-25 7 5 0,19-11-10 16,-19 11-14-16,31-21-9 15,-31 21-20-15,31-36 4 0,-5 8 18 16,-1-4-22-16,-6-3 7 0,-1 3-10 15,1 0 11-15,0 1-16 16,-19 31 16-16,13-36 3 16,-7 8 6-16,-6 28 7 0,13-32-3 15,-13 32-10-15,0-32-11 16,0 32 6-16,-13-35 0 0,0 7-18 16,13 28 26-16,0 0 3 15,-37-36-3-15,37 36-14 0,-44-31-3 16,6 13-5-16,-6 7 16 15,6 4-17-15,-6 0 26 0,7 4-30 16,-1 3 4-16,-6 3 18 16,44-3-15-16,-57 7 16 15,20 0-21-15,37-7 2 0,-44 18 25 16,44-18-12-16,-44 14-12 16,44-14 3-16,0 0-209 0,0 0-295 15,0 0-220-15</inkml:trace>
  <inkml:trace contextRef="#ctx0" brushRef="#br0" timeOffset="3915">371 406 238 0,'0'0'-19'0,"0"0"27"16,0 0 11-16,0 0-8 15,0 0 0-15,0 0 3 0,0 0 1 16,0 0 10-16,0 0 23 16,0 0 10-16,0 0 2 0,0 0 10 15,0-28-27-15,0 28 15 0,19-28-12 16,-19 28 16-16,32-29-29 16,-32 29-7-16,37-28-5 0,1 7 18 15,0 3-10-15,-1 4 14 16,14 0-12-16,-7 7 25 15,0-4 0-15,6 8 6 0,0-1-18 16,1 8-16-16,-1-4 12 16,-6 7-9-16,6 0-27 0,0-4 19 15,1 5 1-15,-7-1-51 16,6-4 33-16,0 1-9 0,-12-4 9 16,12 3 16-16,-12 4-42 15,6-3 13-15,-6-1 7 0,6 1 16 16,-7-4-26-16,-37 0 23 15,51 3-31-15,-14-3 51 16,-37 0 9-16,44-3-3 0,-6 3-24 16,-38 0 12-16,44 3-46 15,-44-3 29-15,38 0 7 0,-38 0 1 16,38 4-38-16,-38-4 27 16,37 0-7-16,-37 0-9 0,38 3 21 15,-38-3-31-15,44 0 43 0,-44 0-24 16,44 0-15-16,-6 0 28 15,-38 0-13-15,50 4-8 0,0-4 30 16,0 0-12-16,-6 0-30 16,0 4 8-16,0-8 22 15,0 4 0-15,-6 4-19 0,6-1-11 16,-6-3 25-16,6 4-19 16,-44-4 31-16,44 0 1 0,-44 0-39 15,38 3 37-15,-38-3 0 16,0 0-27-16,0 0 32 0,0 0 74 15,37 0-59-15,-37 0-15 16,0 0 1-16,0 0-22 0,0 0 11 16,0 0 38-16,25-3-15 0,-25 3-11 15,0 0-23-15,0 0 19 16,0 0-4-16,26-7-1 16,-26 7-14-16,0 0-27 0,0 0 27 15,31-4 19-15,-31 4-6 16,0 0-11-16,0 0 30 0,0 0-12 15,0 0-16-15,0 0 0 16,0 0 1-16,0 0-5 0,0 0 16 16,0 0 1-16,0 0-11 15,0 0-11-15,0 0 5 0,0 0 8 16,0 0-11-16,0 0 0 16,0 0-7-16,0 0 10 0,0 0-12 15,0 0 33-15,0 0-8 0,0 0-36 16,0 0 35-1,0 0-12-15,0 0-13 0,0 0 23 16,0 0-21-16,0 0 7 0,0 0 14 16,0 0-4-16,0 0-10 15,0 0 9-15,0 0-8 0,31 11 3 16,-31-11 0-16,0 0 0 16,0 0 6-16,0 0-26 0,0 0-3 15,0 0 47-15,0 0-20 16,0 0-9-16,0 0 33 0,0 0-34 15,0 0-6-15,0 0 20 16,0 0-22-16,0 0 16 0,0 0-17 16,0 0 22-16,0 0 8 0,0 0-8 15,0 0-12 1,0 0-13-16,0 0 5 0,0 0-34 16,0 0-36-16,0 0 40 0,0 0-29 15,0 0-7-15,0 0-14 16,0 0-76-16,0 0-6 0,0 0-4 15,0 0-40-15,0 0-63 16</inkml:trace>
  <inkml:trace contextRef="#ctx0" brushRef="#br0" timeOffset="4815">673 240 125 0,'0'0'37'0,"0"0"2"15,0 0 5-15,0 0 10 16,0 0-4-16,0 0 8 0,0 0-24 16,0 0-4-16,0 0 25 15,0 0-23-15,-31-21 3 0,31 21-15 16,0 0 1-16,0 0-12 0,-38-7 34 16,38 7-34-16,-25-4 14 15,25 4-19-15,-38 0 5 0,38 0 13 16,-31 4-2-16,31-4 1 15,-44 7-7-15,12-4-8 16,32-3-2-16,-38 11 12 0,1-4 4 16,12 0-8-16,-7 0 6 15,32-7-21-15,-38 11 11 0,1 0 17 16,5-4-10-16,32-7 11 16,-37 10 17-16,5 4-22 0,32-14-9 15,-38 14-2-15,7 1-10 16,31-15 2-16,0 0 13 0,-31 10 0 15,31-10-24-15,0 0 14 16,0 0-22-16,0 0 8 0,0 0-103 16,-26 18-177-16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6:13.0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19316 770 536 0,'0'0'177'15,"0"0"8"-15,0 0-58 0,0 0-37 16,0 0 31-16,31 10 18 15,-31-10-19-15,0 0-50 16,0 0-42-16,0 0-8 16,0 0-16-16,25 11 2 0,-25-11 24 15,0 0 29-15,26 18-15 16,-26-18-1-16,37 14-12 0,-37-14-19 16,38 21-17-16,-38-21-7 15,31 21 8-15,-31-21 13 0,32 25-4 16,-32-25 6-16,25 21-15 15,-25-21 12-15,0 0 9 0,0 0-20 16,0 0 10-16,0 0-1 16,0 0 64-16,0 0 10 15,19 28-57-15,-19-28 10 16,-32 18-28-16,1-11 10 0,-7 0 0 16,38-7-37-16,-31-3 46 15,31 3-32-15,-38-7 23 0,38 7-31 16,0 0 22-16,-31-18-1 15,31 18-15-15,0 0 19 0,-13-35-29 16,13 35 27-16,0-29-28 16,0 29 29-16,0 0-14 15,0 0 6-15,0 0 13 0,0 0-24 16,0 0 33-16,0 0-27 16,0 0 7-16,0 0 44 15,0 0-68-15,0 0 22 0,0 0-17 16,0 0 30-16,0 0-22 15,0 0 11-15,0 0 22 0,0 0 5 16,0 32-1-16,0-32-2 16,0 0-5-16,-12 32-12 15,12-32-13-15,0 0 1 0,-44 28-1 16,6-14-2-16,0-10 6 16,13-4 9-16,-6-4 10 0,31 4-12 15,-44-17-10-15,18-1 9 16,26 18-9-16,-31-25 7 15,31 25-4-15,0 0 6 0,0 0-2 16,-19-25-20-16,19 25 8 16,0 0-6-16,0 0-7 0,0 0 8 15,0 0 20-15,0 0-7 16,0 0 4-16,0 0 4 0,-31 22 1 16,31-22 4-16,0 0 75 15,-38 35 7-15,38-35-8 16,0 0 23-16,-31 21-60 0,31-21 46 15,-38 7-37-15,38-7-42 16,-25-7 9-16,25 7 41 0,-32-17-41 16,32 17-7-16,-37-32-1 15,11 0-15-15,-5 0-15 16,18-3 19-16,-5-4-1 0,5-3-6 16,-6-4-12-16,0 3 9 15,13 1-43-15,-7 3-88 0,1 7-178 16,12 32-292-16,-19-42-94 15</inkml:trace>
  <inkml:trace contextRef="#ctx0" brushRef="#br0" timeOffset="255">19083 332 1329 0,'0'0'290'16,"19"-36"21"-16,-19 36-42 16,13-32-118-16,-13 32-65 0,37-28-55 15,-5 10-1-15,6 8-11 16,-13 6-14-16,19 4-17 0,-19 4 23 16,13 13-6-16,-38-17-26 15,31 32 7-15,-31-32-133 0,13 53-148 16,-20 0-182-1,-12-3-30-15,-18-4 12 0</inkml:trace>
  <inkml:trace contextRef="#ctx0" brushRef="#br0" timeOffset="980">18166 515 710 0,'0'0'167'15,"0"0"24"-15,0 0-4 0,0 0-10 16,0 0-21-16,0 0-18 15,0 0-9-15,0 0 3 0,0 0-48 16,0 0-36-16,0 0-21 16,0 0 2-16,0 0-11 0,0 0-4 15,0 0-6-15,0 0 16 16,0 0-18-16,0 0-17 16,0 0 21-16,0 0 164 0,0 0-58 15,0 0-61-15,31 32-17 16,-6 0-16-16,0 3 5 0,7 4 34 15,-1 0-7-15,1 3-38 16,-1 1-11-16,0-1 15 16,-5 4-20-16,-1-3 2 0,0-1 9 15,-6-7-11-15,-7 1-8 16,-5-5 1-16,-1-2 18 0,-6-1-3 16,0 0-16-16,0-3 20 15,-6 0-20-15,-1-1-6 16,7-24 30-16,-12 29-16 0,12-29-10 15,-19 24 27-15,19-24-26 16,-32 25 9-16,1-7 12 0,0-4-25 16,-13-7 27-16,-7 0-7 15,7-3-16-15,-19-1 13 0,1-3-4 16,-1-3 8-16,-6-8-8 16,12 0 3-16,-6-6 9 0,13-1-22 15,6-7 17-15,6-6 5 16,7 2-6-16,18-6-4 0,1 3 11 15,12 32-25-15,0-46 19 16,6 11-7-16,-6 35-5 0,25-39-3 16,-25 39 8-1,25-39 4-15,-25 39-13 0,0 0 2 16,32-35-2-16,-32 35-118 16,0 0-110-16,0 0-115 0,0 0-176 15,37-36 7-15,-37 36 43 16</inkml:trace>
  <inkml:trace contextRef="#ctx0" brushRef="#br0" timeOffset="2033">17154 862 1031 0,'0'0'-15'16,"0"0"30"-16,-7 31 5 15,7-31-20-15,13 29-8 0,-13-29 4 16,0 0 35-16,31 31-37 15,-31-31 16-15,0 0 16 0,0 0-21 16,0 0-24-16,0 0 11 16,0 0 11-16,0 0-17 0,0 0 14 15,13-35 6 1,-13 35-19-16,0-39 20 0,0 39 18 16,0 0 28-16,0 0 17 15,-13-28-56-15,13 28 4 0,0 0 6 16,-37 7-19-16,37-7-5 15,-26 25-4-15,26-25 17 16,0 0-43-16,-25 32-180 0,25-32-133 16</inkml:trace>
  <inkml:trace contextRef="#ctx0" brushRef="#br0" timeOffset="2335">16902 572 668 0,'0'0'209'0,"0"0"-73"16,19 35-36-16,-19-35-7 15,0 0-14-15,38 21 12 0,-38-21 17 16,0 0 15-16,37 7 1 15,-37-7-65-15,0 0-26 16,0 0-1-16,0 0-2 0,7-46-23 16,-7 46-12-16,-7-35 5 15,7 35 0-15,0 0-11 0,-44-21-14 16,7 14-231-16,-7 14-171 16,0 14-122-16</inkml:trace>
  <inkml:trace contextRef="#ctx0" brushRef="#br0" timeOffset="2608">15997 741 844 0,'0'0'130'0,"38"15"45"0,-1 2-4 16,7 8-6-16,-6 3-60 16,0-3 14-16,-7 0 13 0,-31-25 9 15,25 39-3-15,-18-8-42 16,-20 1-45-16,-12-4-11 16,-19 4-13-16,-6-3-78 15,-7 2-237-15,-6-9-214 0,0-5-81 16</inkml:trace>
  <inkml:trace contextRef="#ctx0" brushRef="#br0" timeOffset="2801">15739 989 1279 0,'0'0'400'16,"0"0"-59"-16,-19 35-138 0,-6-7-47 15,0 8-60-15,-6-1-37 16,-7 4-16-16,-6 3-20 16,-13 4-177-16,-5 0-339 0,-1-10-280 15</inkml:trace>
  <inkml:trace contextRef="#ctx0" brushRef="#br0" timeOffset="4091">15029 664 1148 0,'0'0'242'16,"0"0"0"-16,0 0-56 0,0 0-92 16,0 0-50-16,0 0-28 15,0 0 4-15,38 0-2 16,-1 21-45-16,-5 7 27 0,-1 4 3 16,-6 10 7-16,7-3-7 15,-7 0-15-15,-6-4 31 0,-13 1-4 16,-6 3-22-16,-6-8 10 15,-19 1 4-15,-13 0 13 0,-6-4-12 16,-13-6-24-16,-5-5 24 16,-1-6 4-16,-6-8-2 15,6-10-42-15,0-7 16 0,13-11-17 16,-1-10-68-16,14-7-65 16,11-8 59-16,8 4 57 0,11 4 15 15,14 7-6-15,-7 35 12 16,25-39 16-16,-25 39 29 15,37-22-22-15,-37 22-1 0,44 0-1 16,-44 0 20-16,44 18 11 16,-44-18-15-16,26 35 20 0,-26-35 18 15,6 39 41-15,-19-7-10 16,13-32-29-16,-44 39-41 16,-6-11 17-16,-13-3-6 0,0-7-21 15,1-8 10-15,-1-3-7 16,6-7 24-16,13-7-28 0,0-3-15 15,13-12 4-15,31 22-6 16,-32-35-13-16,32 35 47 16,-25-35-19-16,25 35-16 0,0 0 3 15,0 0 19-15,0 0 0 16,0 0 7-16,0 0-17 0,0 0 19 16,0 0-4-16,-31 25 7 15,31-25 5-15,-25 38 0 16,6-9 9-16,19-29 37 0,-32 31-41 15,32-31-8-15,-44 32 12 16,7-11 7-16,-1-6-21 0,6-5-32 16,32-10 33-16,-37 4-22 15,-1-4 17-15,38 0-6 16,-31-4-5-16,31 4-3 0,-32-3-6 16,32 3 20-16,0 0-8 15,0 0 12-15,0 0-22 0,0 0 1 16,-31-4 12-16,31 4-29 15,0 0-5-15,0 0 17 16,0 0-6-16,0 0-2 0,0 0 2 16,0 0-4-16,0 0 14 15,0 0 19-15,0 0-23 0,0 0-9 16,0 0 15-16,0 0 18 16,0 0 1-16,0 0-26 0,0 0 11 15,0 0 10-15,0 0-9 16,0 0-16-16,0 0 21 0,0 0 6 15,0 0 8-15,0 0-7 16,0 0-35-16,0 0 26 16,0 0 0-16,0 0 11 15,0 0-15-15,0 0-40 0,0 0 37 16,0 0 10-16,0 0-36 16,0 0 17-16,0 0-7 0,0 0 15 15,0 0-7-15,0 0-35 16,0 0-18-16,0 0 47 0,0 0-13 15,0 0-16-15,0 0-41 16,-19-32 47-16,19 32-5 0,0-35 34 16,0 35 18-1,0 0-28-15,25-35 22 0,-25 35-3 16,0 0 11-16,0 0-8 16,38-29 22-16,-38 29-2 0,31-14 20 15,-31 14-5-15,0 0-7 16,44 11 6-16,-44-11 83 0,32 25 6 15,-14 6 32-15,1-2-5 16,-12 6 33-16,-7 4-23 0,-13 7-17 16,-12 0-51-16,-7 7-38 15,-12 0-27-15,0-4-20 0,-6 1 6 16,0-4-28 0,6-7-199-16,0-11-217 0,6-7-193 15</inkml:trace>
  <inkml:trace contextRef="#ctx0" brushRef="#br0" timeOffset="4300">14281 487 1017 0,'63'-14'135'15,"0"0"21"1,0-4-93-16,-7 4-23 0,1 0 0 16,-13 0-158-16,-44 14-182 15,37-4-100-15</inkml:trace>
  <inkml:trace contextRef="#ctx0" brushRef="#br0" timeOffset="4600">13615 837 505 0,'0'0'137'0,"-44"0"22"0,44 0-12 15,-57 3-31-15,13 12-2 16,7 2-44-16,-7 11 95 0,6 8 29 15,0 10 34-15,0 3-74 16,1 8 25-16,5 6-60 0,-5 8-5 16,-1 0-61-16,0 3-17 15,0 0-22-15,-12-7-5 0,6-3-2 16,-6-4-7-16,0-11-4 16,6-6-202-16,6-11-201 15,0-15-179-15</inkml:trace>
  <inkml:trace contextRef="#ctx0" brushRef="#br0" timeOffset="4792">13275 1862 1484 0,'70'0'262'15,"-1"-7"-60"-15,6-4-82 16,1-3-58-16,-7 0-39 0,-6-4-127 16,-13-3-351-16,-6-7-279 15</inkml:trace>
  <inkml:trace contextRef="#ctx0" brushRef="#br0" timeOffset="5048">12817 915 2080 0,'0'0'23'0,"0"0"71"0,0 0-13 15,0 0-35-15,-19 38-1 16,-6 8-17-16,-13 7-14 16,-19 7-67-16,-6 4-275 0,1 0-285 15</inkml:trace>
  <inkml:trace contextRef="#ctx0" brushRef="#br0" timeOffset="5803">12389 791 1089 0,'0'0'105'0,"32"42"73"16,-32-42-5-16,18 36-67 0,-18-36-39 15,0 39-34-15,0-39-50 16,-18 35 17-16,-1-3 21 0,-19-8-18 16,7-6-90-16,-13-4-42 15,0-3-17-15,-7-11 13 16,7-7 1-16,0-11-4 0,7-14 40 16,-7-7 0-16,12-17 12 15,-6-1 66-15,13 1-9 0,-6 6 52 16,12 8 44-16,19 42 9 15,-19-43-20-15,19 43-22 0,0 0-19 16,0 0-14-16,0 0 68 16,0 0-31-16,0 0 2 15,19 43 30-15,0-4-32 16,12 0 1-16,-6-4-41 0,-25-35 22 16,51 46-16-16,-51-46-2 15,37 42 28-15,-37-42-37 0,0 0-6 16,0 39 36-16,0-39-32 15,-44 36 33-15,-6-12-36 0,-6-6 1 16,-1-11 16-16,-6 4 20 16,7-4-55-16,5-4 45 0,7 1-8 15,44-4-30-15,-44 3 35 16,44-3-8-16,0 0-41 16,0 0 30-16,0 0-2 15,0 0 27-15,13 36 3 0,-13-36-23 16,50 46-8-16,-6-11 13 15,0 0-30-15,-44-35 34 0,38 53 26 16,-13-14 84-16,-19 0 18 16,-18 0-33-16,-13 0-22 0,-13-4-12 15,-6-3 14-15,-13 0-36 16,-6-11-22-16,-6-3 33 0,0-11 10 16,6-7 27-16,7-11 15 15,12-10-7-15,-7-22-39 16,14-6-30-16,12-11-8 15,-1-4 12-15,14-3-4 0,12 7-21 16,0 0-10-16,12 0-11 16,7 3-72-16,6 8-129 0,13-4-266 15,6 7-145-15</inkml:trace>
  <inkml:trace contextRef="#ctx0" brushRef="#br0" timeOffset="6000">12590 356 1550 0,'0'0'244'0,"0"0"41"0,32 4-38 16,-32-4-135-16,0 0-73 15,0 0-11-15,0 0-8 16,0 0-80-16,0 0-360 0,0 0-242 15</inkml:trace>
  <inkml:trace contextRef="#ctx0" brushRef="#br0" timeOffset="6363">12691 49 1358 0,'0'0'55'0,"0"0"32"16,0 0 14-16,0 0 17 15,0 0 39-15,-13 32-45 0,-12-1-83 16,-25 8 10-16,-7 0-24 16,-12 4-1-16,-6-8-21 0,6-7 15 15,-7-7-46-15,13-3-45 16,13-11-13-16,6-10-19 15,44 3 51-15,-50-29 40 0,18-6-5 16,13-4 1-16,7 0 20 16,6 4 50-16,-1 7 60 0,7 28-24 15,0 0-43-15,0 0-25 16,0 0 15-16,0 0-13 16,0 0-18-16,0 0 6 0,-37 28 4 15,5 11 19-15,-6 7-49 16,-6 10-513-16</inkml:trace>
  <inkml:trace contextRef="#ctx0" brushRef="#br0" timeOffset="7375">10742 784 1132 0,'0'0'302'0,"0"0"-11"16,0 0-89-16,0 0-86 0,0 0-66 15,0 0-16-15,0 0-16 16,0 0-32-16,0 0-17 16,0 0-69-16,-31-39-27 0,18 0 59 15,13-3 4-15,7-1 15 16,5 8 32-16,-12 35 20 0,0 0-26 16,32-35 23-16,-32 35 13 15,0 0-19-15,37 10 6 16,-37-10 13-16,19 36 7 15,-13 2 44-15,-18 5-9 0,-13-4-18 16,-7 0-23-16,-5-4-17 16,-7 4 31-16,0-11-24 0,0-3 18 15,0-8-41-15,12-6 28 16,32-11-24-16,-38-3-50 16,38 3-17-16,0 0-60 0,-31-53 23 15,18 7 68-15,13 7 57 16,0 39 0-16,-6-36-1 0,6 36-5 15,0 0-5-15,0 0 21 16,0 0 62-16,0 0 6 16,0 0-15-16,-6 29-35 15,0 2-25-15,-7 1-9 0,7-3 6 16,6-29 37-16,-19 31-35 16,19-31 59-16,0 0 16 0,0 0 14 15,0 0-58-15,-32 4 2 16,32-4-17-16,-25-32-17 15,6-10-2-15,7-11-2 0,-1-7-6 16,-6-15-5-16,7-2-3 16,-1 2-5-16,1 12 11 0,5 10 9 15,-5 14-4-15,12 11-17 16,0 28 5-16,0 0 16 16,0 0-4-16,0 0-6 15,0 31-6-15,0 8 27 0,6 7-11 16,7 7-4-16,-1 4 9 15,1-1 6-15,6 4 0 0,-7 4-25 16,7 3 26-16,-6 4 20 16,-1 0-5-16,-5 6 1 15,-1 1-15-15,-6 3-25 0,-6-3 21 16,-7 3-13-16,-6-6 34 16,-6-8 50-16,0 0-39 0,0-14 22 15,-13-7-8-15,0-11-46 16,-6-3 2-16,-6-11 0 0,0-7 2 15,-1-7 1-15,-5-14 11 16,6-3 4-16,-7-15-15 16,7-17-8-16,-7-11 5 15,13-18-15-15,6-14 15 0,13-10 6 16,6-4-28-16,19-4 0 16,7 4 14-16,18 4-5 0,6-1-22 15,13 12 20-15,7 6-110 16,5 7-215-16,7 4-231 0,0 7-146 15</inkml:trace>
  <inkml:trace contextRef="#ctx0" brushRef="#br0" timeOffset="7580">10642 38 1534 0,'31'25'336'0,"7"-14"-5"16,0-8-138-16,12 1-92 15,6-4-67-15,-5 0-18 16,5 3-109-16,-5-3-367 16,-1 4-249-16</inkml:trace>
  <inkml:trace contextRef="#ctx0" brushRef="#br0" timeOffset="7768">10774 1409 2224 0,'0'0'220'0,"0"0"-83"16,0 0-80-16,0 0-27 15,0 29-23-15,0-29-218 16,0 0-604-16</inkml:trace>
  <inkml:trace contextRef="#ctx0" brushRef="#br0" timeOffset="8927">8637 961 1496 0,'0'0'285'16,"12"-29"-10"-16,-12 29-87 15,-6-39-89-15,6 11-48 16,-6 0-38-16,6 3 2 0,-7-3-20 16,7 28 5-16,7-32-4 15,-7 32-18-15,0 0-57 16,0-35-25-16,0 35 37 0,0 0 9 15,0-39-9-15,0 39 11 16,0 0 25-16,0 0 24 0,25-36-19 16,-25 36 17-16,0 0 1 15,37-17-6-15,-5 10 30 16,-32 7-27-16,44 0 19 0,0 3 6 16,-13 8-14-16,1-4 6 15,5 4-21-15,-37-11 15 16,51 21-9-16,-14 0 18 15,-37-21-9-15,38 18 22 0,-38-18 7 16,0 0-21-16,0 0-16 16,0 0 18-16,38 31-18 15,-38-31 26-15,0 0 18 0,0 0-11 16,0 0-7-16,-38 39-2 16,-6-10-9-16,-12-8 2 0,-7-4-16 15,0-2 7-15,-6-5-9 16,6-3 27-16,0-3 40 15,0-8 9-15,13-3-16 16,0-3 21-16,6-12 21 0,12-2-7 16,1-5 18-16,6-2-16 15,6-1 2-15,0 0-18 16,6-7-31-16,7 0 3 0,0 4-1 16,-1 0-30-16,1 3 0 15,0 7 3-15,6 0-5 16,0 25-6-16,-6-21-5 0,6 21-8 15,0 0-7-15,0 0-50 16,0 0-48-16,0 0-110 0,0 0-136 16,0 0-130-16,0 0-66 15,0 0 10-15</inkml:trace>
  <inkml:trace contextRef="#ctx0" brushRef="#br0" timeOffset="9120">8750 1441 1470 0,'0'0'326'16,"44"11"9"-16,-13-8-126 0,-31-3-107 15,32-3-43-15,-32 3-45 16,0 0-285-16,0 0-399 0</inkml:trace>
  <inkml:trace contextRef="#ctx0" brushRef="#br0" timeOffset="9608">8083 699 1166 0,'0'0'154'16,"44"-21"77"-16,-44 21-43 16,32-11-46-16,-32 11-53 0,0 0-45 15,0 0-14-15,0 0 1 16,0 0-31-16,0 0 67 0,-13 32-6 15,-18 7-22-15,-7 3 13 16,0 4-14-16,-6 0-24 0,13 0 5 16,0 0-19-1,5 0 13-15,8 0 1 0,5 0-21 16,0-4 22-16,7 1 6 16,0-4-8-16,6-1-4 0,-6-2-7 15,6-4-2-15,-7-1 69 16,-5-2-43-16,-7 2 0 0,-12-6-18 15,-7-4 17-15,-6-6 54 16,6-5-25-16,-6-6 30 16,6-8 20-16,1-10-10 0,5-11-41 15,1-10-24-15,6-11-3 16,6-7-3-16,13-7-23 0,6-7-4 16,12 0-6-16,1-4-125 15,18 7-232-15,1-3-407 16</inkml:trace>
  <inkml:trace contextRef="#ctx0" brushRef="#br0" timeOffset="11967">6474 377 668 0,'0'0'146'0,"0"0"43"16,0 0-22-16,0 0-58 16,0 0-10-16,0 0-73 0,0 0-9 15,0 0-48-15,0 0 31 16,0 0 6-16,0 0-17 16,0 0 61-16,0 50 34 15,13-1-25-15,0-3 22 0,5 4-3 16,-5-4-47-16,0 0-8 15,-1-4-7-15,1-3-16 16,-1 0 55-16,-5-7 3 0,-1-1-31 16,-6-31-22-16,0 36 16 15,0-8 45-15,0-28-21 0,-25 39-36 16,-13-11 26-16,0-3-21 16,-6-4-3-16,-6-3-9 0,0-8-2 15,6 1-17-15,0-7 29 16,0-4-21-16,12-11 18 15,1 4-13-15,31 7 14 16,-32-28-31-16,20-1 6 0,12 29-10 16,0-39 17-16,12 8-12 15,-12 31 12-15,32-36 4 16,-32 36-4-16,31-24 5 0,-31 24-26 16,32-7 50-16,-32 7-28 15,31 14 14-15,-31-14-20 0,25 39 27 16,-18-4 2-16,-1 4 8 15,0-4 19-15,-12 0-23 0,6 8 65 16,-13-4-12-16,1 3-3 16,-7 4-25-16,0-4-45 15,-12 4 24-15,-7-3-30 16,-6-4 24-16,-6-4-144 0,-7-3-181 16,7-7-207-16,6-11-91 15</inkml:trace>
  <inkml:trace contextRef="#ctx0" brushRef="#br0" timeOffset="12515">5620 392 417 0,'0'0'122'16,"0"0"-21"-16,0 0 22 16,0 0-24-16,0 0 22 0,0 0 11 15,0 0-31-15,25 53 95 16,6 3-60-16,1 1-23 15,-7 6-8-15,12 4-38 16,-5 1 60-16,6 2-52 0,-7-3-41 16,0 1 38-16,1-1 23 15,-7-11-42-15,-6 1 7 0,-13-4-5 16,0-7 0-16,-18 0-19 16,-13 3-13-16,-13-3-1 0,-25 0-15 15,-6 0 1-15,-6-7 1 16,-13-7-9-16,0-8 19 0,0-6 2 15,-7-7 94-15,7-15-16 16,7-3-27-16,5-18-21 0,1-3 32 16,12-14-19-16,6-8-16 15,13-3 9-15,7-3-9 16,18-4-37-16,12-1 4 16,7 1-15-16,19 7-6 0,0 0 20 15,13 7-31-15,-1 8 17 16,0-1-112-16,-31 39-135 0,57-39-197 15,-13 7-209-15,-6 11-72 16</inkml:trace>
  <inkml:trace contextRef="#ctx0" brushRef="#br0" timeOffset="13795">4406 628 629 0,'0'0'159'16,"0"0"-33"-16,0 0-25 15,0 0-2-15,0 0-3 0,0 0 29 16,-12 39-16-16,-1-3-22 16,13-5-4-16,0 1 10 15,0-4-42-15,-6 4-22 16,6-32-21-16,-13 39-1 0,1-11 7 15,12-28-2-15,0 0-12 16,-25 29 0-16,25-29 20 16,0 0-27-16,-32 7 15 0,32-7 16 15,0 0-36-15,-37-29 12 16,37 29 5-16,-32-35-19 16,32 35 14-16,0 0-9 0,-25-28-3 15,25 28-3-15,0 0 1 16,0 0 17-16,0 0-3 0,-25 39 22 15,6-7-14-15,6 3 21 16,-5-7 0-16,5 0-11 16,13-28-10-16,-31 32-22 0,31-32 21 15,-32 25 4-15,32-25-21 16,-31 18-1-16,31-18-51 16,-38-4-6-16,38 4-44 15,-25-28 20-15,25 28-49 0,-32-50 59 16,20 15 82-16,12 35-17 15,-13-35 34-15,13 35-24 0,0 0 2 16,0 0 67-16,0 0 13 16,0 0 8-16,0 0-9 15,-12 39 14-15,5-4-34 0,7-3-26 16,0-32-10-16,-6 35-18 16,6-35 7-16,-6 35 7 15,6-35-14-15,0 0-7 16,0 0-2-16,0 0 9 0,0 0 23 15,-38 18-32-15,0-14 29 16,7-15-17-16,-7-7-19 0,1-3 2 16,-1 0-3-16,6 0 14 15,7 10 3-15,25 11-19 0,-44 7 41 16,0 11-17-16,7 17 59 16,-7 11 92-16,0 11 49 15,0 6-16-15,-7 8-47 0,-5 7-21 16,-7-4-55-16,0 0-23 15,0-3-22-15,0-11-2 16,0-4-16-16,-6-6-25 0,6-11-233 16,7-7-300-16,12-11-252 15</inkml:trace>
  <inkml:trace contextRef="#ctx0" brushRef="#br0" timeOffset="14012">3596 1908 2077 0,'37'7'250'15,"-5"0"-104"-15,-1-4-61 0,-31-3-58 16,32-3 6-16,-1-8-216 15,-31 11-433-15,25-32-276 0</inkml:trace>
  <inkml:trace contextRef="#ctx0" brushRef="#br0" timeOffset="14227">3300 650 2319 0,'0'0'249'0,"0"0"11"0,0 0-91 16,0 0-83-16,0 0-45 16,32 10-31-16,-32-10-149 0,0 0-448 15,25 7-422-15</inkml:trace>
  <inkml:trace contextRef="#ctx0" brushRef="#br0" timeOffset="14791">2552 1151 1285 0,'0'0'283'0,"0"0"-29"0,0 0-60 15,0 0-73-15,0 0-67 16,-38 7-19-16,13 1-6 0,25-8-6 16,-31 7-18-1,31-7-8-15,0 0 22 0,0 0-7 16,0 0 8-16,0 0-6 15,0 0-19-15,-6-43-7 0,18 8-13 16,1-1 25-16,-13 36 5 16,37-38-27-16,-37 38 27 0,51-39-5 15,-14 18 8-15,-5 10-28 16,-32 11 43-16,44 11-4 16,-19 10 35-16,-6 11 75 0,0 10 16 15,-19 7 15-15,0 12-33 16,-19 2-44-16,0 4-39 0,-12 4-22 15,-7 0-12-15,-12 3-10 16,-7-3-90-16,-12-8-229 16,-7-3-397-16,1-14-185 15</inkml:trace>
  <inkml:trace contextRef="#ctx0" brushRef="#br0" timeOffset="15060">2118 642 1436 0,'0'0'154'0,"0"0"91"15,0 0-31-15,0 0-76 16,0 0-98-16,0 0 2 0,26 29-39 15,-14 10 24-15,-6 0-25 16,-6 10 14-16,7 0-16 0,-14 4 14 16,7 4-31-16,-6-4-90 15,6 0-408-15,-6-7-228 0</inkml:trace>
  <inkml:trace contextRef="#ctx0" brushRef="#br0" timeOffset="15387">2810 112 1058 0,'0'0'121'0,"-13"-38"68"15,13 38-57-15,-37-29-50 0,-7 8-45 16,0 10-18-16,0 4 14 16,-13 4-33-16,-6 3 24 15,-6 3-36-15,0 4 37 0,-7 4-28 16,1 3 15-16,0 0-17 16,-7 4 25-16,13 3-25 15,0 0 7-15,6 4-13 0,0 0 7 16,6-4-2-16,1 0-192 15,18 0-143-15,0 1-133 16</inkml:trace>
  <inkml:trace contextRef="#ctx0" brushRef="#br0" timeOffset="15976">1628 738 706 0,'0'0'100'0,"0"0"12"16,0 0-35-16,0 0-12 0,0 0 59 16,38 32-67-1,-38-32-50-15,0 0 27 0,31 42-14 16,-31-42-6-16,19 43-22 15,-19-43 0-15,0 38 14 0,0-38 9 16,-25 39 9-16,25-39-15 16,-63 46-26-16,7-18 24 0,5-6-7 15,-5-5-13-15,5-6 27 16,1 0 6-16,6-1-10 0,6-6 74 16,38-4 23-16,-31 3-34 15,31-3-11-15,0 0-46 16,0 0-8-16,0 0 0 15,-25 32 3-15,19-4-11 0,12 4 10 16,0-4-17-16,7 4 16 16,-1 0-14-16,-5 0 10 0,-7 0 74 15,0 3-30-15,-13 0-31 16,-12 4-1-16,-7 4-23 0,-5-5 39 16,-7 1-50-16,0-10 143 15,0-5-45-15,-6-6 66 16,6-14-30-16,0-4 6 0,6-11-26 15,0-14-20-15,13-14-5 16,0-17-48-16,6-8-9 0,13-10-15 16,6 0 4-16,6 0-7 15,7 6 3-15,5 8 0 16,8 4-11-16,-1 6 17 0,12 8-125 16,-5 7-236-16,6-1-316 15,-1 11-40-15</inkml:trace>
  <inkml:trace contextRef="#ctx0" brushRef="#br0" timeOffset="16156">1534 1763 1334 0,'25'39'341'0,"-25"-39"0"0,25 31-73 15,-25-31-150-15,0 0-36 16,0 0-59-16,32 25-122 0,-32-25-462 16</inkml:trace>
  <inkml:trace contextRef="#ctx0" brushRef="#br0" timeOffset="17931">308 929 570 0,'0'0'101'0,"0"0"35"15,0 0-41-15,0 0-30 0,0 0-29 16,0 0-11 0,0 0-5-16,0 0 43 0,0 0 11 15,0 0 14-15,0 0 41 16,0 0 25-16,0 0-71 0,0 0 45 16,13 35-13-16,-13-35-22 15,6 39 0-15,-6-11-1 16,-6 8 8-16,0-5-54 0,-7 5 7 15,0-4-51-15,1-1 8 16,-7 5-13-16,0 3 16 16,-12-8-11-16,-1 5-244 0,1-8-253 15,6-3-139-15</inkml:trace>
  <inkml:trace contextRef="#ctx0" brushRef="#br0" timeOffset="18303">13 155 827 0,'0'0'214'0,"0"0"9"15,0 0-97-15,0 0-38 16,0 0-35-16,0 0-53 0,0 0 14 16,0 0 6-16,0 0 192 15,-6 46-48-15,-1 3-31 16,1 11-63-16,12 11-42 0,-6 7 9 15,7-1-26-15,-1 1-1 16,0-4 0-16,0-3 14 16,-6 0-30-16,0-4-13 0,0-7-296 15,0 0-351-15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6:34.7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6631 1152 629 0,'0'0'122'0,"0"0"22"16,0 0-41-16,0 0-28 0,0 0 24 15,0 0 8-15,0 0-18 16,0 0-44-16,0 0 3 0,0 0 44 16,-31 24 65-16,31-24 25 15,-32 15-1-15,32-15 20 0,-31 0-32 16,31 0-57 0,0 0-4-16,-32-29-14 0,14 1-40 15,-1 0-16-15,6-4-9 16,7-3-16-16,-7-11-21 0,7-7 23 15,-7-4-9-15,13-3-22 16,-6-4 18-16,6 4-2 0,0 7-12 16,0 7 6-16,0 11 8 15,0 7-13-15,0 28-59 0,0 0-113 16,0 0-217-16,0 0-180 16,0 0-109-16</inkml:trace>
  <inkml:trace contextRef="#ctx0" brushRef="#br0" timeOffset="177">6713 1512 923 0,'0'0'284'0,"6"35"64"0,-6-35-107 15,0 0-129-15,0 0-40 16,0 0-55-16,0 0-68 0,0 0-280 15,0 0-199-15</inkml:trace>
  <inkml:trace contextRef="#ctx0" brushRef="#br0" timeOffset="900">5971 1003 880 0,'0'0'123'0,"0"0"35"15,0 0-36-15,0 0 35 16,0 0-4-16,0 0-69 0,32 36-12 16,-14 6-25-16,1 4-44 15,-6 0 16-15,-1-4-30 16,1 4 11-16,-7-7 0 0,-6-4 11 15,0-35 9-15,0 46-13 16,0-46-16-16,-6 36 9 0,6-36 13 16,0 0-7-16,0 0 15 15,0 0-17-15,0 0-9 0,0 0-9 16,-38-29-2-16,7-6 27 16,6-11-15-16,6-10 4 15,-6-8 0-15,0-7-11 0,-1-10-14 16,8 7 25-16,-1 3-9 15,-6 11 16-15,12 11 8 16,0 10-9-16,13 39-35 0,-6-36 1 16,6 36 5-16,0 0 18 15,0 0 15-15,0 0 7 0,0 0 0 16,0 0-25-16,25 53 15 16,0-7-12-16,-6 4 2 0,0-1 8 15,0-3-15-15,0 4 17 16,-7-1 13-16,7 4-9 15,-12-3-14-15,-1 3 3 0,-6-4 5 16,-13-3 9-16,7 0 12 16,-13-7-23-16,19-39-19 15,-19 42 16-15,19-42 17 0,0 0 1 16,0 0 2-16,-37 29-24 16,37-29-12-16,-38-7 19 0,38 7-16 15,-38-46 9-15,7-7-3 16,6 3 7-16,6 1-20 0,6 6 31 15,13 43-11-15,-19-39-8 16,19 39-1-16,0 0 19 16,0 0-39-16,0 0 19 0,0 0 26 15,-31 53-12-15,12 7 1 16,-12 4 6-16,-13 7-3 16,0-1 7-16,0 1-38 0,-7-4-102 15,7-10-261-15,0-4-189 16</inkml:trace>
  <inkml:trace contextRef="#ctx0" brushRef="#br0" timeOffset="1077">5462 2042 547 0,'50'-7'117'15,"1"-11"-60"-15,-1 1-11 16,6-8-43-16,-12 0-69 0,7-6-154 16</inkml:trace>
  <inkml:trace contextRef="#ctx0" brushRef="#br0" timeOffset="1368">6128 293 623 0,'0'0'214'15,"0"0"50"-15,0 0-37 0,0 0-112 16,0 0-59-16,0 0-24 15,0 0-14-15,0 0-6 0,0 0 4 16,-25 28-31-16,-6 8 18 16,-7 9-22-16,-12 12 19 0,-7 10 23 15,-6 4-4-15,0 10-129 16,-12 4-199-16,-13 0-151 0</inkml:trace>
  <inkml:trace contextRef="#ctx0" brushRef="#br0" timeOffset="1864">5167 1222 602 0,'0'0'39'16,"25"39"45"-16,-25-39-26 16,6 36 7-16,-6-36-59 0,-6 35 21 15,6-35-30-15,0 0 26 16,-25 39-41-16,25-39 43 0,0 0-39 16,-44 32 32-16,44-32-39 15,-38 10 21-15,38-10 2 0,-50 4-2 16,50-4-4-16,-44-7 27 15,44 7-41-15,-51-32 33 0,20 0-30 16,-1 0 12-16,1-7-5 16,31 39 20-16,-25-42 8 15,25 42 19-15,0 0-30 16,0 0 4-16,-32-35-29 0,32 35 26 16,0 0-7-16,0 0 74 15,-37 38-40-15,5 1 68 0,13 4-40 16,1 3 76-16,-1 3-23 15,-6 4-15-15,6 4-27 0,-6-1 5 16,-1 1-28-16,-5 3-18 16,-7-4-7-16,-6 5-12 0,-6 2-36 15,-13 1-212-15,0-4-179 16,0-4-118-16</inkml:trace>
  <inkml:trace contextRef="#ctx0" brushRef="#br0" timeOffset="2057">4513 2328 1177 0,'50'-14'192'0,"0"-7"-67"16,7-4-57-16,6-6-61 15,0-5-61-15,6-6-250 0,-6-4-188 16</inkml:trace>
  <inkml:trace contextRef="#ctx0" brushRef="#br0" timeOffset="2457">5280 335 662 0,'0'0'179'16,"0"0"19"-16,0 0-8 0,0 0-67 16,-13 50-64-16,-6-8-41 15,-6 4-11-15,-19 0 4 0,-6 7 5 16,0-3-1-16,-13-1-15 15,6-7-96-15,7 1-36 16,6-15-24-16,44-28 18 0,-50 21-5 16,50-21 25-16,0 0 39 15,0 0 63-15,-32-42 16 0,20 0 16 16,5 6 60-16,7 36 72 16,7-35 13-16,-7 35 30 15,0 0-32-15,0 0-21 0,0 0-51 16,0 0-37-16,0 0-12 15,0 0-34-15,-44-7 11 0,0 14 0 16,6 14-141-16,-6 7-242 16,6 11-227-16</inkml:trace>
  <inkml:trace contextRef="#ctx0" brushRef="#br0" timeOffset="3205">4073 728 741 0,'12'31'23'0,"1"8"-23"0,0-3 88 15,-7-1-22-15,0 0-50 16,0 1 6-16,-6-5-15 0,7 1 0 16,-14 0 6-1,-11 0-8-15,-1 0-15 0,-19 3 30 16,-6 0-20-16,-6-3 4 15,-7-4 17-15,1-6-40 16,-1-8 6-16,7-11 15 0,6-6-2 16,6-8-19-16,38 11 26 15,-50-42-10-15,25 6-19 0,12 5 30 16,13 31-19-16,6-46 2 16,1 10 14-16,-7 36-20 15,31-31 15-15,-31 31 25 0,0 0-25 16,38-29 24-16,-38 29 20 15,0 0 19-15,0 0-24 16,37-14 23-16,-37 14 17 16,0 0 7-16,0 0-49 0,0 0-23 15,0 0 49-15,0 0 87 16,0 50-4-16,-6-1-38 16,-6 1-6-16,-7 3 9 0,-6 0-25 15,-13 3-56-15,-12 1 5 16,-7-1-15-16,-6-3-20 0,0 0-9 15,0-7 27-15,7-3-38 16,12-8-236-16,6-7-240 16,0-10-120-16</inkml:trace>
  <inkml:trace contextRef="#ctx0" brushRef="#br0" timeOffset="3401">3652 636 1115 0,'50'-25'152'0,"0"-3"-48"0,7-4-59 16,-1 0-45-1,7-3-41-15,-6-4-268 0,-1 4-216 16</inkml:trace>
  <inkml:trace contextRef="#ctx0" brushRef="#br0" timeOffset="3988">3080 1145 1131 0,'0'0'148'0,"0"0"43"15,-38-18-49-15,38 18-68 16,-19-35-26-16,7-1 1 0,12 1-64 16,6-8 15-16,-6 43 4 15,25-60 11-15,6 14-39 0,-31 46 18 16,44-42 16-16,-44 42-28 15,44-28 27-15,-44 28-18 16,44-18 20-16,-44 18-5 16,0 0-31-16,0 0 29 0,0 0 8 15,0 0-9-15,19 57-31 16,-25-15 31-16,-7-3 8 0,13-39-18 16,-25 39 7-16,25-39 15 15,-31 39 4-15,31-39-22 0,0 0 3 16,0 0 8-16,-32 35 0 15,32-35-13-15,0 0 24 0,0 0-7 16,0 0-17-16,0 0 47 16,0 0 11-16,0 0-36 15,0 0 25-15,0 0 12 16,0 0-5-16,0 0-40 0,0 0 14 16,0 0 4-16,0 0 13 0,0 0-48 15,0 0 18-15,0 0 14 16,0 0-17-16,0 0-14 15,0 0 1-15,0 0 2 0,0 0-10 16,0 0 17-16,0 0 5 16,0 0-63-16,0 0-158 0,0 0-100 15,0 0-45-15,0 0-19 16,0 0-39-16</inkml:trace>
  <inkml:trace contextRef="#ctx0" brushRef="#br0" timeOffset="4788">3344 1710 649 0,'0'0'178'16,"0"0"-66"-16,0 0-35 15,0 0-46-15,0 0-27 16,0 0 22-16,0 0-32 0,-38-18-2 16,38 18 8-16,0 0-14 15,-44-39-2-15,44 39 11 0,-25-42-15 16,6 0 17-16,13 3-10 16,-1 0 26-16,14 4-33 0,-7 35 27 15,12-39 10-15,-12 39-22 16,25-32-9-16,-25 32 20 15,0 0 3-15,38-11 30 0,-38 11-21 16,0 0 72-16,38 46 55 16,-19 4 26-16,-7 6 14 15,-12 1-20-15,0 3 0 0,-12 0-39 16,-7 4-43-16,-13-4-36 16,-5 0-23-16,-1-7-27 0,0 0 23 15,1-7-9-15,-7-11-101 16,6 0-269-16,0-17-204 0</inkml:trace>
  <inkml:trace contextRef="#ctx0" brushRef="#br0" timeOffset="5948">3117 657 551 0,'0'0'116'16,"0"0"4"-16,0 0 1 15,0 0 22-15,0 0-4 0,0 0-64 16,0 0-42-16,0 0 3 15,0 0-8-15,0 0 7 0,0 0-11 16,0 0-24-16,0 0 15 16,0 0 16-16,0 0-38 0,0 0 43 15,0 0 13 1,0 0 34-16,26 53 10 0,-14-4-26 16,1-6 4-16,-13 3 57 15,0-4-67-15,0-3-13 0,-7 3 3 16,-11-3-48-16,-1 0 19 15,0 0 3-15,-13-4-25 0,-5 1-7 16,-1-4 21-16,-6-1-26 16,0-2 4-16,0-8 24 0,0-4-5 15,0-6-28-15,13-7 32 16,-1-8-1-16,32 4-5 0,-38-35-12 16,7-4 7-1,12-11-28-15,7-6 28 0,5 6 2 16,1 4-34-16,12 0 36 15,-6 15-12-15,0 31-27 0,19-36 26 16,-19 36 5-16,0 0-8 16,44-14 15-16,-44 14 1 0,38 21-11 15,-38-21-8-15,0 0 20 16,25 46-2-16,-12-10-10 0,-7-1 6 16,-12-3 0-16,-1 0 7 15,-5 3-19-15,-13-3 15 0,6 0 1 16,-6-1-1-1,-7 1 4-15,1-7-5 0,-1-4-20 16,1-3 28-16,31-18-7 16,-38 10-22-16,0-3 5 0,13-7-31 15,25 0-17-15,-37-14 5 16,5-7 15-16,32 21 5 0,-38-39-6 16,38 39 25-16,-31-42 21 15,31 42-10-15,-25-43 4 0,25 43 51 16,0 0-85-16,-13-38 23 15,13 38 25-15,0 0-20 16,0 0 2-16,0 0-6 0,0 0 21 16,0 0-17-16,0 0-15 15,0 0 9-15,0 0 25 16,0 0-18-16,7 42 11 0,5 4 29 16,-6 0 41-16,1 7 10 15,-1 0-15-15,-19 0-17 0,1 3-11 16,-13 5-2-16,-13-1-22 15,-12 0 0-15,-13-4-6 0,-6-3-10 16,-7-3-3-16,-5-11 121 16,-1-11-28-16,6-10 6 15,7-11 15-15,7-14-20 0,11-11-42 16,1-14 17-16,6-17-34 16,19-19-27-16,6-6 7 0,19 0-7 15,13-4-19-15,12 4 11 16,6 3 6-16,13 4-18 15,6 7 4-15,7 7 4 0,12 4-226 16,-6 10-265-16,12 7-293 16</inkml:trace>
  <inkml:trace contextRef="#ctx0" brushRef="#br0" timeOffset="6124">2219 2085 1415 0,'62'-11'244'0,"1"-10"-53"15,6-7-106-15,1-11-55 16,-1-4-1-16,0-3-385 16,-13 0-311-16</inkml:trace>
  <inkml:trace contextRef="#ctx0" brushRef="#br0" timeOffset="6313">2615 855 2071 0,'0'0'155'16,"0"0"37"-16,0 0-66 0,0 0-78 15,0 0-29-15,0 0-255 16,0 0-459-16</inkml:trace>
  <inkml:trace contextRef="#ctx0" brushRef="#br0" timeOffset="7239">1188 558 2085 0,'0'0'22'0,"0"0"5"16,0 0 106-16,0 0-5 15,0 32 64-15,12 14-95 0,7 14-51 16,0 10-6-16,-13 5-21 15,7 2-15-15,-19-2-11 16,-1-1 7-16,-11-3 4 0,-1-4-4 16,-13-7-72-16,-5-11-65 15,-1-3-34-15,6-14 8 16,1-11-3-16,31-21 17 0,-38 0 44 16,38 0 39-16,-37-42-29 15,11-15 34-15,14-3 11 0,-1-3 19 16,1 6 58-16,5 8 25 15,1 13-27-15,6 36-21 0,0 0-22 16,0 0 24-16,0 0-1 16,0 0 112-16,0 0-63 15,0 0-42-15,13 36 103 16,-7-8-41-16,-6 4-39 0,0-4-16 16,0-28-19-16,-6 39 8 15,6-39-19-15,-19 35 40 0,6-7-22 16,13-28-22-16,-31 36 15 15,31-36 12-15,-38 28-17 0,38-28 24 16,-31 21-9-16,31-21-21 16,-32 11 13-16,32-11-6 15,0 0-2-15,-31-25 21 0,31 25-24 16,-32-42-4-16,14 6 8 16,-1 4-2-16,19 32-21 0,-7-35 7 15,7 35 31-15,-12-25 2 16,12 25-31-16,0 0 6 15,0 0 13-15,0 0-10 0,0 0 24 16,0 0-21-16,0 0-9 16,0 0 38-16,12 32-32 15,1 0 13-15,-7 3 3 0,1 4-12 16,-7 0 6-16,-7 0 28 16,-5 0-12-16,-7 0-16 0,6-4 11 15,13-35-20-15,-31 32 15 16,31-32-6-16,0 0 14 0,-32 25-14 15,32-25 11-15,0 0-24 16,-31-15 13-16,12-16-7 16,7-12 14-16,-1-13-38 15,7-8 31-15,-7-3 0 0,7 7 4 16,6 10 0-16,-6 8-12 16,-1 10-3-16,7 32-1 0,0 0 19 15,0 0-7-15,0 0-16 16,0 0 34-16,-19 39-24 0,-6 7 23 15,-6 11-21-15,-7 6 103 16,-12 1-78-16,-7-4 4 0,7-7-8 16,0 0 3-16,12-11-14 15,7-10-59-15,31-32-139 16,-38 28-182-16,38-28-155 16</inkml:trace>
  <inkml:trace contextRef="#ctx0" brushRef="#br0" timeOffset="7417">597 572 1332 0,'0'0'36'16,"31"-25"137"-16,-31 25 66 16,0 0-115-16,0 0-58 15,0 0-53-15,0 0-99 16,0 0-197-16,0 0-138 0,0 0-115 15</inkml:trace>
  <inkml:trace contextRef="#ctx0" brushRef="#br0" timeOffset="7593">421 2049 865 0,'44'29'160'0,"6"-22"-32"16,7-18-64-16,6-10-21 0,6-15-28 16,6-6-113-16,1-7-206 15,-1-8-128-15</inkml:trace>
  <inkml:trace contextRef="#ctx0" brushRef="#br0" timeOffset="7808">2602 0 861 0,'-6'35'166'0,"-26"4"21"0,-12 3-18 15,-19 8-64-15,-18 6-36 16,-20 1-47-16,-18 3-7 0,-7 7-11 15,-6 4-322-15,-13-4-187 16</inkml:trace>
  <inkml:trace contextRef="#ctx0" brushRef="#br0" timeOffset="8029">163 979 2114 0,'0'0'47'0,"0"0"-12"16,-25 28-21-16,25-28-21 0,0 0-179 15,0 0-332-15,0 0-121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6:52.8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1194 94 1845 0,'0'0'139'16,"0"0"43"-16,-50-39-54 16,6 18-57-16,-13 7-34 15,-6 6-25-15,0 1-3 0,-18 4-20 16,5 3 14-16,-6 3 2 16,1-3-5-16,5 0-6 0,-5 4-8 15,-1-4 24-15,6 3-71 16,-5 1-78-16,12 0-145 15,-1 6-147-15,8 4-156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6:50.8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6916 237 708 0,'0'0'176'0,"0"0"37"15,0 0-22-15,0 0-21 16,0 0-23-16,0 0-60 16,0 0 6-16,0 0-35 0,0 0-31 15,0 0 61-15,0 0-55 16,32 3-3-16,-7 8-20 0,6 7 3 16,-5 6-13-16,-26-24-6 15,37 32-4-15,-12-4 10 16,-25-28 0-16,19 36 14 0,-19-36-5 15,-6 31-9-15,6-31 8 16,-44 25-8-16,0-7-5 16,0-8-3-16,6-6-56 0,-6-4-22 15,7-4-12-15,37 4-19 16,-51-17 45-16,51 17 3 16,-44-28 30-16,44 28 11 0,0 0 5 15,-37-39 7-15,37 39 31 16,0 0-15-16,0 0-8 0,0 0 44 15,0 0-32-15,0 0 2 16,0 0 34-16,0 0-1 16,0 0 7-16,0 0-7 15,0 0 12-15,0 0-29 0,0 0-15 16,-38 35-14-16,38-35 9 16,0 0-10-16,-44 18 20 15,6-11-21-15,38-7 39 0,-44 0-19 16,44 0 4-16,-44-11-37 15,44 11-32-15,0 0 17 0,-38-42 16 16,38 42 13-16,0 0 22 16,0 0-14-16,0 0-10 0,0 0 13 15,0 0-3-15,0 0 5 16,0 0-5-16,0 0-11 16,0 0 29-16,0 0 32 15,-6 42-25-15,6-42-5 0,-6 39 14 16,6-39-15-16,0 0-24 15,-44 35-4-15,0-10-3 16,-6-7 12-16,6-11 17 0,-7 0-14 16,7-7 7-16,0-4-28 15,44 4-22-15,-63-24-38 0,26-1 29 16,37 25 10-16,0 0 32 16,-51-46 26-16,51 46-23 15,0 0 13-15,0 0-2 0,0 0-14 16,0 0-4-16,0 0-18 15,0 0 19-15,0 0 10 0,0 0-8 16,0 0 38-16,0 0-14 16,0 0-9-16,0 0-7 15,0 0 51-15,0 0 40 16,0 0-36-16,-44 18-4 0,44-18-4 16,-56 17-39-16,6-3 14 15,6-7-19-15,-7 1-6 0,1-8-1 16,-7-4-10-16,-5 0 26 15,5-3-27-15,0 0 28 16,1 7 11-16,6-7-30 0,12 4 6 16,38 3-3-16,-38-11 29 15,38 11-8-15,0 0-12 0,0 0 19 16,-31-7-33 0,31 7 26-16,0 0-10 0,0 0-4 15,0 0-15-15,0 0-6 16,0 0 20-16,0 0-3 0,0 0-11 15,0 0 17-15,0 0 18 16,0 0-16-16,0 0 3 16,0 0-15-16,0 0-1 0,0 0 56 15,0 0-5-15,0 0 15 16,0 0-10-16,12 32-19 0,-12-32 6 16,0 0 36-16,25 32-19 15,-25-32-24-15,0 0-7 16,32 32-3-16,-32-32-4 15,0 0 15-15,31 31 13 0,-31-31-2 16,19 32-19-16,-19-32 36 16,13 32-3-16,-13-32 5 0,0 39 2 15,0-7-12-15,-13-1 12 16,-6 1-27-16,-6 0-12 16,-6 0-18-16,-13 0-4 0,-13-1 12 15,1-2-21-15,-7-5 6 16,-6-2 7-16,6-1-13 0,6-7-40 15,7 4-100-15,0-11-91 16,6 3-161-16,44-10-235 16,-38 7-97-16</inkml:trace>
  <inkml:trace contextRef="#ctx0" brushRef="#br0" timeOffset="189">5446 1159 1903 0,'0'0'350'15,"0"0"-28"-15,0 0-134 0,0 0-92 16,37 0-50-16,-37 0-41 16,0 0-90-16,0 0-232 15,0 0-418-15,0 0-136 0</inkml:trace>
  <inkml:trace contextRef="#ctx0" brushRef="#br0" timeOffset="400">5081 0 1916 0,'0'0'200'0,"0"0"12"16,0 0-88-16,0 0-68 16,0 0-33-16,0 0-17 15,0 0-121-15,0 0-355 0,0 0-282 16</inkml:trace>
  <inkml:trace contextRef="#ctx0" brushRef="#br0" timeOffset="1243">4798 367 1613 0,'-37'29'300'0,"37"-29"-25"16,0 0-90-16,-38 17-91 15,6-2-50-15,1-8-14 0,-7 3-22 16,-12 1 25-16,-13-1 21 16,-6 5-48-16,-13-1 21 15,-12 3-7-15,-13 5 48 16,-19-1-19-16,-6-4-31 0,-6 5 4 16,-6-1-27-16,-1 0-3 15,-6 0 24-15,13 0-20 0,6-6 6 16,6-1 10-16,13 0-22 15,12-7 25-15,13-4-20 0,13 5-4 16,6-8 21-16,12 3-18 16,13 1 13-16,7-4-7 15,37 0 0-15,-38 0 0 0,38 0 8 16,0 0-19-16,-32-4 14 16,32 4-1-16,0 0-6 15,0 0 7-15,0 0 1 0,0 0-10 16,0 0 6-16,0 0 0 15,0 0-12-15,0 0 15 16,0 0 0-16,0 0-79 0,0 0-61 16,0 0-65-16,0 0-111 15,0 0 10-15,0 0-15 0,0 0 45 16,26-46 27-16,5 7 65 16,7 0 50-16,6 4 44 0,-7 3 41 15,1 4 49-15,-38 28 37 16,44-25 74-16,-44 25 57 15,38-21 34-15,-38 21 10 16,38-11-42-16,-38 11 2 0,0 0-71 16,0 0-4-16,0 0 7 15,0 0-27-15,0 0 0 16,31 11 17-16,-31-11-7 0,0 0 8 16,0 0-35-16,-31 39-30 15,-7-7 2-15,-12 0-44 0,-1-8 25 16,-5 1-3-16,-1-7-13 15,7-4 15-15,6 0-19 0,6-7 4 16,38-7 43-16,-38 7 4 16,38-7-21-16,0 0 6 15,0 0-39-15,-37 0 18 16,37 0-11-16,0 0 0 0,0 0 6 16,0 0-17-16,0 0 11 15,0 46 18-15,12-7-21 0,1-7 59 16,6 7-29-16,-19-39-1 15,37 53-11-15,7-8-34 16,-6-2-19-16,6-1-345 0,13-3-439 16</inkml:trace>
  <inkml:trace contextRef="#ctx0" brushRef="#br0" timeOffset="1673">1473 170 1335 0,'0'0'205'0,"0"0"23"15,0 0-60-15,0 0-40 0,0 0-10 16,0 0-43-16,0 0-9 16,25 53-43-16,0-7-11 0,-6 3 6 15,0 4-5-15,0-4-27 16,-13 4-94-16,1-3-440 16,-7-1-225-16</inkml:trace>
  <inkml:trace contextRef="#ctx0" brushRef="#br0" timeOffset="2896">970 237 867 0,'0'0'155'0,"0"0"56"16,0 0-35-16,0 0-16 15,0 0-53-15,0 0-39 0,0 0-30 16,0 0-26-16,0 0-1 15,0 0-3-15,0 0 0 0,0 0-8 16,0 0 19-16,0 0-9 16,0 0-6-16,0 0 6 15,0 0-26-15,0 0 57 0,38 10 0 16,-38-10-18-16,0 0-7 16,0 0 1-16,0 0-13 15,38 22 3-15,-38-22-7 16,0 0 0-16,37 24 20 0,-37-24 36 15,32 21 41-15,-32-21-35 16,38 22-44-16,-38-22 5 16,31 17-21-16,-31-17-6 0,25 22 16 15,-25-22-10-15,0 0 50 16,0 0-12-16,0 0-8 0,0 0 21 16,0 0-26-16,0 0 4 15,-19 35-13-15,-12-10-3 16,-13-4-10-16,0-4 1 15,-6 1-6-15,-7-7 0 0,0-1-7 16,7-3 10-16,-6 0 15 0,5-3-25 16,7 0 0-1,7-1 7-15,-1 1 5 0,38-4-18 16,-32 3 7-16,32-3 6 16,0 0 3-16,0 0-17 0,0 0 18 15,0 0-1-15,0 0 9 16,0 0-15-16,13 28 0 0,-13-28 13 15,44 36-22-15,-6-11 17 16,-1-1 11-16,-5-3-12 16,-32-21 5-16,31 36 24 15,-31-36-12-15,25 35 0 0,-18-7 12 16,-7-28-5-16,-13 39-14 16,-12-7-7-16,-13 0 5 15,-12-4 1-15,-7 0-20 0,-5-10 26 16,-1-4 62-16,0-7 11 15,0-3-20-15,6-11-34 0,1-4-3 16,6-10 27-16,-1-11-34 16,7-10 20-16,0-11-33 0,13-4-1 15,6 1 27-15,6-4-16 16,6 3-15-16,7 0-1 16,19 1-9-16,5-1 0 15,8 11 0-15,11-3-3 0,1 7 0 16,6 3 0-16,13 3-6 15,-7 8-1-15,6 3-41 0,1 4-126 16,-7 7-109-16,1 0-92 16,-1 10-104-16,-6 4-46 15,0 4 51-15,-6 10 46 0</inkml:trace>
  <inkml:trace contextRef="#ctx0" brushRef="#br0" timeOffset="3316">1423 1131 1585 0,'0'0'367'0,"0"0"6"0,0 0-99 16,0 0-104-16,-25 32-77 16,25-32-38-16,0 0-35 0,0 0-10 15,0 0-2-15,0 0-5 16,0 0-3-16,0 0 5 16,0 0-13-16,0 0 18 15,0 0-10-15,0 0 5 0,0 0-11 16,0 0 10-16,0 0-4 15,0 0-7-15,0 0 4 0,0 0 3 16,0 0-7-16,0 0-3 16,0 0 4-16,0 0 11 0,0 0-11 15,0 0 9-15,0 0-3 16,0 0 0-16,0 0-15 0,0 0-124 16,0 0-170-16,0 0-244 15,0 0-153-15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0.9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 68 460 0,'0'0'60'0,"-6"-32"-21"16,6 32-18-16,0 0 0 0,0-36-9 16,0 36-99-16,0 0-73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20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314 2499 747 0,'0'0'150'15,"0"0"17"-15,0 0-21 16,0 0-46-16,0 0-54 0,0 0-14 16,0 0-32-16,0 0-4 15,0 0-8-15,0 0 7 16,0 0-4-16,0 0 31 0,0 0-20 16,0 0-10-16,0 0 8 15,0 0-11-15,0 0 36 0,0 0-36 16,0 0 29-16,0 0 4 15,0 0 1-15,0 0-2 16,0 0-34-16,0 0 13 0,0 0 8 16,0 0-14-16,-38-14 18 15,38 14-12-15,0 0 4 0,-37-14 1 16,37 14-5-16,-32-8-20 16,32 8 8-16,-31 8 2 15,31-8 10-15,0 0 2 16,-32 31 1-16,32-31-35 0,-18 39 29 15,18-39 6-15,0 36-10 16,0-36-13-16,12 28 7 16,-12-28 43-16,0 0-39 0,32 21 2 15,-32-21 31-15,31 11-15 16,-31-11 3-16,0 0-8 0,25-14 7 16,-25 14 0-16,19-29 9 15,-19 29-20-15,0-32 41 0,0 32 28 16,-13-28 26-1,13 28-36-15,0 0-32 0,-31-14-37 16,-7 14 5-16,7 7 8 16,6 7-13-16,25-14 20 0,-38 29-2 15,38-29-8-15,-38 31-3 16,38-31 9-16,-25 29-14 16,25-29-84-16,0 0-146 0,0 0-105 15,-6 31-6-15</inkml:trace>
  <inkml:trace contextRef="#ctx0" brushRef="#br0" timeOffset="1360">220 2630 512 0,'0'0'124'0,"-38"0"24"0,38 0 36 15,0 0 1-15,0 0-13 16,-38-7 4-16,38 7-32 0,0 0 7 16,0 0-14-1,-31-22-31-15,31 22-32 0,0 0-15 16,-25-31-25-16,19-1-24 15,6 0 5-15,12-3-7 0,20-11-1 16,5 0 4-16,7-11-14 16,19 4 31-16,0-7-19 0,12 0 25 15,1 3 18-15,-1 4-26 16,7 0 17-16,-13 7-5 0,7 4 3 16,-1 3 5-16,-6 4 1 15,0 0 5-15,0 6-27 0,-6 5 9 16,0-1-3-16,6 4-1 15,-6 3 13-15,0 4-19 16,-6 0-7-16,-1 3 1 0,1 4 2 16,-7 0 15-16,0 3-29 15,1 4 10-15,-1 0 1 16,-6 4-7-16,6-1 7 0,-6 1-5 16,13-1 2-16,-1 1-2 15,1 3-5-15,-1 4 8 0,7-8 0 16,0 1 15-16,0 3-5 15,-7-4-2-15,7 1-4 0,0-4-8 16,-6 3 5-16,-1 1 0 16,1-1 14-16,-7-3-13 15,-6-3-4-15,0-4 0 0,6 3-8 16,-6-3-2-16,-6 4 1 16,-6 3-4-16,-1-4 15 15,0 1-5-15,-31 3-4 0,32-7 2 16,-32 7-5-16,25-11-3 15,-25 11-3-15,0 0 3 0,0 0-18 16,0 0-56-16,0 0-68 16,0 0-37-16,0 0-38 0,0 0-18 15,0 0-35-15,0 0-2 16,0 0-12-16,-13-35 52 0,13 35 20 16,0 0 212-16,-44-29-154 15,44 29 103-15,-37-21 3 16,37 21 44-16,-44-25-5 15,44 25 36-15,-38-21 55 0,38 21 14 16,0 0 26-16,-38-28-19 16,38 28 2-16,0 0-6 0,-31-18-13 15,31 18-8-15,0 0-7 16,0 0-16-16,0 0-23 0,0 0 32 16,0 0-20-16,0 0 26 15,0 0-23-15,0 0 19 16,0 0-9-16,0 0-5 0,0 0-3 15,0 0 3-15,0 0-21 16,0 0 13-16,0 0-18 16,0 0-12-16,0 0-32 0,0 0 18 15,0 0 0-15,0 0 0 16,0 0 27-16,0 0 9 0,31 29 7 16,1-5-16-16,-1-2 6 15,-6-8 17-15,7 3-17 0,-7-3-19 16,-25-14-14-16,31 11 18 15,-31-11-6-15,32 7-19 0,-32-7 14 16,0 0 11-16,0 0 9 16,0 0-13-16,0 0 9 0,0 0 5 15,0 0-9-15,0 0 21 16,0 0 10-16,0 0 0 0,0 0-21 16,0 0-17-1,0 0-16-15,0 0 14 0,0 0-10 16,0 0-3-16,0 0 8 15,-44 39-5-15,6-7 2 0,7 0 16 16,-7-4 11-16,38-28-5 16,-50 46-8-16,12-14-20 0,38-32 9 15,-38 42 0-15,38-42-47 16,-38 39-137-16,38-39-185 0,0 0-364 16,-31 35-187-16</inkml:trace>
  <inkml:trace contextRef="#ctx0" brushRef="#br0" timeOffset="1841">4161 428 1091 0,'0'0'237'15,"0"0"131"-15,6 25-9 0,0 10-77 16,7 7-71-16,0 11-73 15,-1 4-49-15,7 0-30 0,6-1-23 16,0 1-18-16,0-4-16 16,1-4 1-16,-1-3-113 0,0-7-163 15,-25-39-207-15,25 42-155 16,-25-42-23-16</inkml:trace>
  <inkml:trace contextRef="#ctx0" brushRef="#br0" timeOffset="2133">4582 46 1109 0,'0'0'232'0,"0"0"33"15,0 0-42-15,-31-32-78 0,31 32-81 16,-44-7-24-16,0 4-16 16,-7-1-5-16,-5 8-30 15,-1 6 11-15,-6 1 0 0,0 7 2 16,1-1-20-16,-1 5-70 16,0-1-62-16,-6 4-59 0,6-4-79 15,6 4-33-15,7 3-42 16</inkml:trace>
  <inkml:trace contextRef="#ctx0" brushRef="#br0" timeOffset="2736">3834 923 987 0,'0'0'192'0,"31"-11"39"0,-31 11-46 16,0 0-69-16,38-10-43 15,-38 10-19-15,0 0 4 0,0 0-19 16,0 0 11-16,32 3 9 16,-32-3 15-16,0 0 8 0,0 0-28 15,-19 28-46-15,19-28 0 16,-44 46 1-16,-13-14 13 0,13-4-22 15,6-3-14-15,38-25 32 16,-50 25-11-16,50-25-12 16,-38 17-6-16,38-17 15 0,0 0-16 15,0 0-21-15,0 0 5 16,0 0 10-16,0 0 30 0,-18 43-16 16,18-43-6-16,18 35-6 15,-18-35 37-15,44 39-13 0,0-7-19 16,-12-7-3-16,-32-25 29 15,44 31-11-15,-44-31-4 0,44 29 0 16,-44-29 0-16,0 0 38 16,25 32 12-16,-25-32-15 0,0 0-21 15,-25 42-6 1,25-42 14-16,-57 32-22 0,7-11 0 16,-7-3 7-16,1-11 7 15,6-4 16-15,-1-10 7 0,7-7 24 16,-6-7 17-16,6-4 36 15,13-3-11-15,-7-4-20 0,13-3-25 16,0-4-15-16,12 0-17 16,0 4-17-16,1-4 2 0,12 3-11 15,0 1-9-15,0 3 9 16,6 0-67-16,-6 32-186 0,19-38-295 16,-19 38-233-16</inkml:trace>
  <inkml:trace contextRef="#ctx0" brushRef="#br0" timeOffset="2961">4211 1654 3164 0,'0'0'223'15,"0"0"49"1,0 0-89-16,25 14-84 0,-25-14-61 16,0 0-90-16,0 0-150 15,0 0-214-15,0 0-422 0,44 7-281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24.7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1383 406 1099 0,'0'0'299'0,"0"0"3"0,12-21-39 15,-12 21-56-15,0 0-90 16,0 0-37-16,-6-28-30 16,6 28-28-16,0 0-11 0,-12-32 2 15,12 32-5-15,-7-32-24 16,7 4-37-16,0-7-33 0,7-1-8 15,5 1 45-15,1 3 18 16,-13 32 37-16,19-32-6 0,-19 32 0 16,0 0-11-16,31-10-16 15,-6 6 7-15,7 11 27 0,-7 4-13 16,6 7 6-16,1-1 16 16,-1 1-16-16,-6 0-7 0,7-8 7 15,-32-10 10-15,25 14-8 16,-25-14 12-16,0 0-10 0,0 0 21 15,0 0 10-15,0 0 12 16,-25 32-22-16,-19-7 13 16,-7-7-54-16,1-4 1 0,-7-4 15 15,-5 1-8-15,11-8 28 16,1 1-13-16,6-8-12 0,0-6-1 16,13-1-10-16,31 11 3 15,-44-24 5-15,44 24 25 0,-44-29-12 16,44 29-5-16,0 0 0 15,-38-35-6-15,38 35-8 0,0 0 31 16,0 0-17-16,-38-35-9 16,38 35-2-16,0 0 11 0,0 0-9 15,0 0-15-15,0 0 6 16,0 0 22-16,0 0-20 16,0 0 13-16,0 0-1 0,0 0 29 15,0 0-33-15,0 0-3 16,0 0 4-16,0 0 7 0,0 0 0 15,0 0-21-15,0 0 13 16,0 0 23-16,0 0 0 0,0 0-35 16,0 0 20-16,0 0 8 15,0 0-15-15,0 0 26 0,0 0-19 16,0 0-8-16,0 0 5 16,0 0 29-16,0 0-36 15,0 0 0-15,0 0-4 0,0 0 28 16,0 0-22-16,0 0 67 15,0 0 57-15,0 0 36 0,-6 28 21 16,-13 0-20-16,6 0-22 16,-12 4-40-16,0 4-43 0,0-8-13 15,-6 4-16-15,5-4-41 16,-11-7-156-16,5 0-215 0,-12 0-330 16,0-3-114-16</inkml:trace>
  <inkml:trace contextRef="#ctx0" brushRef="#br0" timeOffset="213">1163 643 2093 0,'25'14'283'0,"-25"-14"-30"15,0 0-88-15,0 0-85 0,0 0-24 16,0 0-43-16,0 0-144 16,0 0-315-16,0 0-313 15,0 0-23-15</inkml:trace>
  <inkml:trace contextRef="#ctx0" brushRef="#br0" timeOffset="628">717 0 1193 0,'0'0'161'0,"0"0"88"15,0 0-39-15,0 0-51 0,-19 46-8 16,12-11-44-16,7-35-36 15,-6 46-22-15,6-10-21 0,-6-5-5 16,6-31-23-16,-19 36 22 16,19-36-25-16,-31 32-39 0,31-32 8 15,-44 21-1-15,44-21-8 16,-38-4-9-16,38 4-29 0,0 0 10 16,-38-42 45-16,13 6 14 15,25 36 26-15,-13-31 26 0,13 31 4 16,0 0 0-16,-12-29 2 15,12 29-12-15,0 0-6 16,0 0-16-16,0 0 77 0,0 0 19 16,0 0-36-16,-32 32-22 15,1-4-25-15,0 1-10 0,-1 3 1 16,-6-4-131-16,-6 0-151 16,-6 4-281-16,0-4-140 0</inkml:trace>
  <inkml:trace contextRef="#ctx0" brushRef="#br0" timeOffset="813">0 633 1759 0,'0'0'396'0,"31"14"-74"16,7-7-125-16,0-4-95 0,6-3-37 15,19-7-53-15,0 0-240 16,6-3-405-16,0-5-254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26.8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1554 0 215 0,'0'0'-49'16,"0"0"41"-16,0 0 15 15,0 0-3-15,0 0 21 0,0 0 9 16,0 0 38-16,0 0 32 16,0 0 19-16,0 0 39 0,0 0-22 15,0 0-39-15,0 0 2 16,0 0 100-16,0 0 30 15,0 0-52-15,0 39 6 0,0 7-66 16,6-3-1-16,0 3-57 16,7 0-43-16,-7-1 10 15,7 5-30-15,-7-4 9 0,0 0-218 16,1-4-161-16,-7 4-51 16,-7 0-1-16</inkml:trace>
  <inkml:trace contextRef="#ctx0" brushRef="#br0" timeOffset="1060">1265 442 553 0,'0'0'135'0,"-38"0"33"0,38 0-8 15,-38-7 17-15,38 7-29 16,0 0-9-16,-37-14-16 0,37 14-17 16,0 0-70-16,0 0-36 15,-26-39-23-15,26 39 58 0,-6-39-42 16,6 39-2-16,13-32 0 16,-13 32-8-16,0 0 10 0,0 0 11 15,44-31-10-15,-44 31 6 16,37-15-4-16,1 15-24 15,-38 0 31-15,38 11 2 0,-38-11-19 16,0 0 25-16,0 0 26 16,0 0 18-16,31 39-9 0,-31-39-31 15,-12 42 37-15,12-42-28 16,-44 43-36-16,6-11 0 16,0-8 28-16,1-10-11 0,-1-7 2 15,6-3-3-15,1-8-33 16,31 4-41-16,-50-31-68 0,6-5-25 15,6-6 41-15,0-4 7 16,7 0 64-16,6 4 38 16,6 6 7-16,19 36 12 0,-19-35 10 15,19 35-16-15,0 0 54 16,0 0 44-16,0 0 34 0,0 0-58 16,6 28-35-16,7 1 0 15,-13-29 17-15,6 38-36 0,7-2 0 16,-13-36-12-16,0 32 13 15,0-32 8-15,-7 31-38 0,7-31 9 16,0 0 0-16,-37 29 24 16,-1-19-13-16,7-6-3 15,31-4-19-15,-44-25 13 16,6-7 10-16,6-10-24 0,7-8-21 16,6 4 15-16,1 0 18 15,-1 8 0-15,12 6-7 0,7 32-21 16,-6-29 5-16,6 29 4 15,0 0 19-15,0 0-18 0,0 0 7 16,0 0 35-16,25 36 44 16,0-1 9-16,1 4 8 0,-1 0-12 15,0 0-11-15,0-7-12 16,-6 3-27-16,0-7-23 0,-19-28 21 16,25 32-25-1,-25-32 26-15,12 32 13 0,-12-32-1 16,-6 35 1-16,-13-3-35 15,0 0 25-15,-12-4-37 0,0 0 37 16,5-6-33-16,-5 2 21 16,31-24-7-16,-38 32 12 0,7-4 7 15,31-28-18-15,-25 43 14 16,0-4 16-16,6-4 12 0,0 4-9 16,6-7-12-16,1 3 10 15,-7 0 17-15,0-3 7 0,19-32-16 16,-38 39 24-16,7-14 43 15,31-25 14-15,-38 17-2 16,0-10-14-16,13-10 11 0,25 3 5 16,-44-25-29-16,13-3-47 15,6-7-8-15,0-8-18 0,6-3-6 16,0 0 7-16,13 4-15 16,-1-4-14-16,7 4 3 0,7 3 0 15,5-4-11-15,13 4-84 16,0 0-93-16,13 4-112 0,6 0-168 15,6-1-243-15,20 5-104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29.1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5117 1145 816 0,'0'0'48'0,"0"0"37"15,0 0-14-15,0 0-13 0,0 0-16 16,0 0 2-16,0 0 8 15,0 0 23-15,0 0 25 0,-13 43-10 16,13-43-17 0,-6 39 23-16,6-39-34 0,6 39-49 15,-6-39 32-15,0 0-12 16,19 42-4-16,-19-42 4 0,0 0-19 16,31 21 36-16,-31-21-26 15,25 4 28-15,-25-4-33 16,32-18-10-16,-32 18 24 0,31-35 13 15,-18 6 15-15,-13 29 6 16,12-31 35-16,-12 31 9 0,0 0-13 16,-6-29-55-16,6 29-12 15,0 0-18-15,-31-14-13 16,-1 11-11-16,32 3-2 16,-37 7 30-16,5 0-32 0,32-7 21 15,-38 14-25-15,38-14 10 16,0 0 9-16,0 0-5 0,0 0-8 15,0 0 13-15,-18 39-43 16,18-39 2-16,0 0-72 16,0 0-47-16,12 35-68 0,-12-35-73 15,0 0-69-15,0 0-14 16,0 0-62-16</inkml:trace>
  <inkml:trace contextRef="#ctx0" brushRef="#br0" timeOffset="1911">5167 1156 738 0,'0'0'190'16,"0"0"-16"-16,0 0 15 0,0 0-10 15,-38-7-38-15,38 7-35 16,0 0-12-16,-38 7-27 0,38-7 6 15,0 0 14-15,0 0-31 16,-44 25 42-16,44-25-13 16,-37 24 3-16,37-24 0 15,-32 25-39-15,32-25 20 0,-50 28-37 16,12-10 2-16,1 0 9 16,-7-1-35-16,0-6 15 0,0 3-13 15,-7-7-19-15,1 4 23 16,0-4-10-16,-1 0-4 15,1 0-8-15,0-3 12 0,6-4-4 16,-6-4 12-16,-1 1 2 16,1-1-7-16,0-3 11 15,-7-4-13-15,-6 1-1 0,-6-1 10 16,0-3-24-16,0-7 14 16,0 0 8-16,0-1-7 0,12 1-5 15,7-4 20-15,-1 4 16 16,14-4-23-16,-1-3 1 15,0 0 18-15,7 3-10 0,31 25-9 16,-44-46 3-16,13 11 0 16,31 35-16-16,-51-50-7 0,20 12 22 15,-7 6-9-15,7-7-10 16,6 4 15-16,25 35 0 16,-44-39-11-16,44 39 6 0,-44-46 12 15,44 46-15-15,-44-43 3 16,12 12 17-16,32 31-26 15,-38-39 6-15,1 7 11 0,12 7-10 16,25 25-11-16,-44-35 18 16,6 7-11-16,0 3 0 0,7 4 0 15,-7-1 2-15,0 1-12 16,1 0 7-16,-7 0 3 0,6 3 0 16,-6 0 0-16,0 1 0 15,0-1-9-15,0 0 9 0,0 4 14 16,0-3-23-1,6 6 6-15,-12-3 7 0,6 3-10 16,0 1 14-16,-6 3-2 16,6-4-13-16,-7 0 4 0,7 4 9 15,-6 0 1-15,6 0-12 16,0 0 9-16,-6-3-1 0,6 2 8 16,-7 5-8-16,1-1-3 15,0 1 6-15,0-1-6 0,-1 1 0 16,-5-1 0-16,12 1 0 15,-7 3 4-15,7 0-4 0,7 0 0 16,-1-4-5-16,7 4 5 16,31 0 0-16,-38 4-6 15,6-4 6-15,32 0-11 0,-37 0 11 16,5 3-12-16,-5 1 25 16,5 3-7-16,1 0 0 0,-7-4-3 15,7 1-3-15,-1 3 2 16,32-7 1-16,-38 7-3 0,38-7-4 15,-31 4 9-15,31-4-8 16,-31 3 3-16,31-3 0 0,-32 4 0 16,32-4-10-16,-31 3 5 15,31-3 5-15,0 0 0 0,-38 11 2 16,38-11-2-16,-50 3 3 16,12 1 1-16,38-4 2 0,-38 3-6 15,7 1 8-15,31-4-3 16,-38 7-8-16,7 0 3 15,31-7 0-15,-32 4-3 0,32-4 3 16,-37 7 0-16,-1 0 0 16,38-7-8-16,-32 3-1 0,32-3 9 15,-37 4-7-15,5-4 11 16,32 0-4-16,-31 0-3 0,31 0 16 16,-32 3-13-16,32-3 4 15,-31 0-1-15,31 0-3 0,0 0 0 16,-31 7 7-16,31-7-7 15,0 0 2-15,0 0-2 0,0 0 3 16,0 0-3 0,-32 4 0-16,32-4 0 0,0 0-3 15,0 0-9-15,0 0 12 16,0 0 0-16,0 0-8 0,0 0 2 16,0 0-2-16,0 0-2 15,0 0-10-15,0 0-12 0,0 0-10 16,0 0 7-16,0 0-4 15,0 0 5-15,0 0 11 0,38-18 0 16,0 1 14-16,-7 3 6 16,0-1-2-16,1 5 1 0,-32 10 4 15,38-25 0-15,-13 7-8 16,-25 18 5-16,37-28-5 16,-37 28-1-16,32-25-6 0,-32 25 2 15,25-28 13-15,-25 28 0 16,0 0-4-16,31-25 4 0,-31 25 2 15,0 0-5-15,0 0 3 16,0 0 0-16,0 0 0 0,0 0-13 16,0 0 13-16,0 0-6 15,0 0 2-15,0 0-8 0,0 0 6 16,0 0 6-16,0 0 2 16,0 0-2-16,0 0 3 15,0 0-12-15,0 0 6 0,0 0 6 16,0 0 7-16,0 0-7 15,0 0-6-15,0 0 17 0,0 0-14 16,0 0 13-16,0 0-8 16,0 0-2-16,0 0 1 0,-18 29-4 15,18-29 0-15,0 0 2 16,-26 28-2-16,26-28 0 0,0 0 0 16,-31 28 0-16,31-28-12 15,-31 21 17-15,31-21-9 0,0 0-1 16,-38 18 14-16,38-18-14 15,-32 18 5-15,32-18 10 16,0 0-10-16,0 0 0 0,0 0 7 16,-31 17-7-16,31-17 4 15,0 0-1-15,0 0 1 0,0 0-4 16,0 0 0-16,0 0-5 16,0 0 8-16,0 0-13 15,0 0 7-15,0 0 3 0,0 0-13 16,0 0 1-16,0 0 1 15,0 0-2-15,0 0 13 0,0 0-6 16,0 0 3-16,19 36 12 16,-19-36 6-16,25 46 14 15,6-7 2-15,-31-39-16 0,38 49 3 16,-6-10-13-16,-32-39 0 16,44 46-5-16,-44-46-7 0,44 49-137 15,-44-49-318-15,44 53-330 16</inkml:trace>
  <inkml:trace contextRef="#ctx0" brushRef="#br0" timeOffset="2803">1999 545 813 0,'0'0'101'0,"0"0"7"0,0 0-17 15,0 0-30-15,0 0-19 16,0 0-17-16,0 0 4 16,0 0 46-16,0 0-3 0,31 38 22 15,-31-38-1-15,7 39 12 16,-7-39-18-16,-13 46 3 0,1-7-48 15,12-39 13-15,-44 46-50 16,0-11-1-16,0-10 9 0,6 0-7 16,-12-7-6-16,6-4 24 15,-7 0-29-15,1-4-1 16,6-6 17-16,-6 0-20 0,-1-8 19 16,14 0-24-16,-7-6 36 15,44 10-35-15,-44-21 13 16,44 21 17-16,-44-25-3 0,44 25 14 15,0 0-13-15,-38-28 22 16,38 28 7-16,0 0 17 16,0 0-36-16,0 0 4 0,0 0-32 15,0 0 45-15,-38-32-9 16,38 32 21-16,0 0-24 0,0 0 4 16,0 0-16-16,0 0 11 15,0 0-11-15,0 0 23 0,0 0-5 16,0 0 4-16,0 0-33 15,-31-14 13-15,31 14 7 16,0 0 24-16,-32 28 14 16,1 0-6-16,6 1 4 0,6 6-32 15,-6 0-10-15,0 4-15 16,0 0-1-16,-1-4 3 16,-5 4 9-16,-7-4-36 0,1-3-99 15,37-32-136-15,-44 39-138 16,44-39-211-16,-38 25-119 0</inkml:trace>
  <inkml:trace contextRef="#ctx0" brushRef="#br0" timeOffset="3004">1433 1117 1157 0,'0'0'223'16,"0"0"5"-16,38 18-37 0,-38-18-56 16,38 10-71-16,-38-10-16 15,44 0-38-15,-44 0-140 0,37 0-205 16,-37 0-190-16</inkml:trace>
  <inkml:trace contextRef="#ctx0" brushRef="#br0" timeOffset="3240">1182 340 1770 0,'0'0'320'0,"0"0"16"16,0 0-62-16,0 0-107 15,0 0-78-15,0 0-40 16,0 0-22-16,0 0-27 0,0 0 6 16,0 0-142-16,0 0-206 15,0 0-284-15,0 0-107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37.2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0 168 0,'0'0'7'0,"0"0"33"16,0 0 3-16,0 0-7 15,0 0-6-15,0 0-14 0,0 0 5 16,0 0 10-16,0 0-26 15,0 0-3-15,0 0 9 16,0 0-18-16,0 0 3 0,0 0 14 16,0 0-20-16,0 0 13 15,0 0 12-15,0 0-26 16,0 0 8-16,0 0 3 0,0 0 15 16,0 0-22-16,0 0 20 15,0 0-10-15,0 0-3 16,0 0 25-16,0 0 0 15,0 0-20-15,0 0 7 0,0 0 5 16,0 0-17-16,0 0 13 16,0 0-24-16,0 0 11 15,0 0 15-15,0 0-37 0,0 0-26 16,0 0-54-16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41.8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1950 1902 209 0,'0'0'31'0,"0"0"-3"16,0 0 7-16,0 0 11 16,0 0-5-16,0 0-2 0,0 0-8 15,0 0 19-15,0 0-38 16,0 0 1-16,0 0 4 15,0 0-25-15,0 0 19 0,0 0 8 16,0 0-25-16,0 0 13 16,0 0 24-16,0 0-38 0,0 0 7 15,0 0 20-15,37-29-28 16,-37 29 17-16,0 0-15 16,0 0 6-16,0 0 7 15,0 0-10-15,32-24-6 16,-32 24 13-16,0 0 12 0,0 0 20 15,0 0 11-15,0 0-47 16,0 0 55-16,0 0-9 0,0 0-21 16,0 0-10-16,0 0 1 15,0 0 2-15,25-32-42 16,-25 32 37-16,0 0-34 0,0 0 27 16,0 0 5-16,0 0-11 15,0 0 0-15,0 0 0 16,0 0 6-16,0 0-11 15,0 0 10-15,0 0-2 0,19-36-14 16,-19 36 26-16,0 0-43 16,0 0 28-16,19-35 8 15,-19 35-8-15,0 0 2 0,0 0-2 16,12-35-10-16,-12 35 14 16,0 0 0-16,7-36 9 15,-7 36-9-15,0 0 3 0,0 0-4 16,6-38-3-16,-6 38 24 15,0 0-30-15,0 0 1 0,0 0-3 16,0 0 23 0,0 0-15-16,0 0-7 0,0 0 18 15,0-32-7-15,0 32-16 16,0 0 17-16,0 0 18 16,0 0-48-16,0 0 32 0,-13-36 1 15,13 36-12-15,0 0 9 16,0 0 8-16,0 0-10 0,0 0 2 15,-19-35 3-15,19 35-20 16,0 0-3-16,0 0 15 16,0 0 29-16,-18-32-54 0,18 32 42 15,0 0-4 1,0 0-36-16,0 0 10 0,0 0 37 16,-32-35-16-16,32 35-15 15,0 0 18-15,0 0-36 0,0 0 16 16,0 0 27-16,0 0-15 15,-38-32-13-15,38 32 16 16,0 0 9-16,0 0-37 0,0 0 27 16,0 0 6-16,0 0-26 15,-37-28 29-15,37 28-11 16,0 0-23-16,0 0 20 0,0 0-4 16,0 0 7-16,0 0 9 15,0 0-12-15,0 0 0 16,0 0 0-16,0 0 0 15,0 0 7-15,0 0-14 0,0 0 25 16,0 0-11-16,0 0-30 16,-38-28 39-16,38 28-36 15,0 0 17-15,0 0 20 0,0 0-27 16,0 0 10-16,-38-22 0 16,38 22 20-16,0 0-28 0,0 0 2 15,-31-14 12-15,31 14-31 16,0 0 27-16,0 0 7 15,-44-3-5-15,44 3-12 16,0 0 20-16,0 0 2 16,0 0-19-16,-38 0-7 0,38 0 32 15,0 0-38-15,0 0 8 16,-38 3 14-16,38-3-16 0,0 0 12 16,0 0 18-16,0 0-9 15,0 0-24-15,-31 7 22 16,31-7-7-16,0 0-13 0,0 0 31 15,0 0-21-15,0 0-8 16,0 0 4-16,0 0 22 16,-38 18-25-16,38-18 23 15,0 0-21-15,0 0 0 0,0 0 26 16,0 0-11-16,0 0-24 16,-37 11 17-16,37-11 23 15,0 0-44-15,0 0 23 0,0 0-2 16,0 0-4-16,-44 0-1 15,44 0 11-15,0 0-16 16,0 0 20-16,0 0 13 0,-44-4-45 16,44 4 16-16,0 0 34 15,0 0-42-15,0 0 1 0,-51 0 18 16,51 0 6-16,0 0-23 16,-44 4 18-16,44-4-18 15,0 0 1-15,-50 7 26 16,50-7-9-16,0 0-23 15,0 0 21-15,-44 14 16 0,44-14-32 16,0 0 25-16,-44 17-16 16,44-17 5-16,0 0 23 0,0 0-28 15,-50 11-7-15,50-11 34 16,0 0-29-16,0 0-14 16,0 0 50-16,-44 7-15 0,44-7-30 15,0 0 23-15,0 0-15 16,-44 4 3-16,44-4-11 15,0 0 37-15,-44-4-47 16,44 4 24-16,0 0 29 0,0 0-5 16,0 0-8-16,-44 0 15 15,44 0-22-15,0 0 10 16,0 0 25-16,0 0-9 0,0 0-25 16,0 0 7-16,0 0 17 15,-44 7-50-15,44-7 12 16,0 0 35-16,0 0-25 0,-51 21-2 15,51-21 41-15,0 0-42 16,-44 22 23-16,44-22-4 0,0 0-40 16,0 0 64-16,-50 17-57 15,50-17 34-15,0 0-8 16,-44 14-9-16,44-14-22 16,0 0 19-16,-56 18-18 15,56-18 5-15,0 0 35 0,-51 32-43 16,51-32 3-16,-44 28 20 15,44-28 7-15,-50 32-16 0,50-32-5 16,-44 25-1-16,44-25 35 16,0 0-30-16,-50 21 9 15,50-21 25-15,0 0-14 0,0 0-15 16,0 0 16-16,-38 14-21 16,38-14 1-16,0 0 14 15,0 0-15-15,-50 18-14 16,50-18 25-16,0 0-6 0,0 0-11 15,-44 7 19-15,44-7-2 16,0 0-17-16,0 0 23 16,-44 7-3-16,44-7-16 0,0 0 18 15,-51 7 12-15,51-7 1 16,0 0-32-16,-50 3 10 0,50-3 8 16,-44 7-21-16,44-7 11 15,0 0 4-15,-50 15-4 16,50-15-9-16,-50 14-2 0,50-14 22 15,-38 10-11-15,38-10 4 16,0 0-23-16,0 0 19 16,0 0 19-16,-44 14-5 15,44-14 9-15,0 0-7 0,0 0 8 16,0 0-28-16,0 0 18 16,0 0-9-16,0 0-9 15,0 0-9-15,0 0 20 0,0 0-14 16,0 0 10-16,0 0-11 15,0 0 164-15,0 0-80 0,-25 43-36 16,25-43-11-16,-7 32-27 16,7-32-2-16,0 0 13 15,0 0-17-15,0 0 14 16,-12 39-13-16,12-39 14 16,0 0-11-16,0 0 14 0,0 0-12 15,0 0-10-15,0 0-3 16,0 0 8-16,0 0 15 0,0 0 0 15,0 0-6-15,19 35-6 16,-19-35-11-16,0 0 8 16,37 32 25-16,1-11-11 0,-38-21-5 15,50 14 4-15,-6-7-1 16,-12-3-14-16,-32-4 11 0,44 0-6 16,-44 0 0-1,44-4 11-15,-44 4-1 0,38-3-10 16,-38 3-7-16,37 0 7 15,-37 0-9-15,0 0 5 16,44 0 10-16,-44 0-10 0,38-4-3 16,-38 4 12-16,44-7-10 15,-6-4-1-15,-1 4 2 0,-37 7 6 16,44-14 11-16,-44 14 2 16,38-14-1-16,-38 14-34 15,0 0 3-15,0 0 33 0,32-11-16 16,-32 11 0-16,0 0 16 15,0 0-4-15,0 0-12 16,0 0 4-16,0 0-7 16,37-7 5-16,-37 7-5 0,38 0-10 15,-38 0 10-15,38 11 3 16,-38-11 0-16,50 11-3 16,-12-1 8-16,-38-10-5 0,44 14 0 15,-7 0-20-15,-37-14 20 16,44 15 13-16,-44-15-5 0,38 10-22 15,-38-10 5-15,38 4 9 16,-38-4 11-16,38 0-21 16,-38 0 22-16,44 0-21 15,-44 0 24-15,44-4-22 0,-13 1-6 16,-31 3 13-16,50-7 7 16,-12 3-4-16,-38 4-3 15,50-3-3-15,-12-1 16 0,-38 4-22 16,44-4 16-16,-6-3 3 15,-38 7-1-15,50-10-16 16,-19 3 17-16,-31 7-4 0,44-11-6 16,-44 11 3-16,44-11-23 15,-44 11 17-15,44-7 3 0,-44 7 22 16,38 0-50-16,-38 0 28 16,38-7 4-16,-38 7-18 15,0 0 14-15,38-3 7 16,-38 3-21-16,0 0 31 0,37-4-24 15,-37 4-1-15,0 0 16 16,0 0-8-16,0 0 3 16,0 0-3-16,0 0-12 0,0 0 25 15,0 0-10-15,38-10-3 16,-38 10 3-16,0 0 17 16,38-14-28-16,-38 14 19 0,0 0-22 15,44-15 11-15,-44 15-16 16,37-7 11-16,-37 7 10 15,0 0-9-15,38 0 4 16,-38 0-38-16,0 0-136 0,0 0-186 16,0 0-121-16</inkml:trace>
  <inkml:trace contextRef="#ctx0" brushRef="#br0" timeOffset="2147">1679 1633 443 0,'0'0'41'0,"0"0"22"16,0 0 1-16,0 0-13 15,0 0-28-15,0 0 20 0,0 0 8 16,0 0-9-16,0 0 21 16,0 0-6-16,0 0-17 15,0 0 30-15,0 0 40 16,0 0-41-16,0 0-33 16,0 0-23-16,0 0 19 0,19 53-47 15,0-14 49-15,6-4-48 16,7 4 65-16,5-4 77 0,1 8-1 15,12-1-4-15,1-3-61 16,-1 0-3-16,13-4 3 16,6 1 17-16,6-5-13 0,7 1-22 15,6 0-15-15,0-4-6 16,0-3-38-16,0 3 15 0,0 4 17 16,-12 3-3-1,-1-6-12-15,0 3 25 0,1-1 12 16,-7 1-4-16,6 0-31 15,-5-4 3-15,-8 4 8 0,8-7 0 16,-14 0-28-16,7-1-1 16,-13 1 26-16,1-4-7 15,-1 4-17-15,6-4 15 0,-5-3 8 16,-1 3 2-16,0-3-8 16,-6-1-5-16,7-2 6 0,-7-1-16 15,6 3-8-15,-6-3 20 16,0 1-6-16,0-8 13 0,6 0 20 15,0 0-11 1,7-4-25-16,0-3 13 0,5 0-3 16,8-3-3-16,-8-1 6 15,1 1-1-15,0-1-14 0,-6-3 23 16,6 4-14-16,-7-4 0 16,1-1 22-16,-1-2 12 0,1-1-18 15,6 1 13-15,-7-4-16 16,1-1-8-16,-1-2 0 0,7-1 1 15,0 4-6-15,-6-4 15 16,-1-3-15-16,1 3-13 0,-7-3 20 16,0 3-15-1,-12-3 2-15,0 0 23 0,-7 0-14 16,1 0-3-16,-1-1 7 16,-31 22-15-16,32-31 3 0,-1 2 20 15,-6 1-29-15,0 0 16 16,0-4 14-16,1 0-12 0,-1-3 1 15,0-4-13-15,6-7 1 16,1 0 26-16,5 0-24 16,-5 0-3-16,-1 0 23 0,1 0-25 15,-1 4 12-15,0 0-5 16,-12 3 19-16,0 3-11 0,0-6-17 16,0-4 18-16,-13 7 10 15,0-3-14-15,1-4-20 16,-1 0 35-16,0-4-10 0,1 4-12 15,-1 4 1-15,0 0 9 16,7 3-5-16,-7 0 0 16,0 4 8-16,1 3-11 0,-1 0-8 15,-6 32 8-15,6-39 11 16,7 7-8-16,-13 0-8 0,6 4 14 16,-6 0 1-16,0-4-21 15,6 0 14-15,-6 0 10 0,0 1-17 16,7-1 2-16,-7 0 5 15,0-3-9-15,6 6 6 16,0 1 12-16,7 0-23 16,-7 0 9-16,-6 28 14 0,25-36-5 15,-6 8-12-15,-19 28 14 16,31-35-10-16,-5 6 0 0,-26 29 4 16,31-35 8-16,0 10-18 15,-5 1 10-15,-26 24 7 0,37-25-4 16,-12 4-3-16,7-1-6 15,-32 22 14-15,44-24-8 0,-13-1-16 16,1 7 19-16,-7 1 6 16,6 3-9-16,-6 3-5 0,-25 11 13 15,38-14-11-15,-6 0-9 16,-32 14 4-16,31-11 21 16,-31 11 1-16,25-11-29 15,-25 11 19-15,0 0 14 0,0 0-25 16,0 0 2-16,0 0 19 15,0 0-14-15,0 0-16 0,0 0 24 16,0 0-8-16,0 0-25 16,0 0-22-16,0 0-2 0,0 0 0 15,0 0-24-15,0 0-3 16,0 0 1-16,0 0-15 0,0 0-22 16,-6-35 52-16,6 35 38 15,0 0 8-15,0 0-22 16,-38-32 55-16,38 32-23 15,0 0-28-15,0 0 42 0,-38-21-2 16,38 21-17-16,0 0-4 16,0 0 22-16,0 0 9 0,0 0-18 15,0 0-24-15,0 0 27 16,0 0 5-16,0 0-19 0,0 0 11 16,0 0-3-16,0 0-3 15,0 0-11-15,0 0 11 0,0 0 12 16,0 0 13-16,0 0-22 15,0 0 7-15,0 0 7 16,0 0-11-16,0 0 10 16,44 4 2-16,-12-1 0 0,-32-3-12 15,44 4 16-15,-6-1-6 16,-38-3 17-16,37 4-23 0,-37-4 16 16,44 3-4-16,-44-3-10 15,38 0-6-15,-38 0-13 0,0 0 18 16,0 0 2-16,0 0-7 15,31 0 0-15,-31 0 8 16,0 0 2-16,0 0-49 0,0 0-107 16,0 0-106-16,0 0-89 15,0 0 15-15,0 0 9 16</inkml:trace>
  <inkml:trace contextRef="#ctx0" brushRef="#br0" timeOffset="3336">6859 0 37 0,'0'0'25'16,"0"0"8"-16,0 0-8 16,0 0 16-16,0 0 8 15,0 0 17-15,0 0 12 0,0 0-16 16,0 0-2-16,0 0 24 16,-19 39-39-16,19-39-9 0,0 0 17 15,0 0-33-15,0 0 15 16,0 0 18-16,0 0 5 0,0 0-3 15,0 0 3-15,0 0-33 16,0 0 11-16,0 0-4 0,0 0-2 16,0 0 0-1,0 0-6-15,0 0 10 0,0 0 13 16,0 0-2-16,19 32 41 16,-19-32-64-16,0 0 82 0,50 42 12 15,-6-13-56-15,-13-8 7 16,-31-21-2-16,51 28 1 0,-7-7-5 15,-7-10 18-15,-5 0-41 16,-32-11-8-16,44 7 25 0,-44-7-35 16,44 3-24-16,-44-3 16 15,38 0 0-15,-38 0-30 0,37-3 43 16,-37 3-19-16,0 0-12 16,38 0 0-16,-38 0 25 15,0 0-31-15,0 0 4 16,0 0 25-16,0 0-17 0,0 0 3 15,38 0-20-15,-38 0 27 16,0 0-10-16,0 0 5 0,0 0-17 16,0 0 30-16,0 0-22 15,0 0 4-15,0 0 0 0,0 0 9 16,0 0-9-16,0 0-11 16,0 0 11-16,0 0 15 15,0 0-15-15,0 0-12 0,0 0 12 16,0 0 16-16,0 0-16 15,0 0 43-15,0 0 31 16,0 0 5-16,0 0-29 0,0 0-5 16,0 0 13-16,0 0 15 15,0 0-4-15,0 0-38 0,0 0 4 16,0 0-14-16,0 0-37 16,0 0 16-16,0 0 5 0,0 0-15 15,-32 10 10-15,32-10 5 16,-37 21 4-16,37-21-17 15,-32 29 18-15,1-5 22 0,31-24-16 16,-38 36 13-16,7-8 3 16,31-28 7-16,-38 39-3 0,13-4-2 15,25-35-7-15,-32 39-1 16,13-7-3-16,7 0 1 16,12-32-13-16,-19 35 15 0,13-3-8 15,6-32-9-15,-13 35-12 16,13-35 0-16,0 32 8 0,0-32 12 15,0 0-8-15,-6 32-9 16,6-32-4-16,0 0 4 0,0 0 11 16,-6 28-7-16,6-28-11 15,0 0 0-15,0 0 10 0,0 0 3 16,0 0 1-16,0 0-15 16,0 0-52-16,0 0-36 15,0 0-69-15,0 0-104 16,0 0-165-16,0 0-171 0,0 0 27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1:50.8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7951 1880 277 0,'0'0'32'16,"0"0"-7"-16,0 0 6 16,0 0 12-16,0 0-2 0,0 0-17 15,0 0 29-15,0 0 4 16,50 4 28-16,-50-4-11 15,0 0 28-15,0 0 25 0,0 0 62 16,0 0 31-16,0 0-55 16,0 0-38-16,0 0-23 0,0 0-56 15,0 0-20-15,0 0-28 16,0 0 16-16,0 0-2 0,51-57-20 16,-51 57-2-16,0 0 13 15,25-56-11-15,-25 56 25 0,0 0-41 16,6-53 12-16,-6 53 27 15,0 0 3-15,-6-50-36 0,6 50-2 16,0 0 30-16,0 0-2 16,-25-49-15-16,25 49-1 15,0 0 11-15,0 0-9 0,0 0 1 16,-51-50-9-16,51 50 8 16,0 0 26-16,0 0-17 15,0 0-15-15,-50-35-8 0,50 35 12 16,0 0 9-16,-63-18 14 15,63 18-28-15,-50-10-5 0,50 10 46 16,0 0-15-16,-63-4-18 16,63 4-7-16,0 0 20 0,-63-11 7 15,63 11-22-15,-56-7-19 16,56 7 49-16,-57 0-28 0,57 0-16 16,0 0 33-16,-50-3 8 15,50 3-18-15,0 0-9 16,0 0-17-16,0 0 36 15,-51 7 6-15,51-7-34 0,0 0-6 16,0 0 36-16,0 0 14 16,-56 25-8-16,56-25 11 0,0 0-7 15,-57 35 46-15,57-35-35 16,0 0-25-16,-44 39 15 0,44-39 2 16,0 0-26-16,-50 42 5 15,50-42-4-15,0 0 26 0,0 0-4 16,-57 50-26-16,57-50 15 15,0 0-1-15,-50 39 9 0,50-39-34 16,0 0 18-16,-56 17 10 16,56-17-3-16,0 0-32 15,-51 14 21-15,51-14 2 0,0 0-2 16,-50 14-15-16,50-14 9 16,0 0-10-16,-57 8 28 15,57-8-15-15,0 0 11 0,-56 10-16 16,56-10-9-16,-57 14 24 15,57-14-23-15,-44 11 16 0,44-11 17 16,-50 7-9-16,50-7-37 16,0 0 26-16,-57 7-8 0,57-7 16 15,0 0-24-15,-56 11 16 16,56-11 10-16,0 0 0 16,-50 3-21-16,50-3 1 0,0 0 27 15,-57 4-23-15,57-4 6 16,0 0 6-16,-50 7 4 0,50-7-15 15,0 0-11-15,-57 7 10 16,57-7 14-16,0 0 14 0,-56 10 3 16,56-10-33-16,-57 18 8 15,57-18 8-15,0 0 1 16,-50 18-6-16,50-18-11 0,0 0-3 16,0 0 26-16,-57 21-10 15,57-21-1-15,0 0 2 16,0 0-18-16,0 0 27 0,0 0-12 15,0 0-22-15,0 0-2 16,0 0 30-16,-50 25 2 0,50-25-11 16,0 0-5-16,0 0-1 15,0 0 26-15,0 0-11 0,0 0-13 16,0 0 16-16,-50 49-1 16,50-49 9-16,0 0-8 0,0 0-12 15,-51 46-13-15,51-46 26 16,0 0-13-16,0 0-20 0,0 0 48 15,-31 43-14 1,31-43-3-16,0 0-2 0,0 0 2 16,0 49 6-16,0-49-14 15,0 0 25-15,0 0-13 0,63 39-7 16,-13-18-13-16,0-7 18 16,-6-10-7-16,7-1-11 0,5 1 5 15,-6-1-5-15,7-6 26 16,0 3-13-16,-7-4-18 0,6 4 17 15,1-3-1-15,6-4-3 16,-7-4-17-16,1 8 14 0,0-5 0 16,-1 1 12-16,-6 4-12 15,1-1 0-15,-51 4 3 16,56-3 12-16,-56 3-29 0,57-4 6 16,-57 4 17-16,50 0-4 15,-50 0-17-15,0 0 2 16,50 0 15-16,-50 0 10 0,0 0-15 15,51 4-8-15,-51-4 15 16,0 0 3-16,63 3-10 0,-63-3-10 16,56 11 10-16,-56-11 13 15,63 11-13-15,-13-8-6 0,1 1 6 16,-7-1 0-16,6 1 3 16,0-4 16-16,-50 0 5 15,69 0-24-15,-12 3 14 0,-13-3-7 16,-44 0 16-16,50 0-31 15,-50 0 15-15,38 0-7 0,-38 0 11 16,0 0-9-16,0 0-15 16,0 0 16-16,0 0 25 0,0 0-8 15,0 0 7-15,0 0 20 16,0 0 1-16,0 0-30 16,0 0-18-16,0 0-7 0,50-63 16 15,-25 13-19-15,-25 50-15 16,25-56-7-16,-25 56-10 15,13-53-73-15,-13 53-96 0,0 0-171 16,0 0-199-16,-6-50-137 0</inkml:trace>
  <inkml:trace contextRef="#ctx0" brushRef="#br0" timeOffset="2115">6411 2152 439 0,'-44'-7'56'16,"44"7"68"-16,0 0 4 15,-50 25-11-15,50-25 12 0,0 0 8 16,-51 42 4-16,51-42-1 16,-50 46 11-16,50-46-21 15,-50 46-4-15,50-46-11 0,-57 46-24 16,7-11 11-16,0-3-8 15,6-7-20-15,-7 3-10 0,-5-3-28 16,-1-4-4-16,-6 0-1 16,-12 4 22-16,-7-4-20 15,-6 4-17-15,0-4 8 0,0 1-16 16,-6 2 20-16,0 1 3 16,-1-4 8-16,1 4-8 15,-6 0-12-15,-1-4 14 0,-12-3-4 16,-7-1-17-16,-18 1-5 15,0-4-7-15,-7-3 18 0,-12-1 5 16,0-3-5-16,-13-7-1 16,-12 0-7-16,-7-7-10 0,7-7 3 15,0 0 48 1,18-7-7-16,7-4-23 0,13-7-15 16,18-3-6-16,13-4 6 15,6-7 37-15,19-7 12 0,13 0-8 16,12 0-27-16,19-7-20 15,6-4 3-15,13-3-3 0,6-3-6 16,13-5 12-16,0 5 0 16,6-5 1-16,6 5 1 0,6-1-3 15,7 0-9-15,6 8-2 16,1-1 6-16,-1 11-12 16,6-3 12-16,-6 6 2 0,0 1 2 15,-6 3-1-15,-6 3 4 16,6 1-2-16,-7-4-5 15,1 7 0-15,-7-3-12 0,0-1 21 16,1 1-20-16,-7-1 19 16,0-2-3-16,0-1-18 15,0 0 24-15,0-4-11 0,-7 1-15 16,7-1 21-16,-6 1-13 16,0 3 2-16,-1 0 5 0,1 3-23 15,0-2 17-15,0 6 6 16,6 0-9-16,-7 0 5 0,-5 4 0 15,6-1-9-15,6 36 13 16,-13-39 6-16,13 39-21 16,-19-42 15-16,19 42 4 0,-19-39-13 15,19 39 14-15,0 0-8 16,-19-35-5-16,19 35 18 16,0 0-17-16,0 0 0 0,-31-36 14 15,31 36-17-15,-44-24-4 16,44 24 19-16,-50-11-11 0,-1 4 3 15,7 7 5-15,-6 3-11 16,-19 1 0-16,0 3 21 0,-7 4-15 16,-5-1 3-16,-1 1 4 15,-6 3-9-15,0-3 5 16,0-1 6-16,13 1-14 16,-1-1 8-16,7-2 8 0,12-5-15 15,1 4 11-15,6-3 0 16,12-1-8-16,6-3-1 0,1 4 9 15,31-4-16-15,-31 0 17 16,31 0 4-16,0 0-19 0,0 0 10 16,-38 0 8-16,38 0-15 15,-32 0 7-15,32 0 8 0,-37 0-12 16,-1 0-6-16,7 3 17 16,-1 1-10-16,1-4-3 15,-1 3 16-15,32-3-10 16,-37 4-11-16,37-4 17 0,0 0 0 15,0 0-9-15,-26 0 9 16,26 0-16-16,0 0 10 0,0 0-3 16,0 0-6-16,0 0 9 15,0 0 0-15,0 0-19 0,0 0-26 16,0 0 1-16,26-18-32 16,5 1 6-16,-31 17 27 0,50-25-6 15,1-3 4-15,-7-4 24 16,0 0-4-16,6 0-14 0,-12 0 33 15,-1 8 0 1,-37 24 6-16,51-29 0 0,-51 29 0 0,37-21 4 16,-37 21-4-1,0 0-14-15,0 0 32 0,0 0-18 16,0 0-5-16,0 0 5 16,0 0 4-16,0 0-2 0,0 0-2 15,0 0 16-15,0 0-20 16,0 0 20-16,0 0 9 0,0 0-12 15,0 0 8-15,0 0-11 16,0 0-10-16,0 0 8 0,0 0 1 16,0 0-18-16,0 0 2 15,0 0 28-15,-44 35-28 16,0-3 2-16,-6 0 17 16,6-4-7-16,0-3-13 0,-6 3 13 15,6-3-3-15,-7 0-13 16,14-4 28-16,-1 0-27 0,7-7 3 15,-1 0 24-15,32-14-22 16,0 0-2-16,-31 15 16 0,31-15-23 16,0 0 23-16,0 0 1 15,0 0-14-15,0 0 21 0,0 0-17 16,0 0 0-16,0 0 3 16,0 0 1-16,0 0-14 15,0 0 24-15,0 0 4 16,37 21-6-16,-5 0 32 0,6-3 11 15,-7 3-1-15,0-3-28 16,1-1 5-16,-1 1 3 0,-31-18-10 16,38 28 9-16,-13-10-1 15,-25-18-15-15,32 21 6 0,-32-21-8 16,0 0 1-16,31 25-4 16,-31-25 2-16,0 0 2 0,0 0-4 15,0 0-4-15,0 0-4 16,0 0 1-16,0 0 0 15,0 0 3-15,0 0-8 0,0 0 0 16,25 21 12-16,-25-21-8 16,0 0-2-16,0 0 6 15,0 0 2-15,0 0-2 0,0 0 4 16,0 0 4-16,0 0-9 16,0 0 1-16,0 0 1 0,0 0-4 15,0 0-12-15,0 0 4 16,0 0-2-16,0 0-50 0,0 0-159 15,0 0-233-15,0 0-297 16,0 0 33-16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2:09.14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539 478 929 0,'0'0'71'16,"0"0"26"-16,0 0-6 15,0 0-34-15,0 0-57 0,13-36 13 16,-13 36 16-16,18-42 3 16,-18 42-2-16,13-46-2 15,-13 46-53-15,6-53 53 0,-12 7-12 16,6 4-29-16,-13-1 17 15,7 1 6-15,6 42-24 16,-19-50 24-16,19 50-8 16,-25-49 29-16,25 49 12 0,0 0 27 15,0 0-23-15,0 0 3 16,0 0-29-16,0 0-21 16,-44-28 8-16,44 28-22 0,-31 7 21 15,31-7-18-15,0 0 29 16,-38 38-18-16,19-2 0 15,7-1 0-15,-1 1 34 0,13 2 14 16,6 1-2-16,1 0 0 16,-1 4 15-16,6-1 1 0,1 0-8 15,0-3-2 1,5-3 31-16,-18-36-27 0,38 49 3 16,-6-10 32-16,-32-39-8 15,44 46-33-15,0-11 7 0,-13-3 30 16,-6-4-1-16,-25-28-18 15,25 39-17-15,-6-7-4 16,-19-32-18-16,19 35-7 0,-19-35-11 16,6 29-3-16,-6-29 0 15,0 0 2-15,7 31-6 16,-7-31-4-16,0 0-23 0,0 0-82 16,0 0-85-16,0 0-127 15,0 0-222-15,0 0-128 16</inkml:trace>
  <inkml:trace contextRef="#ctx0" brushRef="#br0" timeOffset="373">885 987 1099 0,'0'0'168'16,"0"0"-10"-16,0 0 6 15,6 42-35-15,-6-42-77 16,0 0-5-16,0 0-18 0,0 0-20 16,0 0 7-16,0 0-16 15,0 0 17-15,0 0-7 16,0 0-15-16,0 0 2 0,0 0 9 15,0 0-6-15,0 0 21 16,0 0 28-16,0 0 11 0,0 0-18 16,0 0 32-1,-38 18-22-15,38-18-33 0,0 0-6 16,0 0-18-16,0 0 2 16,0 0-22-16,0 0-120 0,0 0-240 15,0 0-147-15</inkml:trace>
  <inkml:trace contextRef="#ctx0" brushRef="#br0" timeOffset="1176">212 594 511 0,'0'0'103'0,"0"0"27"16,0 0 21-16,0 0-30 15,0 0 19-15,0 0-12 0,0 0-27 16,0 0-5-16,0 0-43 15,6-46-35-15,-6 46 14 16,0 0-29-16,0-42-3 0,0 42 16 16,-12-43-27-16,12 43 22 15,-19-42 9-15,19 42-26 16,-38-42-16-16,38 42 22 16,-37-43-8-16,37 43-6 0,0 0 10 15,-44-32 1-15,44 32 6 16,0 0-19-16,0 0 13 0,0 0-12 15,-44 4 1-15,44-4 26 16,0 0 29-16,-19 46 33 16,19-46 6-16,0 60-22 0,6-18 2 15,0 1 32-15,7-4 16 16,-1 0 6-16,1-4-26 16,0 4 9-16,5-4-16 15,1 0-13-15,-19-35-11 0,32 46-12 16,-32-46 3-16,44 43-11 15,0-11-6-15,0-8 7 16,-13-6-20-16,7 0 1 0,-38-18 4 16,38 21-3-16,-38-21-1 15,0 0 15-15,37 28 9 0,-37-28 16 16,25 39-8-16,-25-39-20 16,13 35-9-16,-13-35-9 15,0 0-3-15,0 39-5 0,0-39 0 16,0 0-8-16,0 0-18 15,0 0-73-15,0 0-106 16,0 0-160-16,0 0-191 16,0 0-131-16</inkml:trace>
  <inkml:trace contextRef="#ctx0" brushRef="#br0" timeOffset="1531">526 1354 953 0,'0'0'251'16,"0"0"-8"-16,0 0-28 0,0 0-64 16,0 0-26-16,0 0-37 15,0 0-38-15,0 0-4 0,0 0-9 16,0 0 4-16,0 0 9 15,0 0-36-15,0 0 34 16,0 0-21-16,0 0 57 0,0 0 7 16,0 0 17-16,0 0 15 15,-44-18-2-15,44 18-24 16,0 0-21-16,-44 22-17 0,44-22-14 16,0 0-13-16,-12 38-17 15,12-38-8-15,0 0-17 16,31 36-86-16,-31-36-173 15,57 17-178-15,-7-9-205 0,-6-16-1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2:16.50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44 59 732 0,'0'0'160'0,"0"0"21"15,0 0 5-15,0 0 13 16,0 0 70-16,38 4-58 0,-38-4-38 16,0 0-42-16,0 0-33 15,31 3-46-15,-31-3-19 0,0 0-6 16,32 4 5-16,-32-4-7 16,0 0-11-16,0 0-6 0,19-14-15 15,-19 14 4-15,0 0 11 16,0 0-2-16,12-28 4 0,-12 28-16 15,0 0 6-15,0 0-6 0,-44-18 2 16,44 18-2-16,-50-4 17 16,50 4-4-16,-38 0-12 0,38 0-38 15,0 0-103 1,0 0-108-16,-44 22-143 0,44-22-130 16,0 0-36-16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2:12.84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0 325 592 0,'12'-53'86'16,"-12"53"41"-16,0 0 54 0,0 0-32 16,0 0-45-16,19-57 1 15,-19 57 10-15,0 0-65 0,0 0-30 16,0 0 60-16,0 0-30 15,0 0-17-15,0 0-26 16,63-21 1-16,-63 21 44 0,82-7-52 16,-13 7 20-16,-6 7-4 15,12 0-19-15,-6 0 24 0,13 0 8 16,0 4 126 0,12 3-28-16,6 4-19 0,-5-1-68 15,11 5 10-15,1 2-12 16,0 1-23-16,6 3-11 0,0 1-2 15,13 6-8-15,0 4 15 16,6 0 1-16,-6 0 12 16,6 3 20-16,0 4-18 0,0 0 6 15,0 3 3-15,0 1-5 16,0-1-18-16,0 1 4 16,0-1-12-16,-13-6-2 0,7-1 4 15,-13-7-4-15,-6-3-8 16,0-3 15-16,-7-1-15 15,-6-3 32-15,1-4-28 16,-14-4 10-16,-5-2-3 0,-7-5-9 16,-6 1 6-16,0-4-13 15,0-4 17-15,-1-6-8 0,1-1-8 16,6-3 17-16,-6 0-1 16,6-3-7-16,-6-1 8 15,6 4-5-15,-6 0 0 0,6 3-9 16,-6 1 16-16,0-1-7 15,-6 1-14-15,-7-1 21 0,-6 1 9 16,-6-1-31 0,-1 1 22-16,-37 3-7 0,32-4 0 15,-32 4 0-15,0 0-11 16,0 0 20-16,0 0 9 0,0 0-15 16,0 0 2-16,0 0-5 15,0 0 0-15,0 0-7 0,0 0-18 16,0 0-15-16,0 0-39 15,0 0-34-15,0 0-23 16,0 0-7-16,0 0 2 0,0 0 4 16,-44-28-17-16,6 7 13 15,38 21 84-15,-44-29-9 16,44 29 57-16,-38-21 9 0,38 21 77 16,0 0-2-16,0 0 26 15,0 0-40-15,0 0 46 16,0 0-16-16,0 0-6 0,-31-25-28 15,31 25-10-15,0 0-14 16,0 0-11-16,0 0 14 0,0 0-4 16,31 4-8-16,1-1-28 15,-1 8 32-15,1-4 1 0,5 0 15 16,-5 0-19-16,-1 0-8 16,-6 0-17-16,-25-7 7 15,26 11 9-15,-26-11 4 16,37 3 1-16,-37-3-9 0,0 0 7 15,0 0 12-15,0 0 1 16,0 0 44-16,0 0 12 0,0 0-22 16,0 0 1-16,0 0-2 15,0 0-11-15,0 0-5 16,0 0-16-16,-44 39 1 0,13 0-16 16,-1-3 15-16,-5 2-3 15,5-2 1-15,1-1-16 0,-7 0-15 16,13 1 7-16,-6-8-2 15,31-28-5-15,-32 32 11 16,32-32-8-16,0 0-30 16,-25 28-67-16,25-28-105 0,0 0-163 15,0 0-193-15,0 0-117 16</inkml:trace>
  <inkml:trace contextRef="#ctx0" brushRef="#br0" timeOffset="1288">7806 237 556 0,'13'24'67'0,"-13"5"-1"16,6 2 13-16,-6 1-11 15,6 0 12-15,-6-4 20 0,7 1-27 16,-7-29-16-16,0 31 8 15,0-31 16-15,0 0 30 16,-7 32-28-16,7-32-25 0,0 0-62 16,-37 18-3-16,5-15-30 15,7-3-37-15,-6-3-13 0,-1-11-8 16,32 14 17-16,-44-29 27 16,19 1 16-16,25 28 17 0,0 0 22 15,-31-28 8-15,31 28-6 16,0 0 16-16,0 0 39 15,0 0-3-15,0 0 36 0,0 0-8 16,0 0-2-16,0 0-8 16,0 0-23-16,25 28 12 0,-25-28-9 15,19 28 9-15,-19-28 15 16,12 25 33-16,-12-25 6 16,0 0-4-16,13 25 21 0,-13-25-13 15,0 21-6-15,0-21-52 16,-38 28-33-16,-6-10-9 0,0 0-4 15,-12-4-9-15,-7-7-6 16,6 0 5-16,1-3-2 0,5-4 2 16,-5-4-4-16,24-3-3 15,-5-4-2-15,5-3-10 0,32 14-29 16,-31-32-34-16,12 8-100 16,19 24-183-16,0-39-251 0,0 39-62 15</inkml:trace>
  <inkml:trace contextRef="#ctx0" brushRef="#br0" timeOffset="1497">7775 848 1779 0,'19'25'422'0,"-19"-25"-37"0,0 0-98 15,25 14-120-15,-25-14-68 0,0 0-69 16,0 0-3 0,0 0-96-16,0 0-190 0,0 0-341 15,0 0-282-15</inkml:trace>
  <inkml:trace contextRef="#ctx0" brushRef="#br0" timeOffset="1708">7517 0 2318 0,'0'0'262'15,"0"0"-16"-15,0 0-107 0,0 0-67 16,0 0-36-16,0 0-150 15,0 0-249-15,0 0-336 0,0 0-55 16</inkml:trace>
  <inkml:trace contextRef="#ctx0" brushRef="#br0" timeOffset="3143">7115 643 1000 0,'0'0'216'0,"-38"-25"50"0,38 25-43 16,0 0-100-16,-38-28-21 16,38 28-21-16,0 0 11 0,0 0 12 15,-37-35-25-15,37 35-40 16,0 0-8-16,-7-36 2 0,7 36-26 15,-12-32-14-15,12 32 7 16,0 0-9-16,0-38 12 16,0 38 7-16,0-36-10 0,0 36 0 15,12-35-17-15,-12 35 9 16,0 0 12-16,0 0 0 0,0 0-18 16,38-18-1-16,-38 18 15 15,0 0 15-15,38 0 13 0,-38 0-20 16,25 14-2-16,-25-14-1 15,44 25 17-15,-44-25 10 0,25 28 16 16,-25-28-3-16,0 0-14 16,25 36-7-16,-25-36 5 15,19 28 1-15,-19-28 23 0,0 0-11 16,0 0-15-16,-6 28-8 16,6-28-23-16,0 0 1 0,-38 29 9 15,7-12 3-15,-7-10 4 16,7 0-13-16,-1 0-7 0,1-3 7 15,-1 3 0-15,32-7 2 16,-50 4 1-16,25-4-3 0,25 0 4 16,0 0-1-16,-32 3-12 0,32-3 13 15,0 0 4-15,0 0-11 16,-25-18-15-16,25 18 4 0,0 0 8 16,0 0-3-16,-19-35 6 15,19 35 7-15,0 0-4 0,0 0-15 16,0 0 15-16,0 0 4 15,0 0-4-15,0 0 9 16,0 0-7-16,-18-35-2 0,18 35-12 16,0 0 7-16,0 0-6 15,0 0 11-15,0 0-6 0,0 0 0 16,0 0 2-16,0 0-7 16,0 0 7-16,0 0 4 0,0 0 5 15,0 0-2-15,0 0-3 16,0 0-5-16,18 32-3 0,-18-32 20 15,0 0-5-15,0 0 14 16,0 0-18-16,0 0 1 16,0 0-14-16,-37 31-26 0,37-31-41 15,-38 15 10-15,38-15 15 16,-44 3 15-16,44-3-17 0,0 0-32 16,0 0 26-16,0 0 11 15,0 0 49-15,0 0 0 0,-25-32-17 16,25 32 3-16,0 0-10 15,0 0 30-15,0 0 23 0,0 0-3 16,0 0 10-16,0 0 3 16,0 0-8-16,0 0-3 0,0 0 1 15,0 0 1-15,0 0-6 16,0 0-9-16,0 0-9 16,0 0 3-16,0 0 6 0,0 0-7 15,-19 36 4-15,19-36-8 16,-38 24-4-16,38-24-13 0,-44 14 7 15,44-14-9-15,-37 0-16 16,37 0-22-16,0 0 12 0,-38-24 6 16,38 24 7-16,0 0 0 15,0 0 16-15,-25-32 5 0,25 32 22 16,0 0-15-16,0 0 4 16,-19-32-18-16,19 32 7 15,0 0-9-15,0 0 16 0,0 0 7 16,0 0-7-16,0 0 18 15,0 0 7-15,0 0-25 0,0 0 28 16,0 0 26-16,44 4-5 16,-44-4-15-16,0 0-16 0,38 24 5 15,-38-24 5-15,37 29 18 0,-37-29 2 16,0 0-6-16,32 31-17 16,-32-31 4-16,31 36 10 0,-31-36 9 15,19 35-8-15,-19-35-3 16,19 32-11-16,-7-4-13 0,-12-28-13 15,13 36 5-15,-13-36 11 16,0 24-9-16,0-24-4 0,0 0 9 16,0 36 16-16,0-36-3 15,-19 35-14-15,19-35-11 16,-44 39 2-16,0-4 8 0,0-7 10 16,-6-3-6-16,-7-7-2 15,-12 0-9-15,13-4-8 0,-14-7 8 16,1-4 5-16,-6-6-5 15,6-8-8-15,0-7-35 0,-1-3-18 16,1-7-22-16,25-7-23 16,-6-11-16-16,6-4-42 0,6-3-9 15,1-7-66-15,5 4-130 16,20-8-67-16,-1 0-10 16</inkml:trace>
  <inkml:trace contextRef="#ctx0" brushRef="#br0" timeOffset="4051">6430 162 799 0,'0'0'221'0,"0"0"83"16,0 0-55-16,-57 43-43 0,57-43-51 16,-44 21-14-16,44-21-33 15,0 0-9-15,0 0 4 0,0 0-40 16,0 0-29-16,0 0-24 15,0 0 1-15,0 0-25 0,6-57 5 16,13 12-6-16,-19 45 15 16,32-43-4-16,-32 43-1 15,50-35-7-15,-50 35 12 0,44-7 11 16,-44 7 25-16,0 0-1 16,44 39-19-16,-19-4-6 0,-25-35-34 15,13 49-296-15,-13-49-350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1.1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88 380 0,'0'0'84'0,"0"0"20"0,-13-46 8 16,13 46-70-16,0 0-32 15,-6-42-36-15,6 42-79 16,0 0-96-16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3:59.17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327 0 163 0</inkml:trace>
  <inkml:trace contextRef="#ctx0" brushRef="#br0" timeOffset="1097">38 82 390 0,'0'0'7'0,"-38"-18"-7"15,38 18-79-15,0 0-51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4:30.6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8 308 0,'0'0'67'0,"0"0"15"15,0 0 3-15,0 0-35 16,0 0-4-16,0 0-26 15,0 0-12-15,0 0 21 16,0 0-2-16,0 0 20 0,0 0 46 16,0 0-57-16,38 0 4 15,-7-3-29-15,7 3 106 16,6-4-36-16,0 4-52 0,6 0-24 16,7 0 9-16,0 4-14 15,-7-4-14-15,6 3 17 0,-12 1 8 16,0 0-16-16,-44-4 13 15,44 0 1-15,-44 0-23 16,0 0 29-16,0 0 12 16,0 0-7-16,0 0-32 15,0 0 18-15,0 0 1 0,0 0-7 16,0 0-5-16,0 0 1 16,0 0 4-16,0 0 0 0,0 0-4 15,0 0 12-15,0 0-30 16,0 0 13-16,0 0 13 15,0 0 2-15,0 0-9 0,26 42 3 16,-8-3 0-16,-11 3-12 16,-1 4 12-16,-6 4 0 15,0 6 3-15,6 4 13 0,1 4-3 16,-1-1-10-16,0-2 17 16,0-8-41-16,1-4 32 0,-1-7-16 15,0-6 7 1,-6-36-11-16,0 39 22 0,0-39-10 15,0 0-1-15,0 0-11 16,7 35 12-16,-7-35-7 0,0 0-7 16,0 0 11-16,0 0-5 15,0 0 113-15,0 0-36 16,0 0-42-16,0 0-22 0,0 0-8 16,0 0-3-16,0 0 22 15,0 0-19-15,0 0 24 0,0 0-54 16,0 0 35-16,0 0-13 15,0 0 4-15,0 0 42 16,0 0-65-16,0 0 60 16,0 0-46-16,0 0 37 15,0 0-35-15,0 0-19 0,0 0-256 16,0 0-163-16</inkml:trace>
  <inkml:trace contextRef="#ctx0" brushRef="#br0" timeOffset="1228">409 305 291 0,'0'0'60'0,"0"0"-31"0,0 0-7 15,0 0-7-15,0 0 1 16,0 0 120-16,0 0-75 16,0 0 71-16,0 0-44 0,0 0 12 15,-13 60-11-15,7 4-10 16,-7 3-11-16,7 7-44 15,-6 1-15-15,5 9 9 16,7 5-34-16,7 3 22 0,5 3-6 16,7 0 0-16,0 4 30 15,19 0-39-15,6 0 23 16,0 0-34-16,6 0 40 0,6 4 42 16,7-1 102-16,6 1-101 15,1-4-3-15,-1-4 80 0,0 0-33 16,0-3-49-16,0-10-42 15,0-5 17-15,-6-6-44 16,-6-7 27-16,-1-4-20 0,1-7-11 16,-13-7 149-16,6-7-79 15,-12-4-7-15,-7-7-19 16,-31-28-25-16,32 28 1 16,-32-28 0-16,0 0-10 0,31 25 5 15,-31-25 9-15,0 0-28 16,0 0 37-16,0 0-22 0,0 0-12 15,0 0 33-15,0 0-22 16,0 0 23-16,0 0-15 0,0 0-15 16,0 0 28-16,0 0-7 15,0 0-32-15,0 0 31 16,0 0 7-16,0 0-34 0,0 0 21 16,0 0 6-16,0 0 0 15,0 0-28-15,0 0 31 16,0 0 7-16,0 0-35 15,-25-28 14-15,25 28 3 0,-31-39-27 16,5 7-7-16,26 32 4 16,-37-35 17-16,37 35 13 0,-32-36-29 15,32 36 34-15,-31-31-11 16,31 31 10-16,0 0 2 0,0 0-14 16,0 0 8-16,0 0 12 15,0 0-12-15,0 0-7 16,-32-36 20-16,32 36-27 0,0 0 5 15,0 0-1-15,0 0-4 16,0 0 29-16,0 0-21 16,0 0-3-16,0 0 12 0,13 43 1 15,6-1 3-15,6-3-12 16,6 0-1-16,-5 0 13 16,11 0-13-16,1-8 13 0,-7 1-7 15,7-3-9-15,-13-8 14 16,-25-21 1-16,32 24-4 0,-32-24-22 15,0 0 30-15,0 0 1 16,0 0-11-16,0 0-4 0,0 0 16 16,0 0 36-1,0 0-5-15,0 0-27 0,0 0-25 16,0 0 22-16,0 0-13 16,-32 18-5-16,1-11 20 0,-1 4-20 15,1-8-8-15,-7 1 33 16,7 3-20-16,-7-4 2 0,7 5-12 15,31-8 3-15,-32 3 15 16,32-3-2-16,0 0-22 0,-31 4-242 16,31-4-267-16,0 0-102 15</inkml:trace>
  <inkml:trace contextRef="#ctx0" brushRef="#br0" timeOffset="2268">2351 2945 743 0,'0'0'58'0,"-31"-7"-4"15,31 7 71-15,0 0 99 0,-19 46-60 16,0 7-65-16,13 14 103 16,-7 4-100-16,13 3-71 15,-6 0 1-15,6-3-21 0,0 0 7 16,6-8-24-16,-6-6 34 15,6-8-45-15,1-6 31 16,-1-12-37-16,-6-31 28 0,0 29-20 16,0-29 57-16,0 0-49 15,0 0-6-15,0 0-106 0,0 0-115 16,0 0-25-16,13-39 60 16,-1-18 59-16,-12-6 34 0,0-12 47 15,0-2 15-15,-6 3 23 16,6-4 26-16,-13 7 0 15,13 4 8-15,-6 10 27 0,6 4 3 16,-6 4 45-16,6 3-5 16,6 7-42-16,0 7-24 0,-6 32-14 15,19-46 22-15,0 11-20 16,-19 35 8-16,44-32-18 0,-6 11-3 16,-38 21 21-16,44-21-13 15,-44 21-8-15,44-14-6 0,-44 14 14 16,37-14 15-16,-37 14-15 15,0 0-8-15,0 0-10 16,0 0 15-16,38 3 6 16,-38-3 3-16,38 25 0 0,-7 0 56 15,-12 6-22-15,0 1-4 16,-6 7-26-16,-1-4-3 0,-6 4-7 16,1-3 114-16,-14 2-64 15,-11-2 0-15,-14 3-36 0,-6-4 13 16,1-3-24-16,-1-4 12 15,0-3-25-15,-6-7 17 0,7-8 4 16,5-6-7-16,-6-8-9 16,38 4-3-16,-50-18 14 15,50 18 5-15,-44-21-17 0,44 21 1 16,0 0 11-16,-31-24 9 16,31 24-26-16,0 0 14 15,0 0-6-15,0 0-5 0,0 0 8 16,25 24 27-16,13 8 61 15,12 3-71-15,13 4 28 0,-7 0 18 16,13 4-7-16,-6-1-45 16,6-7 13-16,-6 1-4 0,-6-5-27 15,-13-2 20-15,-6-8-13 16,-7-3-11-16,-31-18-57 0,25 14-315 16,-25-14-220-16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4:43.0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0 474 649 0,'0'0'163'16,"0"0"44"-16,0 0 5 16,0 0-56-16,0 0-72 15,0 0-17-15,0 0-33 16,0 0 75-16,0 0 70 0,37-18-30 15,-5 0-68-15,5 8-53 16,1-5-9-16,0 1-9 0,0 4-10 16,6 3 0-16,-7-4 0 15,1 4 0-15,-7 3-23 0,-31 4 25 16,32-3-15-16,-32 3 13 16,0 0-12-16,0 0-112 0,0 0-113 15,0 0-87-15,0 0 5 16,-32 35 26-16,-5-3 13 15,5-4 40-15</inkml:trace>
  <inkml:trace contextRef="#ctx0" brushRef="#br0" timeOffset="210">25 629 539 0,'0'0'92'0,"0"0"12"15,0 0-20-15,0 0-62 16,0 0-8-16,0 0 251 0,0 0-10 15,0 0-8-15,37 14-102 16,1-7 2-16,6-7-61 0,-6-3 45 16,12-1-43-16,-6-3-43 15,6 4-14-15,-6-4-10 16,-6-1-28-16,0 1-4 0,-38 7-13 16,0 0-287-16,25-10-299 15</inkml:trace>
  <inkml:trace contextRef="#ctx0" brushRef="#br0" timeOffset="843">760 216 490 0,'0'0'125'0,"0"0"65"16,0 0-37-16,0 0 53 15,0 0-74-15,0 0-45 0,50-7-38 16,-6-8-12-16,-6-2-25 15,6-4 0-15,-6-4-23 0,0 0 30 16,-38 25-2-16,31-42-17 16,0 10-24-16,-31 32 31 0,19-32 35 15,-19 32-1-15,0 0-17 16,0 0-13-16,0 0-18 16,0 0 24-16,0 0-28 15,0 0-3-15,-31 42 35 0,6 11-26 16,6 8 2-16,13 9-3 15,-1 4 20-15,1-3-6 0,12 0 95 16,1-4-72-16,-1-3-2 16,6-8-14-16,1-6 1 0,6-5-12 15,-7-2-4-15,-5-11 0 16,-1-8 0-16,0 1 8 0,-6-25-19 16,0 0-105-16,7 25-257 15,-7-25-107-15</inkml:trace>
  <inkml:trace contextRef="#ctx0" brushRef="#br0" timeOffset="1283">1420 516 612 0,'0'0'53'16,"0"0"0"-16,0 0 2 15,0 0 68-15,0 0-30 0,0 0-35 16,19 32-15-16,0 3 93 16,6 0-49-16,0 1-56 15,0-4-4-15,7-4-20 0,-1-3-7 16,1-8 10-16,-32-17-1 16,37 14-23-16,-37-14 33 0,25 11-27 15,-25-11 5-15,0 0 5 16,0 0 22-16,32-42-48 0,-20-1 47 15,-5-3-26-15,-7-10-17 0,-7-1 20 16,-5 4-19-16,-1 7 16 16,1 7 9-16,12 39-6 0,-13-39-11 15,13 39 22-15,-31-14 4 16,31 14-36-16,-44 22 39 16,0 13-25-16,6 4-1 0,0 10 3 15,7-3 16-15,6 0-17 16,6 0 13-16,13-11-1 0,6 4 3 15,0-10-13-15,0-29-10 16,18 35 24-16,-18-35-34 0,38 25-214 16,-6-11-110-16</inkml:trace>
  <inkml:trace contextRef="#ctx0" brushRef="#br0" timeOffset="1611">1954 463 721 0,'0'0'79'15,"0"0"-30"-15,0 0 139 0,0 0-61 16,0 0-49-16,32 28 86 16,-1 1-72-16,1-5-22 0,-1 1-36 15,7-4-12-15,0-7-15 0,-1-3 10 16,-37-11-17-16,38 11 7 15,-38-11-7-15,44-8 0 16,-44 8 26-16,0 0-44 0,31-45 33 16,-18-1-11-16,-13 0-19 15,-6 3 118-15,-7 1-21 0,-6 10 4 16,-12 4-20-16,-7 10-37 16,-6 15-8-16,-12 6-9 0,-1 11-32 15,-6 11 22-15,-6 3-63 0,0 0-407 16,0 4-270-16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4:45.9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1056 369 308 0,'0'0'25'0,"0"0"5"16,0 0 12-16,0 0 14 15,0 0 121-15,0 0-39 16,0 0-58-16,0 0-30 0,0 0-22 16,37 7 55-16,7-3-42 15,7-4-10-15,-7-4 0 16,-7 4-15-16,1 0-9 0,-38 0 21 16,44 0-28-16,-44 0 12 15,38-3-30-15,-38 3 0 0,0 0 4 16,37-7 33-16,-37 7-33 15,0 0 26-15,32-11-12 16,-32 11 12-16,0 0-1 0,0 0 83 16,0 0 0-16,0 0-94 15,0 0 38-15,0 0-44 16,0 0 33-16,0 0-27 0,38-10 21 16,-38 10-39-16,0 0 34 15,37-4-39-15,-37 4 42 16,0 0-42-16,0 0 42 0,0 0-37 15,0 0 18-15,0 0-4 16,0 0 20-16,0 0-27 16,0 0 29-16,0 0-35 0,0 0 17 15,0 0-26-15,0 0 14 16,0 0 12-16,0 0 37 16,0 0-48-16,-19 35 24 0,19-35-32 15,0 0 43-15,0 0-40 0,-6 46 4 16,6-46 15-1,0 0-12-15,0 39-189 0,0-39-72 16,0 0-42-16</inkml:trace>
  <inkml:trace contextRef="#ctx0" brushRef="#br0" timeOffset="641">1395 412 246 0,'0'0'13'0,"0"0"35"0,0 0-10 16,0 0-9-16,0 0-5 16,0 0-7-16,0 0-13 15,0 0 11-15,0 0 62 16,0 0-32-16,0 0-16 0,38 0-33 15,-38 0 15-15,44 14-11 16,-44-14-6-16,31 14 6 16,-31-14-3-16,0 0 3 0,38 21 20 15,-38-21-8-15,0 0-12 16,38 14 14-16,-38-14-32 0,0 0 38 16,0 0 0-16,0 0-13 15,0 0 1-15,0 0-11 16,0 0 6-16,0 0-3 0,0 0 5 15,18 39 16-15,-18-39-33 16,7 36-2-16,-7-36 10 0,0 0-105 16</inkml:trace>
  <inkml:trace contextRef="#ctx0" brushRef="#br0" timeOffset="2197">1464 786 380 0,'0'0'68'0,"0"0"9"16,0 0-7-16,0 0-5 0,0 0-13 15,0 0-13-15,0 0 0 16,0 0-10-16,0 0 8 15,0 0 0-15,0 0-30 16,0 0-7-16,0 0 31 0,0 0-18 16,0 0 19-16,0 0-17 15,0 0-10-15,0 0 5 16,0 0-10-16,0 0 0 0,-44 18 25 16,44-18-25-16,0 0-9 15,0 0 25-15,-44 32-32 0,44-32-3 16,0 0 19-16,-44 53 30 15,13-7 112-15,-1 10 58 0,7 8-59 16,0 10-69 0,-6 4-48-16,5 7-11 0,1 3 3 15,6 0 4-15,-6 8-25 16,6-1 21-16,1 8 137 0,-8-1-61 16,14-3-70-16,-7 0-25 15,13-3 5-15,-7-5 15 16,7 1-4-16,6-7-16 0,0 0-22 15,0 0 32-15,0 0 4 16,6-1-25-16,7-2 0 0,-7 6 33 16,7 0 2-16,5 1-27 15,-5-4-18-15,6-1 10 16,0 1 17-16,6-4 7 16,-6-3-14-16,6 0-14 0,0 3 4 15,0 1 40-15,7 2-18 16,-1-2-27-16,0-1 8 0,7-3 106 15,0-8-10-15,6 1-63 16,0-7-6-16,0-1-9 0,0-3-3 16,6-7-4-16,0 0 9 15,1-3-17-15,5-1-10 16,1 1 32-16,-7-4-17 0,7 3-2 16,-1-6 5-16,7-1 14 15,-6 0-14-15,-1 1 4 16,7-1-19-16,-6 1 7 0,-7-5 8 15,0 1-7-15,0-3 7 16,-6-1 6-16,-6-3-6 0,6 0-4 16,-6-8 22-16,0-2-22 15,-7-1 7-15,-6-7-10 0,-25-14 17 16,32 18-16-16,-7-4-8 16,-25-14 31-16,19 10-37 0,-19-10 44 15,0 0-42-15,0 0 37 16,0 0-34-16,0 0 19 0,0 0-4 15,0 0 8-15,0 0-8 16,0 0-14-16,0 0 17 16,0 0-16-16,0 0 32 0,0 0-26 15,0 0 20-15,0 0-28 16,0 0 30-16,0 0-24 0,0 0 14 16,0 0-12-16,0 0 11 15,25 11-14-15,-25-11 22 0,0 0-16 16,37 10 4-16,-5 1 9 15,-7-4-24-15,6 0 25 0,1 0-31 16,-1-3 38-16,1 3-29 16,-1-4 24-16,1 1-19 0,-1 0 4 15,0-1 5-15,-5 1-10 16,-26-4 22-16,37 7-6 16,-37-7-1-16,0 0-20 0,32 0 13 15,-32 0 0-15,0 0-4 16,0 0 20-16,0 0-23 0,0 0 15 15,0 0-22-15,0 0 19 16,0 0-5-16,0 0-3 0,0 0 19 16,-32-22-48-16,1 1-38 15,31 21-63-15,-44-46 39 0,6 11 12 16,7-4 31-16,-1 4 40 16,32 35 11-16,-31-36-15 15,31 36 20-15,0 0-26 0,0 0 10 16,0 0 11-16,0 0 0 15,-32-14-3-15,32 14 33 0,0 0-45 16,0 0 29-16,-6 43-19 16,6-4-2-16,13-8 28 0,6 5-32 15,6-5 43-15,6-2-18 16,7-1 0-16,0-3-14 0,-1 0 7 16,1-8 7-16,0 1-37 15,-7 0 19-15,-31-18 9 0,38 14 3 16,-38-14 2-16,31 14 52 15,-31-14 26-15,0 0-23 16,0 0-17-16,0 0 88 0,-6 32-88 16,-13-1 2-16,-6 1-37 15,-6-4 15-15,-1-3-16 0,1-4-16 16,6 1-5-16,25-22-16 16,0 0-189-16,-32 24-317 0,32-24-160 15</inkml:trace>
  <inkml:trace contextRef="#ctx0" brushRef="#br0" timeOffset="3376">4274 5571 344 0,'0'0'57'0,"0"0"-29"16,0 0 2-16,0 0-15 16,0 0 4-16,6 22 85 15,-6-22-59-15,25 14-10 0,7-7-16 0,5-4-9 16,1-6 6-1,-7 3-21-15,13-7 22 0,-12 0-24 16,6 0 2-16,-13-1 22 0,-25 8-27 16,31-7 7-16,-31 7 16 15,0 0 7-15,0 0 1 0,19-3-16 16,-19 3 50-16,0 0 86 16,13 35-77-16,-7 1 3 0,-6 6-51 15,0 0-16-15,0 1 45 16,0-1 104-16,0 4-65 0,0-3-35 15,0-5-37-15,-6-2-4 0,-7-1 19 16,-12-3-7-16,0 0-37 16,-7-8 20-16,-12 1 12 15,0-11 0-15,0-3-19 0,-6-8-8 16,0-10 31-16,-1-3-4 16,1-15-31-16,6-7 5 0,0-17 11 15,6-11 20-15,7-18-33 0,6-10 1 16,12-22 20-16,1 0 0 15,18-3-30-15,0 14 36 0,13 8-11 16,0 13 2-16,12 14-16 16,1 8-3-16,12 13 28 0,-6 11-10 15,-1 11-41-15,1 11 37 16,-38 10 0-16,44 10 12 16,-6 4-12-16,-38-14-10 0,37 39 4 15,-18-3 3-15,-19-36-3 0,25 38 1 16,-25-38 25-16,13 43-12 15,-13-43-30-15,19 42-96 0,-19-42-220 16,25 32-126-16</inkml:trace>
  <inkml:trace contextRef="#ctx0" brushRef="#br0" timeOffset="3817">5455 5624 1171 0,'0'0'87'0,"0"0"43"16,0 0 35-16,0 0-48 0,0 0-27 15,38 18 32-15,0-11-49 16,12-10-28-16,0-5-29 0,7 1-5 15,0 0-18-15,-13 4 13 16,0-4 1-16,-13 7-30 16,-31 0 4-16,31 0 13 0,-31 0-41 15,0 0-135-15,0 0-135 0,-31 35-21 16,0-3 67-16,-13 0 45 16,0 3 64-16,-7 0 52 0,7-3 50 15,0 0 41-15,0-4 19 16,19-10 64-16,25-18 38 0,0 0 18 15,0 0 28-15,-31 21 39 16,31-21 120-16,0 0-27 0,0 0-103 16,50 7-65-16,0-10-48 15,7-11-47-15,6-4-10 0,6 0 3 16,0-7-10-16,13 1-70 16,-1-1-334-16,1-3-173 0</inkml:trace>
  <inkml:trace contextRef="#ctx0" brushRef="#br0" timeOffset="4705">6788 5211 850 0,'0'0'111'0,"0"0"-16"15,0 0-28-15,0 0-15 16,0 0-40-16,-25-46-12 0,6 11 14 15,19 35-34-15,-13-46-25 16,13 3-14-16,0 4 22 0,13 0 0 16,-7 1 0-16,7 2 28 0,-1 12 19 15,-12 24-10-15,0 0 16 16,7-32-22-16,-7 32 10 16,0 0 14-16,0 0 5 0,-38 7-45 15,-12 3 17-15,-7 8 20 16,-6 3-19-16,0-3-8 0,7 0 18 15,6-1 11-15,-1-3-23 0,14-7 1 16,5 4 21-16,32-11-20 16,-31 11-7-16,31-11 6 0,0 0 5 15,0 0 0-15,-7 39-13 16,7-1 28-16,7 8-6 0,-1-3-3 16,0-1 57-16,1 8-35 15,-1-1-1-15,-6 1-7 0,0 3-11 16,0-4 17-16,-6-6-40 15,-1-12-9-15,7-31 58 0,-6 32-38 16,6-32 19-16,0 0 23 16,0 0 31-16,0 0 64 0,0 0-79 15,0 0-12-15,38-25-31 16,6-10 3-16,6-4-30 0,13-3 11 16,0 6 4-16,12 8 0 0,-6 7 8 15,7 14-2-15,-1 10-16 16,-6 4-6-16,-6 8 23 0,-13 6 13 15,-6 4 2-15,-6 6 21 16,-19 1 56-16,-13 7-1 16,-12-4-21-16,-13 8-40 0,-19-4-5 15,1-4-27-15,-7-3-5 16,0-7 0-16,0-4-5 0,0-4-1 16,12-2 12-16,1-8-185 0,12-4-171 15,19-3-131-15</inkml:trace>
  <inkml:trace contextRef="#ctx0" brushRef="#br0" timeOffset="5120">7555 5285 791 0,'0'0'217'0,"0"0"11"16,0 0-28-16,0 0-64 16,0 0-88-16,0 0-37 0,0 0 7 15,0 0 10-15,0 0-52 0,0 0 20 16,0 53 25-16,0-7 71 16,0-4-13-16,6 1-37 0,0-4 8 15,13-4 23-15,0-7-14 16,6 1-37-16,7-5 17 15,-1-10-37-15,7-3 29 0,6-4-28 16,-6-7 1-16,-1-3 7 0,-5-12-17 16,-1 1 26-16,-31 14-20 15,32-42 0-15,-7 3 0 0,-19-10-7 16,-6-1 7-16,-13 1-13 16,-12-4 13-16,-19 7 8 0,-6 3-17 15,-13 15 23-15,-6 7-14 0,0 14-13 16,0 3 13-16,6 8-29 15,6 3-218-15,13 3-171 0,0 1-182 16</inkml:trace>
  <inkml:trace contextRef="#ctx0" brushRef="#br0" timeOffset="6421">660 168 275 0,'0'0'49'0,"0"0"-5"16,0 0 5-16,-19-35-15 15,19 35-12-15,0 0-1 0,0 0 0 16,0 0-13-16,0 0-23 16,0 0 10-16,0 0 5 0,0 0 14 15,0 0-4-15,0 0 6 16,0 0 8-16,12-36 26 0,-12 36-26 16,0 0-18-16,44-32 22 15,-6 8 30-15,0 10-28 16,-1 3-2-16,1 7 16 0,0-3-8 15,0 7-25-15,-7 0-3 16,-31 0-3-16,44 0 10 16,-44 0-7-16,0 0 16 0,0 0-19 15,31 0-30-15,-31 0 17 16,0 0 35-16,0 0-27 16,0 0 14-16,0 0-31 0,0 0 5 15,0 0 16-15,0 0-4 16,0 0 6-16,0 0-9 0,0 0 0 15,0 0 6-15,0 0 4 16,0 0 18-16,0 0-21 0,0 0-4 16,0 0-11-16,0 0-1 15,0 0 30-15,0 0-34 16,0 0 11-16,0 0 0 16,0 0 8-16,0 0 13 0,0 0-16 15,19 46-11-15,-6-7 13 16,-7 0 8-16,0-7 4 0,-6 7-19 15,7-4-18-15,-7-35 40 16,0 50-17-16,0-50-18 16,12 49 22-16,-12-49 2 0,0 0-6 15,0 0 11-15,7 46-157 16,-7-46-147-16</inkml:trace>
  <inkml:trace contextRef="#ctx0" brushRef="#br0" timeOffset="8157">880 253 394 0,'0'0'65'0,"0"0"-28"0,0 0-11 15,0 0-18-15,0 0 7 0,0 0 3 16,0 0 49 0,0 0-59-16,0 0 4 0,12 42-8 15,-12-42 60-15,0 36-13 16,0-36-54-16,-12 45 16 0,-1 1 50 15,-12-3 19-15,0-1-50 16,0 4-27-16,-1 0-8 0,1 0 23 16,-6 0 10-16,-1 3-42 15,1 4 23-15,-7 0 63 16,1 8-44-16,-1 2 4 0,0 8-20 16,-6 0 3-16,6-1-1 15,1 1-28-15,5 7 0 16,1-1 7-16,-1 1 27 0,1 0-37 15,6 7-2-15,0 3 12 16,6 4 5-16,-6 0-8 16,0 3-6-16,6-3 31 0,0-4 2 15,6-3-19-15,1 0-10 16,-1-4-1-16,7-3 21 0,-7 0-10 16,7 0-7-16,0-1 7 15,-1 1 0-15,-5 0 10 0,12 0-27 16,-6-1 7-16,6 1 23 15,0 0-3-15,6-8-38 16,0-2 33-16,0 2 0 16,1-6-15-16,5 3 10 0,7-3-3 15,-6-1 16-15,-1 1-8 16,1 3-13-16,6 0 11 0,0-3-17 16,-1 3 5-16,8 0 0 15,-8-3 9-15,14 3 247 0,-7-4-139 16,6 1-15-16,1 0-75 15,-1-4-3-15,1 3-20 16,-1-3-9-16,1 1 37 0,-1-1-32 16,0-4 9-16,1-3 0 15,-1-3 11-15,1 3-11 16,-7-7 0-16,0 7 0 0,0-4-4 16,0 1 20-16,0-1-27 15,1 0-18-15,-1 1 48 0,-6-1-7 16,6 4-39-16,-6 0 43 15,-1 0-31-15,1 4 10 0,0 0 23 16,0-4-31-16,0 0-17 16,6 0 54-16,0 0-24 0,7 0 4 15,-1-4-22-15,7 1 44 16,6-1-26-16,12-3 3 0,1 3-3 16,-1 1 22-16,1-4-33 15,0-4 21-15,-1 1-23 0,1-4 8 16,6-1 14-16,-1-2 4 15,1-1-19-15,0-7 15 16,6 1-35-16,-6-8 34 0,6 4-20 16,0-4 6-16,7 3 19 15,-7-2-17-15,-6 2 23 0,6-2-26 16,-6-1 7-16,-7 4-3 16,1-1 17-16,-7 1-31 0,0 0 29 15,-6-4-18-15,-6 0 20 0,0 0-26 16,0-3 9-16,-7 0 14 15,0-8-4-15,1 4-27 0,-32-14 16 16,31 11-1-16,-31-11 5 16,32 11 0-16,-32-11-6 15,0 0 13-15,31 10-5 0,-31-10 13 16,32 11-2-16,-32-11-7 16,37 10 9-16,-5-6-19 0,-32-4 7 15,37 7 0-15,-5 4-3 0,-7-8-4 16,-25-3-15-16,38 4 25 15,-7-1 7-15,-31-3-34 0,0 0 23 16,38 0 14-16,-38 0-31 16,0 0 25-16,0 0-10 0,0 0-10 15,25-3-4-15,-25 3 2 0,0 0 7 16,0 0 1-16,0 0 7 16,0 0-3-16,0 0 16 15,0 0 3-15,0 0-13 0,0 0 14 16,0 0-30-16,0 0 5 15,-31-32-13-15,-1-3-51 0,7 3-53 16,-6-4-20-16,5-2 38 16,1-5 31-16,0 4 48 0,0 8-2 15,6 2 36-15,0 8-30 0,19 21 35 16,0 0-31-16,0 0 28 16,0 0-21-16,0 0 16 0,0 0 67 15,0 0-40-15,0 0-25 16,19 42 0-16,13-10-1 15,-7-3 66-15,6-5-9 0,-31-24-52 16,50 36 35-16,-6-8-33 0,-6-7-7 16,-6-3-25-16,-32-18 28 15,0 0-21-15,37 21 11 0,-37-21 22 16,0 0-31-16,0 0 9 16,0 0 4-16,0 0 4 0,0 0-5 15,0 0 7-15,0 0 150 0,19 39-42 16,-19 0-29-16,0-39-40 15,-25 46-28-15,0-7-21 16,-13-1 16-16,38-38-12 0,-50 43-13 16,12-11 0-16,38-32-76 15,-38 38-212-15,38-38-235 0</inkml:trace>
  <inkml:trace contextRef="#ctx0" brushRef="#br0" timeOffset="9342">4305 7070 413 0,'6'49'81'16,"-6"4"29"-16,0 4 6 0,7-1-51 15,-7 1 3-15,6-1-17 16,0-3-22-16,1-7-21 0,5 0 13 16,1-7-21-16,-7-4-4 15,0-6 4-15,-6-8-102 16,0-21-134-16</inkml:trace>
  <inkml:trace contextRef="#ctx0" brushRef="#br0" timeOffset="9832">4337 6953 588 0,'18'-35'51'16,"1"-1"41"-16,13 1 12 15,5 7-2-15,1 0 0 0,19 6-12 16,-1 5-38-16,1 10-52 0,6 3 90 16,6 11-43-16,-6 11-6 15,-7 7 9-15,1 3 2 0,-13 4-28 16,-6 6-10-16,-20 1-10 16,-11 7 31-16,-20 7-26 0,-6-3-9 15,-12 3 10-15,-13-4-25 0,-6 1 7 16,-7-8 11-16,7-3 8 15,-1-11-4-15,14-7 4 0,-1-10-20 16,38-11 29-16,-38 4-36 0,38-4 7 16,0 0 4-16,0 0 1 15,0 0-15-15,0 0 9 16,63-36 26-16,-6 22-14 0,-1 11 15 16,1 10-21-16,-7 3-8 0,0 15 22 15,1 3-4-15,-14 8-6 16,-5-1 13-16,-1 4-21 0,-12 0 37 15,-6 3 23-15,-20 4-20 16,-11 4-21-16,-20-1 13 0,-12-7-15 16,-7 1-5-16,-12-11-4 0,-7-1 0 15,1-6 11-15,0-11-6 16,5-7-14-16,8-7-10 16,-1-10-97-16,0-8-31 0,19-10-86 15,19 0-34-15,12-8-67 0</inkml:trace>
  <inkml:trace contextRef="#ctx0" brushRef="#br0" timeOffset="10317">5707 7324 978 0,'0'0'275'0,"0"0"45"0,0 0 11 16,0 0-98-16,38-3 1 15,-7-4-111-15,7 3-40 0,12-3-47 16,0-4-15-16,7 4-13 0,-1 0-8 16,1 0 0-16,6 4 8 15,-13-1-16-15,0 1 4 0,-6-1-10 16,-6 4 5-16,0 0 3 0,-13 0-135 15,-25 0-28-15,0 0 1 16,0 0 2-16,0 0-26 16,0 0-55-16,0 0 7 0,-19 39 31 15,-12-4 78-15,-7 1 64 0,-12-1 35 16,-1-3 21-16,1 3 6 16,0-3 5-16,6-4-8 0,6-3 8 15,13-7 53-15,25-18 25 16,0 0 23-16,0 0 4 0,-38 21-3 15,38-21 0-15,0 0 32 0,0 0 106 16,0 0-19-16,0 0-83 16,32 10-58-16,5-6-31 0,-5-4-21 15,12-7-8-15,0 0-16 0,0-4-13 16,0-3 16-16,6 0-127 16,-6 3-229-16,0-6-182 15</inkml:trace>
  <inkml:trace contextRef="#ctx0" brushRef="#br0" timeOffset="12653">6738 7034 410 0,'0'0'88'16,"0"0"11"-16,0 0-27 0,0 0-22 15,0 0-32-15,0 0 0 16,0 0 1-16,0 0 6 0,0 0 87 16,0 0-42-16,25 7 3 15,-25-7-20-15,38 0-11 0,-38 0 21 16,37-3 38-16,-5-1-52 0,-32 4-20 15,31-14-29-15,-31 14 17 16,32-25-34-16,-32 25 34 0,31-31 117 16,-12 2-72-16,-19 29-17 0,19-38-26 15,-7 9 8 1,-5 5-9-16,-1 2-18 0,-6 22-9 16,12-28 12-16,-12 28-7 0,0-18 4 15,0 18 0-15,0 0 12 16,0 0-12-16,0 0-17 0,0 0 11 15,0 0 29-15,0 0-34 0,0 0 20 16,0 0 23-16,0 0-27 16,0 0 29-16,0 0-24 0,0 0 42 15,0 0 78-15,7 32-81 0,-1 4-5 16,-6 6-23-16,13 7 3 16,-1 8 115-16,1 0-55 0,6 6-57 15,-7 1-15-15,7-1 1 16,-6-3 6-16,5-3-19 0,-5-8 0 15,6-6 11-15,0-8-15 16,-7-3 14-16,-12-32-6 0,19 39 108 16,0-14-38-16,-19-25-41 15,19 28-24-15,-19-28 7 0,19 21-2 16,-19-21 7-16,12 25 50 0,-12-25-19 16,19 32-18-16,-6-8-6 15,-13-24-16-15,6 29-6 0,-6-29-3 16,13 21 2-16,-13-21 0 0,0 0-5 15,0 0-4-15,0 0-1 16,0 0-3-16,0 0-65 16,0 0-130-16,0 0-217 0,0 0-171 15,0 0-48-15</inkml:trace>
  <inkml:trace contextRef="#ctx0" brushRef="#br0" timeOffset="13253">7723 7338 554 0,'-19'-35'140'0,"19"35"37"16,0 0-33-16,0 0-27 16,0 0-55-16,0 0-39 0,0 0-13 15,0 0 0-15,0 0 0 0,0 0-10 16,0 0-18-16,0 0 27 16,0 0-2-16,0 0 13 0,-7 49-16 15,7-6-10-15,7-8-2 0,-7-35 8 16,0 53 16-16,6-14-23 15,-6-39 15-15,25 35 17 16,-25-35 15-16,38 25 17 0,6-14-19 16,0-15-15-16,6-6-1 0,0-5-15 15,-6-6 70-15,7-3-25 16,-7-5-22-16,0-3-18 0,0-3-12 16,-13-11 9-16,1 0-15 0,-14-3 9 15,-5-1-9-15,-13 4 16 16,-6 4-1-16,-26 3-9 0,7 11 9 15,25 28-12-15,-56-25 0 0,12 11 26 16,-7 7-23-16,7 7 10 16,-12 7 9-16,-1 4-13 15,1 3-20-15,5 0 16 0,7 3-16 16,7 1 22-16,37-18 3 0,0 0-19 16,-32 46-2-16,32-46 2 15,-25 53 8-15,19-11 7 0,6-6 1 16,0-36-3-16,12 39-15 0,-12-39 15 15,19 42-37-15,-19-42-198 16,25 32-127-16,-25-32-80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08.6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25 292 0,'26'11'43'16,"-8"-1"-3"-16,8-3-1 15,-8 1 1-15,-18-8-20 0,32 14 51 16,-13-4-34-16,-19-10-15 0,31 21 64 16,-6-6-50-16,-6 2-7 15,6 4 12-15,-6-3-18 16,-19-18-10-16,32 28 3 0,-7-3 35 16,-6 0-6-16,6-4-31 15,-6 0 19-15,6 4-21 0,-6-4 12 16,-1 4 33-16,1 0-28 15,-6-1 2-15,-13-24 39 0,25 43-18 16,-6-4-22-16,-7 3 20 0,7 1 56 16,-6-1-40-16,-1 0-44 15,-5 1-15-15,5-4 7 0,-5-4-14 16,-1 0 0-16,6 4 12 16,-5-7-1-16,-1-4-17 15,-6-28 17-15,6 43-6 0,1-1-2 16,-1-10 59-16,0 3-35 0,-6-3 0 15,0 0-27-15,0 3 11 16,0-7 2-16,-6 4-13 0,6 4 5 16,-6-5 1-16,-1 8 1 0,1-7 7 15,0 3-1-15,-1 1 2 16,1-4 9-16,0-4-20 0,0 0 13 16,-7-3 3-16,7 0-29 15,6-25 16-15,-7 31-2 16,7-31-22-16,-12 39 20 0,12-39-3 15,-6 32 2-15,6-32-2 0,-13 32 11 16,13-32-3-16,0 0-12 16,0 0 0-16,-6 32-13 0,6-32 17 15,0 0 11-15,-13 31 0 16,13-31-7-16,0 0-4 0,-6 32-9 16,6-32-1-16,0 0 12 0,-6 32 14 15,6-32-22-15,0 0-7 16,0 0 4-16,0 0 12 0,0 0 8 15,0 0 1-15,0 0-12 0,0 0 12 16,0 0-19-16,0 0-4 16,0 0 5-16,0 0 10 15,0 0-4-15,0 0 9 0,0 0-4 16,0 0-9-16,0 0 4 16,0 0-21-16,0 0 18 0,0 0 3 15,0 0 5-15,0 0 1 0,0 0-1 16,0 0 9-16,0 0-33 15,0 0 15-15,0 0-2 0,0 0 20 16,0 0-14-16,0 0 7 16,0 0-2-16,0 0-27 0,0 0 10 15,0 0 4-15,0 0 3 16,0 0-2-16,0 0 3 0,0 0-2 16,0 0-16-16,0 0-3 15,0 0-5-15,0 0-11 0,0 0 15 16,0 0 6-16,0 0-4 0,0 0-6 15,0 0-5-15,0 0 5 16,0 0 10-16,0 0 31 0,0 0-11 16,0-32-9-16,0 32-9 15,0-32 11-15,0 32-20 0,0-31 21 16,0 31 27-16,6-29-17 0,-6 29 15 16,0-28-19-16,0 28-8 15,0-32-9-15,0 32 2 16,0-24 35-16,0 24-20 0,-6-29 5 0,6 29-10 15,0 0 10-15,-7-35-15 16,7 35-7-16,0 0 13 16,-6-25 4-16,6 25 8 0,0 0-19 15,-6-28-13-15,6 28 37 16,0 0-26-16,-7-28-13 0,7 28 15 16,0 0 0-16,0 0 11 0,0 0 4 15,0 0-4-15,0 0-7 16,-12-29 13-16,12 29-6 0,0 0 22 15,0 0-26-15,0 0-1 16,0 0-5-16,0 0 12 0,0 0-9 16,-6-24 7-16,6 24 8 15,0 0-8-15,0 0 5 0,0 0 0 16,0 0-19-16,0 0 14 16,0 0-6-16,0 0 14 0,0 0-24 15,0 0 16-15,0 0-21 16,0 0 29-16,0 0-8 0,0 0 10 15,0 0-22-15,0 0 38 0,0 0-30 16,25 32 24-16,-25-32-8 16,19 38 15-16,-1-6-14 0,-18-32-10 15,13 32-3-15,-13-32 0 0,19 39-7 16,0-11 10-16,-19-28 22 16,12 32-7-16,-12-32-26 15,0 0-2-15,13 35 7 0,-13-35 22 16,0 0-2-16,12 29-8 15,-12-29-13-15,0 0-18 0,0 0 28 16,0 0-2-16,7 31 12 0,-7-31-25 16,0 0-1-16,0 0 5 15,0 0 17-15,0 0-3 0,0 0 5 16,0 0 51-16,0 0-3 0,0 0-12 16,0 0-31-16,0 0-16 15,0 0-3-15,12-31 0 0,-12 31 0 16,13-25 7-16,-13 25 5 15,6-28-5-15,-6 28-7 16,0-29-7-16,0 29-5 0,0 0 7 16,13-32 19-16,-13 32-10 0,12-31-4 15,-12 31 0-15,7-32 4 16,-7 32-16-16,18-32-3 0,-18 32 23 16,19-28-2-16,-19 28 1 15,0 0 1-15,13-28-23 0,-13 28 8 16,0 0-5-16,0 0 12 0,0 0 16 15,0 0-12-15,0 0 0 16,0 0-1-16,0 0-17 16,0 0-4-16,0 0 12 0,0 0 9 15,0 0 6-15,0 0 13 0,0 0-22 16,0 0-4-16,0 0-10 16,0 0 18-16,0 0-13 0,0 0 4 15,0 0-24-15,0 0-10 16,0 0-8-16,0 0-15 0,0 0-15 15,0 0-101-15,0 0-66 0,19-22-102 16</inkml:trace>
  <inkml:trace contextRef="#ctx0" brushRef="#br0" timeOffset="1568">145 131 147 0,'0'0'13'15,"0"0"14"-15,0 0-14 0,0 0 0 16,0 0-6-16,0 0-12 15,0 0 64-15,0 0 26 16,-13 32-33-16,13 0-23 0,0 0 22 16,0-1 5-16,7 5 5 0,-1-4-35 15,0-1 2-15,-6 1-15 16,0-4 3-16,7-3 5 0,-7-4-14 16,0-21 2-16,0 0-13 15,0 0 6-15,0 32 1 0,0-32 2 16,0 0 3-16,0 0 30 0,0 0 9 15,0 0 30-15,0 0-8 16,0 0-30-16,0 0-31 0,0 0-11 16,-7-39 3-16,1 4-6 15,0 3 21-15,-1 0-5 16,1 1-18-16,-6 2 1 0,5 1 16 16,7 28-12-16,-6-39 14 0,6 39-23 15,-19-46 3-15,19 46 14 16,-12-39 9-16,-1 4-23 0,13 35-6 15,-13-42 11-15,1 10 4 0,12 32 17 16,0 0-17-16,0 0-13 16,-6-36 16-16,6 36-16 0,0 0 22 15,0 0 1-15,0 0-27 16,0 0 11-16,0 0 2 16,0 0 0-16,0 0 10 0,0 0-6 15,0 0-6-15,0 0-3 0,0 0 15 16,0 0 3-16,0 0-47 15,0 0 60-15,0 0-9 0,0 0-13 16,0 0 20-16,0 0-28 0,0 0 15 16,0 0-13-16,0 0-3 15,0 0 9-15,0 0 4 0,0 0 2 16,0 0-16-16,0 0 4 16,0 0 1-16,0 0 11 0,0 0-1 15,0 0-5-15,0 0 0 16,0 0-10-16,0 0 6 0,0 0 13 15,0 0-9-15,44 4 3 16,-44-4 9-16,44 14-5 0,-7 4-16 16,-37-18 13-16,44 17-16 15,-6 1 20-15,0-4 6 0,-38-14-2 16,37 11 2-16,-37-11 10 0,44 10-11 16,-44-10-2-16,38 8 4 15,-38-8-24-15,0 0 1 0,0 0 8 16,0 0 6-16,38 10 13 0,-38-10-8 15,0 0-11-15,0 0-19 16,0 0 19-16,0 0-4 0,0 0 19 16,0 0-12-16,0 0-15 15,0 0 19-15,31 21 0 16,-31-21 3-16,0 0-18 0,0 0-2 16,0 0 13-16,0 0 15 0,0 0-15 15,0 0-24-15,0 0 38 16,0 0-20-16,0 0 3 0,0 0 0 15,0 0-9-15,0 0-6 0,0 0 20 16,0 0 18-16,0 0-18 16,0 0-9-16,0 0-12 0,0 0 13 15,0 0 3-15,0 0-75 16,0 0-43-16,0 0-58 0,0 0-48 16,0 0-37-16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17.2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1069 177 313 0,'0'0'68'15,"0"0"-12"-15,0 0-13 16,0 0-9-16,0 0 2 0,0 0-17 16,0 0 0-16,0 0 2 15,0 0-21-15,0 0-11 0,0 0 11 16,0 0 10-16,0 0-5 0,0 0-8 16,0 0-4-16,0 0 3 15,0 0 17-15,25 17 35 0,-25-17-12 16,0 0-41-16,25 25 14 0,-25-25-1 15,19 21 5-15,-19-21 0 16,0 0-23-16,0 0 6 0,0 0 4 16,19 25 20-16,-19-25-23 15,0 0-2-15,0 0 8 16,0 0 21-16,0 0-13 0,-13 21-11 16,13-21 0-16,-25 18 9 0,0-11-4 15,25-7 6-15,-31 7-11 16,5-7-13-16,1 0 13 0,25 0 6 15,-31-3 5-15,12-1-22 16,19 4 11-16,-31-3 2 0,31 3 7 16,0 0-9-16,-26-8 0 0,26 8 2 15,0 0-2-15,0 0 20 16,0 0-20-16,0 0 17 16,0 0-9-16,0 0-8 0,0 0 9 15,0 0 5-15,0 0 4 0,0 0-10 16,0 0-14-16,0 0 1 15,0 0 5-15,0 0 21 0,0 0-9 16,0 0-17-16,0 0 19 16,0 0 0-16,0 0 17 0,0 0-31 15,0 0 7-15,0 0-7 0,0 0 3 16,0 0 3-16,0 0 16 16,0 0-22-16,0 0 5 0,0 0-9 15,0 0 0-15,0 0 10 16,0 0-6-16,0 0 0 15,0 0 0-15,0 0 0 0,0 0 13 16,0 0-8-16,0 0-22 0,0 0 12 16,0 0 21-16,0 0-3 15,0 0-10-15,0 0-14 0,0 0 14 16,0 0 20-16,0 0-6 0,0 0-32 16,-18-28 1-16,18 28 28 15,0 0-2-15,-19-28 0 0,19 28-28 16,0 0 6-16,-13-28 13 15,13 28 1-15,0 0-13 0,0 0 25 16,0 0 12-16,0 0 1 16,0 0-9-16,0 0-20 0,0 0-14 15,0 0 8-15,0 0 14 16,0 0-1-16,0 0-20 0,0 0 4 16,0 0 13-16,0 0 7 0,0 0-20 15,25 24 16-15,-25-24-14 16,0 0 0-16,0 0 23 0,32 25-16 15,-32-25-8-15,0 0 2 16,0 0-7-16,0 0 31 0,0 0-18 16,0 0-4-16,0 0-6 0,0 0 23 15,0 0 2-15,0 0-25 16,0 0 10-16,0 0 5 0,0 0-5 16,0 0 24-16,0 0-14 15,0 0-10-15,0 0-9 16,0 0-2-16,0 0 19 0,0 0-12 15,0 0 4-15,-32 32-9 0,32-32 29 16,0 0-27-16,-31 14 2 16,31-14-6-16,0 0 30 0,0 0-4 15,0 0-23-15,0 0 8 0,0 0 5 16,0 0-5-16,0 0 9 16,-32 4-20-16,32-4 11 0,0 0-4 15,0 0 14-15,0 0-10 16,-31-11-8-16,31 11 8 15,0 0 3-15,0 0 6 0,0 0-12 16,0 0-1-16,0 0 14 0,0 0-2 16,-31-28-22-16,31 28-1 15,0 0 19-15,0 0 11 0,0 0-15 16,0 0-24-16,0 0 13 0,0 0 17 16,0 0 4-16,0 0-30 15,0 0 17-15,0 0 3 0,0 0 9 16,0 0-5-16,12 24-21 15,-12-24 17-15,13 25 13 0,-13-25-8 16,0 0-19-16,6 25 2 0,-6-25 0 16,0 0 31-16,0 0-16 15,13 25-8-15,-13-25 24 16,0 0-19-16,-7 21 5 0,7-21-16 16,0 0 11-16,0 0 8 15,0 0-8-15,0 0 10 0,0 0 10 16,-25 18-6-16,25-18-20 0,0 0-9 15,0 0 34-15,-31-11-19 16,31 11-18-16,-32-21 31 0,32 21-7 16,-25-29-23-16,6 1 1 0,19 28 26 15,0 0-1-15,-19-32-9 16,19 32-16-16,0 0 7 16,0 0 28-16,0 0-7 0,0 0-24 15,0 0 4-15,0 0-2 16,0 0 6-16,0 0 1 0,0 0-4 15,0 0 10-15,0 0 9 0,0 0-20 16,0 0-2-16,0 0 4 16,0 0 6-16,0 0 15 0,0 0-23 15,0 0 8-15,0 0-8 16,32 22 19-16,-32-22-6 0,0 0-9 16,0 0-3-16,0 0 0 0,19 21 18 15,-19-21-21-15,0 0-1 16,0 0 15-16,0 0 21 15,0 0-13-15,0 0-17 0,-44 32-1 16,6-15 26-16,7-6-20 0,-1-8-8 16,1 1-3-16,-1-4 23 15,32 0-12-15,-37 0 0 0,11 0-11 16,26 0 11-16,0 0 8 16,0 0-8-16,0 0 0 0,0 0 0 15,0 0-9-15,0 0 12 0,0 0-9 16,0 0 3-16,0 0-1 15,0 0 6-15,0 0 10 0,0 0-24 16,0 0 2-16,0 0 10 16,0 25 11-16,0-25-6 15,19 28-23-15,0-7 25 0,-19-21-2 16,19 28 4-16,-6-6-25 0,-13 2 13 16,6-2 3-16,-12 2 41 15,-1 5-4-15,-5 2 14 0,-7 1 19 16,-6 0-16-16,-7 3-80 0,-12-3 37 15,7 0-2-15,-1-7-3 16,-6-1 14-16,6-2-32 0,0-5 12 16,7-10 7-16,0 0-7 15,-1-7-14-15,32 0-4 0,-38-10-148 16,38 10-115-16,-25-32-87 0</inkml:trace>
  <inkml:trace contextRef="#ctx0" brushRef="#br0" timeOffset="388">591 774 396 0,'32'11'89'0,"-32"-11"-7"16,31 10 15-16,-31-10-39 15,0 0 22-15,0 0-3 0,0 0 36 16,0 0-24-16,0 0-11 0,25-7-43 16,-25 7-28-16,0 0 6 15,13-35-9-15,-13 35-12 0,6-36 1 16,-6 36 14-16,0-31-7 0,0 31-16 15,0 0 5-15,0 0 3 16,0 0-5-16,0 0 1 0,0 0 3 16,-38-18 13-16,38 18-15 15,-31 7 22-15,31-7-48 16,0 0 1-16,0 0-54 0,-25 32-41 16,25-32-46-16,0 0-41 0</inkml:trace>
  <inkml:trace contextRef="#ctx0" brushRef="#br0" timeOffset="868">151 88 191 0,'0'0'94'0,"0"0"3"15,0 0-40-15,0 0-11 16,0 0-27-16,0 0-7 15,0 0-18-15,0 0 12 0,0 0-6 16,0 0 0-16,0 0 8 16,0 0-13-16,38 7 5 0,-38-7 6 15,38 0-6-15,-38 0 15 0,0 0 12 16,0 0-1-16,0 0 21 16,0 0-30-16,0 0 25 0,0 0-22 15,0 0 15-15,12-42-25 0,-12 42 3 16,0 0-11-16,-12-35 9 15,12 35-17-15,0 0 6 16,-51-14-6-16,7 14-7 0,44 0 29 16,-44 17-14-16,44-17-2 0,-37 29-6 15,37-29 2-15,0 0 16 16,-19 42-58-16,19-42-136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19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0 191 207 0,'0'0'41'15,"0"0"18"-15,0 0 17 0,0 0-34 16,0 0 2-16,0 0 71 16,0 0-22-16,0 0-28 15,0 0-27-15,31-15-22 0,-31 15 9 16,32-17 29-16,-32 17-32 16,0 0 4-16,31-32-13 0,-31 32-27 15,25-35 32-15,-12 6-3 16,-13 29 31-16,13-35 31 0,-13 35-22 15,0-28-12-15,0 28 9 0,0 0-37 16,0 0-23-16,0 0 8 16,0 0 0-16,0 0-19 0,0 0 23 15,0 0-4-15,0 0 3 16,0 0 8-16,0 0-26 16,0 39 21-16,-7 3-3 0,7 0-20 15,0 8 23-15,7-1 6 16,-1 8-29-16,6-1 6 0,1-3 35 15,0 0-32-15,-1 0 8 16,1-10 9-16,-1-4 0 0,1-4-19 16,-13-35 24-16,19 32-6 15,-19-32-15-15,0 0 23 0,6 32-23 16,-6-32-3-16,0 0 20 16,0 0-10-16,0 0 0 0,13 28-9 15,-13-28 13-15,0 0-4 16,0 0 11-16,0 0-17 15,0 0 6-15,0 0-19 0,12 28 27 16,-12-28-216-16,0 0-91 0</inkml:trace>
  <inkml:trace contextRef="#ctx0" brushRef="#br0" timeOffset="497">704 134 425 0,'0'0'53'15,"0"0"5"-15,0 0-7 16,0 0-17-16,-25-14-22 0,25 14 3 15,0 0-15-15,-19 35 4 0,6 8 13 16,1-1-12-16,12 8 8 16,0-1 10-16,0 4-11 0,6-7-12 15,7 0 21-15,-1-4 37 16,7-6 16-16,0-8-19 0,-19-28-31 16,44 35-5-16,0-17-15 15,-6-11 22-15,-1 0 7 16,-5-7 45-16,-1-7-46 0,-6-4 1 15,1-10-7-15,-26 21-1 0,44-39-28 16,-19-7-8-16,-6 0 19 16,-13-3 3-16,0-4-30 0,-12-7 9 15,-13 0 30-15,0 7 21 16,-6 7-39-16,-6 10-10 0,-1 12 32 16,-12 13-16-16,6 8-24 0,-6 10 25 15,0 7-4-15,0 3-27 16,7 5 22-16,5 2 7 15,32-24-15-15,-37 39-103 0,18-10-90 16,0-1-104-16</inkml:trace>
  <inkml:trace contextRef="#ctx0" brushRef="#br0" timeOffset="1672">654 1770 547 0,'0'0'74'0,"0"0"4"0,0 0-19 15,0 0-21-15,19-35-21 16,-7 3-14-16,-12 32 0 0,19-39 16 15,-13 0-19-15,1 4-8 16,-1-4 3-16,0-3 13 0,-12-1-23 16,6 1 8-16,-6 3 19 15,6 39 2-15,-7-39-5 0,7 39-6 16,0 0-17-16,0 0-2 16,0 0 11-16,0 0 5 0,-31 7-5 15,31-7 8-15,-44 39 6 16,12-4-3-16,-5 4-25 0,-1-3 19 15,7 3 3-15,-7-8-3 0,0 1 14 16,0-7-19-16,7 0-10 16,0-8 12-16,31-17 15 0,-26 18-1 15,26-18-16-15,0 0 5 0,-31 11 0 16,31-11 8-16,0 0 2 16,0 0-10-16,0 0-16 15,0 0-1-15,0 0 5 0,0 0 15 16,0 0 3-16,6 28 7 15,-6-28-21-15,13 35 1 0,-1-3 11 16,7 0 3-16,-6 0 5 0,-1-1 20 16,1 12 9-16,0-1-5 15,-1 1-41-15,-6-5 16 0,1 1-15 16,-1-7 19-16,0-7-29 0,-6-25 16 16,7 25 9-16,-7-25-9 15,0 0-2-15,0 0 0 0,0 0 0 16,0 0 105-16,0 0-27 15,0 0-51-15,31-25-16 16,0 0 0-16,1 4-2 0,-1 0 1 16,1 3 1-16,-1 4-17 0,-6 14 6 15,13 11 20-15,-7 6-4 16,1 11-21-16,-1 8 16 0,1 6 7 16,-7 1 2-16,-6 3-4 15,-7-4 42-15,-12 7-5 0,0-3-21 16,-19 4-23-16,-6-4-3 0,-6 3 26 15,-13-3 35-15,0 0-20 16,0-3-22-16,0-5-36 16,6-2 6-16,0-8 5 0,38-28 27 15,-37 28-18-15,37-28-12 0,0 0-97 16,0 0-147-16,0 0-117 16</inkml:trace>
  <inkml:trace contextRef="#ctx0" brushRef="#br0" timeOffset="2231">1326 1936 426 0,'0'0'60'0,"0"0"-29"0,0 0-7 16,0 0-21-16,0 0 9 0,0 0-19 15,-31 39 9-15,12 4 20 16,6 3 17-16,7 3-5 16,0 0 2-16,0 1-22 0,6-4 3 15,0-4 15-15,6-3-5 16,0-7-11-16,13-4 34 0,-19-28 24 16,38 29 7-16,-1-15-44 0,7-11 1 15,-6-10-34-15,6-7 7 16,-6-4-9-16,-7-6-10 0,1-5 8 15,-7-6 11-15,-6-7 8 0,-7-4-8 16,-5-4-17-16,-14 1-5 16,-5 3 0-16,-13 7-4 0,-13 7 12 15,0 14 3-15,0 4 24 16,-6 11-18-16,0 10-12 16,0 7-5-16,7 0 11 0,-1 7-7 15,38-21 19-15,-38 36-6 0,19-8-6 16,19-28 4-16,-12 28-19 15,12-28-91-15,6 32-152 0</inkml:trace>
  <inkml:trace contextRef="#ctx0" brushRef="#br0" timeOffset="3168">1446 399 269 0,'0'0'-12'0,"0"0"21"0,0 0 15 16,0 0 12-16,37 7 25 15,-11-3-12-15,-26-4 42 16,44 17 2-16,-7-3-34 0,-5 4 36 15,-1 3-59-15,1 4 6 16,-1 0 67-16,0 3-45 0,-31-28-26 16,38 50-15-16,-6-4 44 0,-7-1 13 15,-6-2-45-15,-1-1-3 16,1 1-22-16,0 3 2 0,0-4 1 16,0 4 32-16,-7 0 106 15,7-4-78-15,-6 4-52 0,-1-3 1 16,-5-1-13-16,5 0-6 15,-5-3 21-15,-1 0-20 16,-6-3 14-16,0-36-18 0,6 49 96 16,0-7-48-16,-6-6-30 0,0-8 10 15,0-28 0-15,-6 35-12 16,6-35-16-16,-12 36 18 0,12-36-7 16,-13 28-15-16,13-28 6 15,0 0-14-15,0 0 17 0,0 0-3 16,0 0 4-16,0 0 8 0,0 0-12 15,0 0 3-15,0 0 3 16,0 0-8-16,0 0-6 16,0 0 8-16,0 0-10 0,0 0 8 15,0 0-7-15,0 0-79 16,0 0-191-16,0 0-265 0</inkml:trace>
  <inkml:trace contextRef="#ctx0" brushRef="#br0" timeOffset="4216">1515 420 76 0,'0'0'-30'0,"0"0"15"0,0 0 21 16,0 0 32-16,0 0-1 15,6 36 19-15,-6-5 7 16,6 1 8-16,-6-4-34 0,7 4-12 16,-7 0 37-16,6 0 4 15,0-4-49-15,-6-28 2 0,0 36-12 16,0-36-10-16,7 35 11 15,-7-35-11-15,0 0 10 0,0 0-7 16,0 0 0-16,0 28 9 0,0-28-12 16,0 0 60-16,0 0 1 15,0 0 19-15,0 0-36 0,0 0-26 16,0 0-2-16,6-35-9 16,0-1-10-16,0 1 14 15,1 0-18-15,-1 3 15 0,-6 4-5 16,0 28 5-16,0-36 5 15,0 36-10-15,0-31 0 0,0 31 13 16,0 0-28-16,0 0 15 0,0-29 9 16,0 29-13-16,0 0 11 15,0 0-11-15,0 0 11 0,0 0-24 16,0 0 20-16,0 0 9 16,0 0-17-16,0 0 12 0,0 0-12 15,0 0-13-15,0 0 25 16,0 0-2-16,0 0-9 0,0 0 1 15,0 0-8-15,0 0 22 16,0 0-4-16,0 0-22 0,0 0 11 16,0 0 4-16,0 0-9 15,0 0 15-15,0 0-10 0,0 0 8 16,0 0 10-16,0 0-3 16,0 0-11-16,31-3 26 0,-31 3 39 15,0 0-19-15,38 7-24 16,-38-7 48-16,32 21 24 0,-1-7-69 15,-31-14 17-15,38 28-39 0,-38-28-3 16,37 29 11-16,-37-29-18 16,44 24 15-16,-44-24-5 15,38 25-3-15,-38-25 21 0,38 25-50 16,-38-25 45-16,38 21-13 16,-38-21-16-16,37 21 20 0,-37-21-14 15,0 0-74-15,38 18-99 16,-38-18-73-16,31 18-14 0</inkml:trace>
  <inkml:trace contextRef="#ctx0" brushRef="#br0" timeOffset="4892">1879 1374 273 0,'0'0'47'0,"0"0"-31"15,0 0 2-15,0 0-18 16,0 0-5-16,0 0 19 0,0 0 8 16,0 0 12-16,0 0-9 0,0 0 40 15,38 39 15-15,-6-10-29 16,-32-29-21-16,37 38-19 0,-5-6 11 15,-32-32-22-15,31 36 16 16,-31-36-28-16,25 28 25 0,-25-28-25 16,0 0 21-16,0 0-9 0,0 0 24 15,0 0 55-15,0 0 49 16,0 0-1-16,0 0 29 0,0 0-35 16,0 0-71-16,0 0-15 15,0 0-43-15,0 0 13 16,25-50 2-16,1 12-21 0,-14-1 42 15,-12 39-43-15,19-46 26 16,-19 46-43-16,19-43-47 0,-19 43-109 16,19-35-81-16,-19 35-137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25.4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710 484 741 0,'0'0'197'0,"0"0"4"16,0 0-9-16,0 0-127 0,0 0-4 15,0 0-53-15,0 0 37 16,0 0 16-16,13 46-33 0,-1-4 15 15,7 1 77-15,0-1-74 16,0 0-41-16,0-3 31 16,-1 0-33-16,1-7 1 0,0-4 7 15,-19-28-25-15,25 39-25 16,-25-39-279-16,0 0-140 0</inkml:trace>
  <inkml:trace contextRef="#ctx0" brushRef="#br0" timeOffset="315">936 0 725 0,'0'0'142'16,"0"0"-4"-16,0 0-16 0,0 0-47 16,0 0-41-16,0 0-32 15,0 0 6-15,-56 0-8 0,5 14 9 16,7 3-32-16,0 1 23 0,0 3 5 16,0 4-16-1,13-4 17-15,-7 4-6 0,1 0-15 16,37-25 35-16,-38 46-25 15,13-7 1-15,12 3-186 0,7 0-132 16</inkml:trace>
  <inkml:trace contextRef="#ctx0" brushRef="#br0" timeOffset="799">591 851 692 0,'0'0'110'0,"0"0"29"15,0 0-7-15,0 0 0 16,0 0-44-16,0 0-16 0,0 0-52 16,0 0-20-16,0 0 3 15,0 0-17-15,0 0-7 0,0 0 28 16,-38 29-7-16,6-5 8 15,1 5-3-15,0-5-5 0,31-24-18 16,-44 36 6-16,44-36 1 16,-26 39 28-16,8-11 0 15,18-28-17-15,-13 39-15 0,19-4-3 16,-6-35 12-16,7 32 19 16,-7-32 3-16,12 39-8 0,-12-39-12 15,0 0 0-15,0 39 49 0,0-39 26 16,-25 38-32-16,25-38-24 15,-44 36-15-15,0-11 7 0,6-15-12 16,1 1 157-16,5-8-65 16,-6-6 17-16,7-8-60 0,0-10 12 15,5-7-52-15,8-8 11 16,5-3-20-16,7-10 27 16,6 3-19-16,19 0 6 0,6-3-17 15,6 3 15-15,7 7-156 16,12 0-164-16,0 7-145 0,1 7-70 15</inkml:trace>
  <inkml:trace contextRef="#ctx0" brushRef="#br0" timeOffset="987">748 1176 860 0,'0'0'335'0,"0"0"52"15,31 32-17-15,-31-32-71 0,0 0-109 16,32 14-84-16,-32-14-70 16,37 7 2-16,-5-10-32 15,-1-1-2-15,-31 4-254 0,44-10-404 16</inkml:trace>
  <inkml:trace contextRef="#ctx0" brushRef="#br0" timeOffset="1895">1628 1374 709 0,'0'0'2'0,"0"0"30"16,0 0-39-16,0 0 37 0,0 0 33 16,31-10-16-16,7 20 33 15,6 12-21-15,6 9 39 16,0 8-30-16,1 4-11 15,-1 3-2-15,-6-1 68 0,-13 1-66 16,-5 0-29-16,-8 0 69 16,-5 0-48-16,-13-3 1 0,-6-8-24 15,-7 0-29-15,1-3 3 16,-14-7-6-16,1-7-174 0,0-4-124 16,25-14-43-16,-25 14-44 15</inkml:trace>
  <inkml:trace contextRef="#ctx0" brushRef="#br0" timeOffset="2591">1684 1696 169 0,'0'0'-10'15,"0"0"5"-15,0 0 8 16,0 0 32-16,0 0-7 16,0 0 0-16,0 0-6 0,0 0-14 15,0 0 4-15,0 0 10 16,0 0 5-16,0 0 24 0,0 0 5 16,0 0-43-16,-25-28 10 15,25 28-14-15,0 0-44 0,0 0 71 16,0 0-16-16,-25-29-10 15,25 29 1-15,0 0 10 0,0 0-5 16,0 0-5-16,0 0-6 16,0 0-5-16,0 0-8 0,0 0 18 15,0 0-15-15,0 0 17 0,0 0 19 16,0 0-15 0,31 11 26-16,1 0 2 0,-32-11-1 15,38 17-53-15,-7-3 28 16,-31-14-7-16,0 0 11 0,0 0 45 15,19 32 3-15,-19-32-28 0,-13 32-20 16,13-32-17-16,-31 32 10 16,-1-7-3-16,7-11-18 0,25-14 6 15,-44 10-11-15,19-3 26 16,25-7-1-16,-38-7-14 0,38 7 0 16,0 0-20-16,-25-24 10 15,25 24-1-15,0 0 11 0,0 0 0 16,0 0-3-16,-19-29 9 15,19 29-21-15,0 0 12 0,0 0-8 16,0 0 4-16,0 0 27 16,0 0-20-16,0 29 10 15,0-29-26-15,0 38 16 0,0-9 0 16,0-29 0-16,-25 39-3 16,0-8 8-16,0-9 10 0,-6-1-9 15,-7-4 8-15,0-2-14 16,7-5 3-16,-7-3-3 0,0-7 19 15,1 0-19-15,5-10 0 16,32 10 0-16,-38-29-96 0,7 5-66 16,18-1-134-16</inkml:trace>
  <inkml:trace contextRef="#ctx0" brushRef="#br0" timeOffset="2800">1823 2131 1342 0,'0'0'318'16,"0"0"24"-16,0 0-59 16,0 0-121-16,0 0-94 0,0 0-32 15,0 0-115-15,0 0-145 16,0 0-198-16,0 0-164 15</inkml:trace>
  <inkml:trace contextRef="#ctx0" brushRef="#br0" timeOffset="3000">1508 1576 1107 0,'-31'-43'251'0,"31"43"-76"16,0 0-104-16,0 0-41 0,0 0-30 15,0 0 6-15,0 0-37 16,0 0-232-16,0 0-147 0</inkml:trace>
  <inkml:trace contextRef="#ctx0" brushRef="#br0" timeOffset="4027">1106 1968 715 0,'0'0'120'16,"0"0"-22"-16,0 0 11 15,-31-11 5-15,31 11-24 0,0 0-48 16,0 0-7-16,-7-31-56 16,7 31 21-16,0 0 2 0,13-36-13 15,-13 36 29-15,0 0 0 16,0 0-40-16,38-24 8 0,-38 24 14 16,0 0-10-16,0 0 16 15,37-4-2-15,-37 4-17 16,0 0 34-16,32 14-29 0,-32-14-7 15,0 0 31-15,0 0-12 0,19 35-7 16,-19-35 31-16,-7 43-39 16,-5-15 4-16,12-28 7 0,-38 36-37 15,0-12 68-15,7-3-38 16,-1-6-3-16,32-15 42 0,-37 21-37 16,37-21 5-16,-32 7 17 15,32-7-3-15,0 0-50 0,-31-7 21 16,31 7-40-16,0 0-13 15,-19-39 41-15,19 39 21 16,-6-28-2-16,6 28 16 0,0 0-24 16,0 0-5-16,0 0 32 15,0 0-11-15,0 0-14 0,0 0 14 16,0 0 11-16,0 0-26 16,0 0 15-16,0 0 18 0,0 0-24 15,-25 31 10-15,25-31 12 0,0 0-28 16,-26 29 5-16,26-29 30 15,0 0-34-15,0 0 22 0,0 0-6 16,-31 14-5-16,31-14-26 16,0 0 10-16,0 0-9 15,0 0 11-15,0 0 30 0,0 0-24 16,0 0-6-16,0 0-5 16,-25-11 28-16,25 11-2 0,0 0 6 15,0 0-16-15,0 0 3 16,-19 25 13-16,19-25-16 0,-13 28 0 15,1-7 35-15,-1 1-21 16,13-22-1-16,-19 28-19 0,19-28 14 16,-25 25 0-16,25-25-12 0,-25 14 32 15,25-14-14-15,-25 3-21 16,25-3 10-16,0 0 8 0,-25-14-17 16,25 14-1-16,-19-32-17 15,13 11 17-15,6 21 12 16,-7-21 2-16,7 21 7 0,0 0-16 15,0 0-18-15,0 0 27 16,0 0 13-16,19 25-23 0,-6 3 13 16,-1 14 46-16,1 4-7 15,0 0-21-15,-7 4 4 0,0-1 78 16,0-3-76-16,-12-3 62 0,0-8-37 16,0-3-23-16,-13-8-20 15,-6-2-13-15,-1-5 15 0,-11-3-11 16,-7-6 12-16,6-5-21 15,-12-14-8-15,6 1 24 0,-13-11 2 16,7-11-13-16,6-7-9 16,0-7 12-16,6-7 42 0,13 0 30 15,6 7-42-15,7 0-1 16,12 0-18-16,12 0-10 0,7 4-25 16,0-1-57-16,12 1-180 15,7-4-153-15,12 0-109 0</inkml:trace>
  <inkml:trace contextRef="#ctx0" brushRef="#br0" timeOffset="4207">861 1618 1171 0,'0'0'194'0,"0"0"-45"0,0 0-59 15,0 0-37-15,0 0-76 16,0 0-156-16,0 0-141 0,0 0-90 16</inkml:trace>
  <inkml:trace contextRef="#ctx0" brushRef="#br0" timeOffset="4427">471 1717 656 0,'0'0'151'15,"0"0"6"-15,0-32-49 16,0 32-52-16,0 0 34 0,0 0-12 16,32-3-35-16,-32 3-9 15,37 21-5-15,-37-21-49 0,25 46 25 16,-12-4 0-16,-7 1-123 0,-6 3-205 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46.8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1213 1209 428 0,'0'0'82'0,"0"0"-9"0,0 0-3 16,0 0-19-16,0 0-4 15,0 0-18-15,0 0-25 0,0 0-1 16,0 0-13-16,0 0 23 16,0 0 6-16,0 0-12 15,13 28-1-15,-13-28-13 16,25 35-10-16,-12-7 33 0,-13-28-8 16,12 36-2-16,-12-36-18 15,0 35 12-15,0-35 2 0,-12 32 1 16,12-32 15-16,-32 32-18 15,32-32 0-15,-31 24-7 16,31-24 22-16,-38 15-15 0,38-15 0 16,-31 0 17-16,31 0-17 15,-38-18 3-15,13-7-3 0,6-10-6 16,-6-11 6-16,6 0 10 16,-6-4-15-16,6 1 7 0,-6 0 24 15,6 3-14 1,0 7 23-16,0 7-11 0,19 32 9 15,0 0-14-15,-31-35 0 16,31 35-9-16,0 0-27 0,-19-39 14 16,19 39 16-16,0 0 35 15,0 0-17-15,0 0-25 0,0 0 10 16,-25-36 8-16,25 36-14 16,0 0 35-16,0 0-41 0,0 0 1 15,0 0-17-15,0 0 9 16,0 0 19-16,0 0-16 15,-13 36 0-15,19 3 0 16,7-1-16-16,0 1 2 0,5 4 22 16,-5-1 16-16,6 4-18 15,0-4 13-15,0-3-22 0,-1-7-2 16,1-4-12-16,-19-28 10 16,19 36 35-16,-19-36-14 15,6 28 8-15,-6-28-13 0,0 0-5 16,-25 28-25-16,-6-10 32 15,-7-7-7-15,0-8 2 0,1-3-4 16,-1-7-2-16,0-4-7 16,7-10-9-16,-7-7 4 0,0 0 44 15,13-4-9-15,25 32-34 16,0 0 21-16,-37-39-25 16,37 39 0-16,0 0 2 15,0 0 9-15,0 0 4 0,0 0 3 16,0 0-10-16,37 25-11 15,-5-1 18-15,-32-24 29 0,37 39-24 16,-11-10-14-16,-26-29 23 16,18 31-30-16,-18-31 27 0,-12 36 21 15,-13-1-7-15,-13-7-5 16,-6 1 45-16,-13-5 20 0,1-2-22 16,-13-5-5-1,6-3-42-15,0-3 99 0,6 0-55 16,7-1 0-16,6 4-36 15,6 0-17-15,7 4 7 0,6 10-18 16,6 11 4-16,6 0 16 16,7 0-25-16,19 7 9 0,-1 0 12 15,13-7-12-15,7 0 7 16,12-8 4-16,-6-2-215 0,-1-12-153 16,7-6-75-16</inkml:trace>
  <inkml:trace contextRef="#ctx0" brushRef="#br0" timeOffset="288">1565 731 1298 0,'0'0'269'0,"0"0"12"16,0 0-63-16,0 0-93 15,0 0-76-15,32 25-9 0,-32-25-27 16,0 0-6-16,0 0 14 16,25 18-26-16,-25-18 5 15,0 0 0-15,0 0-110 16,0 0-165-16,0 0-218 0,0 0-64 15</inkml:trace>
  <inkml:trace contextRef="#ctx0" brushRef="#br0" timeOffset="560">1854 0 702 0,'0'0'194'15,"0"0"62"-15,-18 32-65 0,18-32-68 16,-51 32-103-16,-5-4 6 16,-13 4 13-16,-7 10-50 0,-24 4 47 15,-14 3-52-15,-5 8 28 16,-13 0-3-16,6 3-2 0,1 3-7 15,5 1-177-15,7-1-151 16,12 1-87-16</inkml:trace>
  <inkml:trace contextRef="#ctx0" brushRef="#br0" timeOffset="824">88 1274 810 0,'0'0'278'0,"0"0"1"15,0 0-77-15,0 0-137 0,0 0-11 16,0 0-35-16,57-39-27 15,-1 0 36-15,1 4-51 0,-7 3 41 16,0 4-187-16,-6 0-206 16,-6 6-112-16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49.7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1718 227 0,'0'0'45'0,"0"0"-4"16,0 0-8-16,25-7 35 0,-25 7-6 16,0 0-34-16,31 0-1 15,-31 0-6-15,38 7 26 0,-38-7-8 16,44 17-18-16,6 1 54 15,1 3-20-15,-1 1-34 0,0-5 83 16,13 4-51-16,0 1-27 0,12-5 74 16,-5-3-37-16,5 1-50 15,7-5 122-15,6-3-58 0,6-3-53 16,13-1 25-16,-7-3-30 0,14-3 2 16,5-1-26-16,-6 1 58 15,7 3 38-15,-1 0-37 16,0-4-18-16,1 4-36 0,-7-3 30 15,6-1-30-15,-5 4 5 16,-8-3 5-16,-5-4-6 0,6 3-4 16,-7 0-6-16,1-6 26 0,0-1 80 15,-1-3-34-15,1 0-45 16,-1-4 6-16,1 1-34 0,-7-5 17 16,0 5 4-16,-6-1-21 0,0-3 25 15,-6 0-34-15,6-4 31 16,-13 4-18-16,1-4 23 0,-1 0-20 15,-6 1-4-15,1-1 4 16,-8 4 3-16,8-4-3 0,-8 0 4 16,1 4 7-16,6-4 7 15,1-3-9-15,-8 0-5 0,8-1 2 16,-1-6 1-16,6 3 49 0,1-3-13 16,5-4-9-16,1 4-30 15,0-1 12-15,6 5-23 0,0-8 29 16,0 3 26-16,0 1 9 0,-7 3-18 15,1-7-29-15,-6 4 21 16,-1-4-10-16,0-3-11 0,-5-1-5 16,5-3 14-16,-12 0-15 0,6-3 7 15,-6-4-19 1,6 0 26-16,0-4-23 0,-6 1 12 16,0-4-7-16,0 0 7 0,-13 7-7 15,-6 7-3-15,-13 7 10 16,1 0-2-16,-32 39-9 0,31-46 11 15,-31 46-18-15,38-39 16 0,-38 39-12 16,0 0 12-16,0 0 0 16,0 0-8-16,0 0 3 0,25-32-14 15,-25 32 11-15,0 0-206 0,0 0-128 16,0 0-187-16,0 0-50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1.3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88 393 0,'0'0'54'0,"0"0"6"0,0 0-15 16,-18-46-45-16,18 46-27 0,0 0-57 15,-7-42-93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51.5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6197 0 222 0,'0'0'-14'0,"0"0"45"16,0 0 22-16,0 0 4 0,0 0 21 16,6 36 4-16,-6-36-21 0,-6 35 14 15,6-35-9-15,-19 39 10 16,0-11 4-16,19-28-6 0,-25 39-32 16,0-3 22-16,-6-1-5 15,-1 4-41-15,1 0 40 0,-13 7-23 16,6 3 13-16,-6-3 4 0,0 0 24 15,0-4-27-15,0 4 8 16,-12 0 22-16,5 0 22 16,-5-3-7-16,-1-5-53 0,7-2-25 15,0-1 6-15,-1 0-3 0,1-3-8 16,0 0 18-16,-1-11 77 16,-5 11-32-16,-1-7-40 0,1 0-27 15,-1-4 15-15,-12 3-5 0,0-6-21 16,-7 3-3-16,1 1 15 15,0 2 6-15,-1-3 1 0,-6 1-15 16,1-1-3-16,5 0 3 0,7 0 3 16,0-3 14-16,6 0-21 15,7-4 0-15,-1 3 9 16,1-2 8-16,-7 9-5 0,6-10-11 16,-6 4 10-16,7 0-7 0,-7 7 8 15,0-8-3-15,-6 4-9 16,0-3 20-16,0 0-12 0,-1 6 10 15,-5-2-25-15,0-5 11 0,-1 1 6 16,7-4-16-16,-6 7 10 16,-1-7 15-16,1-3-27 0,-1 0 24 15,7 3-12-15,-6 0 0 0,6-3 0 16,-7 6 0-16,1 1 13 16,-7-4-13-16,0 4 0 15,1-4-6-15,5 4 9 0,1-1-3 16,-7-6 4-16,0 3-1 0,13-3 1 15,6-4 9-15,0-4-21 16,13 1 10-16,0-4-2 0,12 0 26 16,0 0 84-16,38 0-61 0,-56 7-21 15,6-7-28-15,12 7 9 16,-6-7-6-16,6 3-12 0,0-3 22 16,1 0-8-16,-1 0-9 0,-6 0 4 15,0-10-4-15,6 10 17 16,-6-7-19-16,0 3 10 15,-6-6-14-15,6 2 17 0,0 1-19 0,6-3 5 16,-6 3 7-16,7-4 11 16,-1-3-18-16,0 0 7 15,0 0 0-15,1-4 12 0,-1-3-25 16,0 3-1-16,-6-3 9 0,0 7 9 16,0-11 2-16,0 14-1 15,0 1-5-15,0-1-6 0,7-3-3 16,-7 11 18-16,44 3-12 0,-44-11-9 15,44 11-26-15,0 0-200 16,0 0-198-16,0 0-115 0,0 0-60 16</inkml:trace>
  <inkml:trace contextRef="#ctx0" brushRef="#br0" timeOffset="1076">5631 1941 781 0,'0'0'23'16,"0"0"-19"-16,-18-11 17 15,18 11-11-15,-26-11 4 16,1 4-7-16,6-3-5 0,19 10 2 16,-25 0-4-16,25 0 0 15,0 0 12-15,0 0-12 0,-31-39 16 16,18 0-16-16,7 0-5 0,12 0 0 15,1 0 19-15,11 1-26 16,8-1 16-16,-1 7-4 0,0 4 8 16,6 6-8-16,-6 8 0 15,-25 14-4-15,38-7 14 0,-6 7-15 16,-32 0 19-16,25 32 16 0,-6 7-9 16,-19-4-8-16,0 4-5 15,-19 7 8-15,0 7 10 16,-13-4-26-16,1-6 9 0,-7-4-2 15,1-4-10-15,-1-3 3 16,-6-7-3-16,-6-8 7 0,12-6-1 16,0-11 8-16,7-4 0 0,31 4-2 15,-38-31-9-15,7-5-11 16,12 1 11-16,0-4 11 0,13 11 39 16,6 28-6-16,-7-32-36 0,7 32-4 15,0 0 4-15,0 0 14 16,0 0 15-16,0 0 7 0,0 0-17 15,25 39 28-15,-12 7 12 16,-13 3-55-16,0-6-4 16,-6 3 16-16,-1-8-11 0,-5 1 3 15,-1 0-16-15,1-7 10 0,12-32-29 16,-25 35 41-16,25-35-28 16,0 0 9-16,-38 22-7 0,38-22 4 15,-38-11-9-15,19-14 12 0,-6-21-28 16,13-3-9-16,-1-1 34 15,0 4-10-15,13 11 32 0,-6 10-17 16,6 25 3-16,0 0-15 16,-6-28 0-16,6 28 30 0,0 0-23 15,-25 28 27-15,0 11-36 16,-13 11 20-16,0 3-6 0,0 0 9 16,7-4-11-16,-7-3-17 15,13-7-129-15,6-7-160 0,7-11-125 16</inkml:trace>
  <inkml:trace contextRef="#ctx0" brushRef="#br0" timeOffset="1277">5342 1290 1190 0,'38'-21'25'0,"0"-4"0"16,-1 4 58-16,7-4-38 16,-6 1-29-16,6-1-16 0,0 4-6 15,6 3-96-15,-12 8-218 16</inkml:trace>
  <inkml:trace contextRef="#ctx0" brushRef="#br0" timeOffset="2239">4783 1796 347 0,'-32'-11'59'0,"32"11"57"15,0 0 14-15,0 0-8 0,-37-25-19 16,37 25-56-16,0 0-16 0,0 0-1 16,0 0-30-16,0-31-10 15,0 31 22-15,0 0-8 0,31-11-1 16,1 11 11-16,-1 18 12 0,7-1 17 15,6 12 0-15,0-1 0 16,6 7-15-16,0-7-10 16,1-6-12-16,-7 6 12 0,0-10-16 15,0 3 20-15,-13-11-43 16,7 1 35-16,-38-11-7 0,31 11-3 16,-31-11-14-16,0 0-2 0,32 7 26 15,-32-7 38-15,0 0 5 16,0 0 22-16,0 0 22 0,0 0-35 15,0 0-27-15,0 0-32 0,0 0 16 16,0 0-3-16,12-29-9 16,-12 29 27-16,0 0-3 0,0 0-22 15,-6-31 6-15,6 31 6 0,0 0-14 16,-32-15-17-16,32 15-1 16,-37 4 7-16,-1 7 0 15,13 13 4-15,25-24 71 0,-38 46 10 16,7-3 25-16,12-1-66 0,-6 1-7 15,6-1-13-15,6 0-13 16,-6-3 11-16,7 0-18 0,-13-7 6 16,6-4 4-16,6-3-14 15,-6 3-5-15,19-28 13 0,-25 25-5 16,6-7 7-16,-6-4-6 0,0-7 0 16,0-7-10-16,-6 0-37 15,-7 0-43-15,6-7-40 16,-12 7-33-16,7-7-58 0,-1-4-21 15,7-3-28-15,-7 0 0 0,6 0-12 16,1-4-24-16</inkml:trace>
  <inkml:trace contextRef="#ctx0" brushRef="#br0" timeOffset="2952">4399 1707 367 0,'0'0'90'0,"0"0"13"0,0 0 12 16,0 0-7-16,0 0-33 0,0 0 2 15,0 0 3-15,0 0-13 16,0 0-25-16,0 0 5 16,0 0-8-16,0 0-9 0,0 0 14 15,0 0-14-15,0 0 2 16,0 0 19-16,0 0-30 0,-37 7-21 15,-1 11 5-15,0 7 11 0,7 10 10 16,-7 11 1-16,-12 7-2 16,12-3-3-16,13 6-12 0,13-3 15 15,-1-3-25-15,7-4 14 0,12-4 2 16,0-7-24-16,-6-35 24 16,19 39-9-16,-19-39-7 15,38 28 12-15,-38-28-19 0,31 18 4 16,-31-18 3-16,0 0 35 0,32 7 27 15,-32-7-16-15,0 0-12 16,0 0-18-16,6-39-5 0,-6 11-21 16,0 28 1-16,-25-28 4 0,25 28 16 15,-50-18-21-15,12 8 12 16,-6 10-5-16,6 7 24 0,-6 3-8 16,0 1 36-16,6-4 28 15,1 3-3-15,5 1-23 0,32-11-36 16,-50 25-1-16,25 3-20 0,0 4 9 15,6-4 4-15,13 7 8 16,6 1-3-16,6-1 4 0,6-3-10 16,7 3-14-16,0 1 15 15,6-5 5-15,0 5 2 0,1-4-18 16,-1-1-6-16,0 1 3 16,6-4 14-16,-31-28-10 0,32 39-59 15,-7-7-286-15,-25-32-137 0,31 53-114 16</inkml:trace>
  <inkml:trace contextRef="#ctx0" brushRef="#br0" timeOffset="3300">4274 2640 757 0,'-32'4'156'0,"32"-4"51"16,0 0 20-16,0 0-26 0,0 0-89 15,0 0-53-15,0 0-39 16,0 0 0-16,0 0-7 0,0 0 8 16,0 0-12-16,0 0-4 0,0 0 7 15,0 0-5-15,32-21-25 16,-32 21 15-16,31-22 9 15,-31 22 25-15,25-14-27 0,-25 14-15 16,0 0 17-16,32-7 3 16,-32 7 6-16,0 0-8 0,0 0-7 15,0 0 7-15,0 0-13 0,0 0-150 16,0 0-119-16,0 0-100 16,0 0-65-16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5:55.7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1760 132 592 0,'0'0'61'0,"0"0"18"15,0 0 31-15,-32 36 18 16,13-1-26-16,0-3-44 16,-6 3-37-16,13-3-9 0,-1 3 87 15,7 1-26-15,-7-1 21 0,7 0 9 16,-7 1 31-16,-5-1-90 15,-8-3-21-15,1 0 8 0,-6-4-35 16,-1 0 15-16,32-28-41 0,-37 21-241 16,5-10-111-16,32-11-79 15</inkml:trace>
  <inkml:trace contextRef="#ctx0" brushRef="#br0" timeOffset="1567">1502 376 640 0,'0'0'124'15,"0"0"2"-15,0 0-3 0,0 0-1 16,0 0-13-16,-32-28-47 0,32 28 13 16,-18-32 22-16,18 32-37 15,-7-35-31-15,7 3-1 0,7 4-12 16,-7-4-13-16,6-7 0 0,0 4-8 16,0 6 5-16,-6 29-13 15,13-28 9-15,-13 28-17 16,19-25 36-16,-19 25-25 0,0 0 23 15,38-21-21-15,-7 11-2 0,-6 6 24 16,-25 4-31-16,38 11 31 16,-7 3-23-16,-31-14 25 0,38 28-16 15,-38-28 9-15,31 32-16 0,-31-32 12 16,19 35 10-16,-12-3-12 16,-1-4 11-16,-12 8-14 0,-7-5-8 15,7 1 15-15,-13 4-19 16,0-1 24-16,0 0-12 0,0-3 31 15,7-4 22-15,12-28-8 16,-19 36 15-16,0-8 10 0,19-28-56 16,-31 32 20-16,31-32-21 15,-44 28 0-15,6-7-21 0,0-3 18 16,0-4-14-16,7-3 17 0,0-1-13 16,31-10 0-16,-38 14 9 15,6 0-16-15,32-14 15 0,-31 11-23 16,31-11 43-16,0 0 27 0,0 0-2 15,0 0-20-15,-31 7 3 16,31-7 12-16,0 0-22 0,0 0-17 16,0 0 7-16,0 0-21 0,-38-39 8 15,13 7 1-15,6 1-11 16,6-12 3-16,1 4-7 16,-1 4 11-16,7 3 4 0,6 32-7 15,-13-28-6-15,13 28 15 16,0 0-28-16,0 0 35 0,0 0-20 15,0 0 29-15,19 25-22 0,0 3 35 16,0 4-18-16,-7 3 70 16,-5 4-34-16,-1 0-6 0,-6-4-25 15,0 4 1-15,0-4 3 0,-13-3-23 16,1 4 15-16,12-36-13 16,-32 35-5-16,32-35 5 15,-37 35-82-15,37-35-207 0,-51 18-238 16,20-11-183-16</inkml:trace>
  <inkml:trace contextRef="#ctx0" brushRef="#br0" timeOffset="1768">1565 896 1032 0,'0'0'189'0,"0"0"94"0,25 28 24 16,-25-28-76-16,0 0-115 0,0 0-69 16,0 0-16-16,0 0-19 15,0 0-145-15,0 0-172 0,0 0-235 16</inkml:trace>
  <inkml:trace contextRef="#ctx0" brushRef="#br0" timeOffset="2227">521 355 854 0,'0'0'3'0,"0"0"-10"0,0 0 82 15,-6 39 89-15,6-39 8 16,6 49-39-16,13-6-15 0,-13-4-50 16,-6 3 37-16,7-7-51 0,-14 4-7 15,1 0-13-15,0-4-28 16,-13 1 0-16,19-36 1 0,-25 39-7 16,25-39 7-16,0 0 1 0,-38 35 5 15,38-35-13-15,0 0-5 16,-38 11 2-16,38-11-21 15,-37-22-23-15,37 22-40 0,-25-53 17 16,12 11 29-16,0 7 51 0,13 35-22 16,-12-36 23-16,12 36 1 15,0 0-34-15,0 0 22 0,0 0 92 16,0 0 12-16,-19 32-37 0,6 3 75 16,-5 4-48-16,-1 4-19 15,0-1-3-15,0 4-45 0,-6 0-12 16,0 0 4-16,-13-4-24 0,7 1 10 15,-7-4-222-15,38-39-239 16,-50 38-132-16</inkml:trace>
  <inkml:trace contextRef="#ctx0" brushRef="#br0" timeOffset="2439">213 1189 1417 0,'0'0'179'0,"38"35"79"0,-38-35 23 15,0 0-6-15,44 11-96 16,-6-22-100-16,6 1-32 0,0-8-25 16,0 0-89-16,-13 4-161 15,-31 14-173-15,50-25-141 0,-50 25-92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6:01.6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18 208 0,'0'0'0'0,"0"0"8"16,0 0-1-16,0 0 6 15,0 0 4-15,0 0 2 0,0 0 25 16,0 0-12-16,0 0-1 16,0 0 5-16,0 0-12 15,0 0 8-15,0 0-7 0,0 0-16 16,0 0-6-16,37 0-3 16,-37 0 8-16,0 0-8 15,38 0-8-15,-38 0 14 16,0 0 0-16,0 0-6 0,0 0-7 15,32-4 13-15,-32 4-6 16,0 0 0-16,0 0 6 16,0 0-15-16,0 0 12 0,37 4-3 15,-37-4 13-15,0 0-19 16,0 0 6-16,0 0 0 16,0 0 10-16,0 0-39 0,0 0 39 15,32 0-10-15,-32 0 5 16,0 0 2-16,0 0 6 0,37-7-24 15,-37 7 11 1,0 0 11-16,0 0-15 0,0 0 4 16,0 0 6-16,0 0-14 15,32-11 59-15,-32 11-21 16,0 0 3-16,0 0 4 0,0 0-16 16,0 0-21-16,0 0-4 15,0 0 15-15,0 0-11 0,0 0-13 16,0 0 26-16,0 0-21 15,0 0-2-15,0 0 38 16,0 0 18-16,0 0-61 0,0 0 22 16,0 0 1-1,0 0 3-15,0 0-22 0,0 0 18 16,0 0 0-16,0 0-22 16,0 0-118-16,0 0-113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7:20.6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0 149 1066 0,'44'-15'274'0,"-12"5"-9"16,6-1-63-16,-1-3-104 16,-5 0-55-16,24-4-25 0,1 1-11 15,6 3-11-15,0-1-27 16,-13 5-172-16,0 3-157 0,-12 3-53 16,-38 4-28-16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7:23.2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0 109 1091 0,'57'-3'297'16,"12"-4"-33"-16,6-11-114 0,1 4-72 16,-7-7-42-16,0 7-26 15,-6-8-345-15,-13 12-234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7:19.6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6562 116 313 0,'0'0'98'0,"0"0"30"16,0 0-13-16,0 0-13 15,0 0-14-15,0 0-36 0,0 0-10 16,0 0-21-16,0 0 5 16,0 0-31-16,0 0 5 0,0 0 177 15,19 29-51-15,-13 9-41 16,7 1-62-16,-7 7-23 16,-6-3 13-16,0-4-13 15,6-1 0-15,-6-6 17 0,-6 0 1 16,6-32-12-16,-19 35 24 15,19-35-35-15,-25 29-5 0,25-29 10 16,-38 17 0-16,7-13 10 16,31-4-21-16,-32-18 17 0,7-10-47 15,6-7 17-15,0-4-7 16,7-4-23-16,-7 8 63 0,6 3-20 16,13 32-4-1,-12-25 11-15,12 25 9 0,0 0-16 16,0 0-4-16,0 0 15 15,0 0 0-15,0 0-5 0,0 0 2 16,-13 29 18-16,7-1-1 16,0 0 4-16,6-28-25 0,-13 39 9 15,-6-7 26-15,19-32-42 16,-37 35 31-16,5-14-29 0,32-21-1 16,-38 15 16-16,38-15 9 15,-37 0-53-15,5-11 0 0,32 11-16 16,0 0 38-16,-31-35 4 15,31 35-3-15,-25-25 6 16,25 25 9-16,0 0-8 16,0 0 2-16,0 0 5 0,0 0 9 15,0 0 9-15,-7 42-32 16,-5-6 38-16,12-5-9 0,-6-2-19 16,6-1 15-16,0-28-5 15,-13 42-16-15,0-13 32 16,13-29-7-16,-25 28-16 0,25-28 8 15,-37 18 14-15,5-8-33 16,1-10 29-16,-1-10-41 0,7-8-36 16,-6-3 13-16,-1-11-13 15,7 4 11-15,6-8 35 0,0 4 28 16,1 4-18-16,18 28 8 16,-13-25-10-16,13 25 25 15,0 0-25-15,-25-31 10 16,25 31 0-16,0 0-13 0,0 0 7 15,0 0 28-15,0 0-34 16,0 0 30-16,0 0-37 0,0 0 33 16,0 0-24-16,0 0 24 15,0 0-19-15,0 0 14 0,0 0-21 16,0 0 20-16,0 0-17 16,0 0 11-16,0 0-222 0,0 0-100 15</inkml:trace>
  <inkml:trace contextRef="#ctx0" brushRef="#br0" timeOffset="721">5512 0 152 0,'0'0'64'0,"0"0"-8"16,0 0-32-16,0 0 30 0,0 0 28 15,0 0 14-15,0 35-24 16,13 0 12-16,-1 8-28 0,7-4 45 16,0 3-21-16,12 0-41 15,1-3-6-15,6-3 29 0,6-1-4 16,6-3 5-16,0-4-46 16,0-7-13-16,7 0 0 15,-7-6 6-15,1-1-6 0,-7 0 1 16,0-7 11-16,-13-4 5 15,-31-3-34-15,31 0 13 16,-31 0 0-16,0 0-20 0,26 0 15 16,-26 0 5-16,0 0 27 15,0 0-14-15,0 0-1 0,0 0 7 16,0 0-16-16,0 0 2 16,0 0-15-16,0 0 2 15,0 0-9-15,0 0 6 0,0 0 13 16,0 0 13-16,0 0 2 15,0 0 22-15,0 0-14 0,0 0-18 16,0 0-15-16,0 0 36 16,0 0 26-16,0 0 31 0,0 0 1 15,0 0-50-15,0 0 7 16,0 0-25-16,0 0-1 16,0 0 12-16,-32 25 16 0,-6-4 18 15,1 1 7-15,-1 2-37 16,0-2-15-16,1 2 28 0,-1-3-8 15,0 1-29-15,7-5-1 16,-7 5-8-16,7-5 20 16,-7-3-14-16,6 1-14 0,1-8-10 15,31-7-178-15,-38 7-173 16,38-7-164-16</inkml:trace>
  <inkml:trace contextRef="#ctx0" brushRef="#br0" timeOffset="1234">6675 837 1062 0,'6'36'253'0,"-6"-36"-56"16,0 0-66-16,0 0-54 15,0 0-55-15,0 0 5 16,44 38-9-16,-44-38-209 0,32 22-285 16</inkml:trace>
  <inkml:trace contextRef="#ctx0" brushRef="#br0" timeOffset="1932">5198 357 1087 0,'6'-25'7'0,"-6"25"6"16,0 0-7-16,0 0-24 0,0 0 28 16,0 0-28-16,19 35 26 15,-13 1 9-15,-6-5-38 0,0-2 36 16,0-29-15-16,0 0-8 15,-19 42 40-15,19-42-12 16,0 0-10-16,0 0-17 0,-37 28-13 16,37-28 24-16,-44 4-4 15,12-15 3-15,32 11 9 0,-50-39-30 16,6-7 21-16,13-7-24 16,-7 0 38-16,13 4-42 15,6 6 33-15,0 5-20 0,19 38 12 16,-25-39 26-16,25 39-42 15,0 0 8-15,0 0 24 0,0 0-16 16,0 0-14-16,0 0 22 16,0 0 6-16,0 60 5 15,0 0-29-15,12-4 108 0,7 5-15 16,0-1-53-16,0 0 13 16,-6 0-23-16,5 0 23 0,-5 0-33 15,0 0-2-15,-13-7-1 16,6-7 29-16,-12-4 59 0,6-42-11 15,-32 57-52-15,-6-15-7 16,-12-13-5-16,0-5 9 16,-13-6-18-16,6-7-11 0,7-8-16 15,-6-10 41-15,-1 0-10 16,7-7-29-16,6-7 29 16,6-8 61-16,7-2-6 0,5-8-51 15,8 0-24-15,5-4 9 16,7-3 0-16,12 1 0 0,0 2-18 15,19 4-24-15,7 0-195 16,6 0-177-16,6 11-143 0</inkml:trace>
  <inkml:trace contextRef="#ctx0" brushRef="#br0" timeOffset="2145">5135 1364 1005 0,'0'0'233'0,"50"28"31"16,-50-28-120-16,51 14-55 16,-7-7-55-16,0-7 4 0,6 4-45 15,0-8-117-15,7 1-301 16,-7-1-179-16</inkml:trace>
  <inkml:trace contextRef="#ctx0" brushRef="#br0" timeOffset="3392">3557 293 713 0,'0'0'13'0,"0"0"44"0,0 0-19 16,0 0-32-16,0 0 14 0,0 0 55 15,38 46-4-15,-13-4-35 16,0 4-19-16,-6-3-11 16,6 3 7-16,-6 0 92 0,0-4-28 15,0 4-52-15,-13-4-5 16,-6-3 48-16,-12 4-17 0,-20-1-21 16,-12 0 7-16,-19-6-27 15,-12 3 10-15,-7-8-38 16,1-2 26-16,-7-8 2 0,6-7-8 15,0-7-2-15,7-7-26 16,12-7 1-16,6-11-40 16,7-3 13-16,50 21 8 0,-44-49-15 15,19 3 13-15,12 0 3 16,13 7 38-16,13 0-22 0,-13 39 12 16,31-42 6-16,-31 42 9 15,44-32 14-15,-44 32-17 0,38-21 10 16,-38 21-1-16,0 0-6 15,0 0-23-15,0 0 34 0,0 0-5 16,0 0-6-16,0 0-10 16,0 0 13-16,0 0 17 0,0 0-4 15,0 0-6-15,0 0 9 16,0 0 31-16,0 0-38 16,0 0-4-16,0 0 16 15,0 0-9-15,0 0 1 0,0 0-14 16,0 0-13-16,0 0 15 15,0 0-7-15,0 0-14 0,0 0 8 16,0 0 1-16,0 0 8 16,0 0 5-16,0 0-16 0,0 0-9 15,0 0 24-15,0 0-11 16,0 0 12-16,0 0-3 0,38 10-5 16,-38-10-12-16,50 14 26 15,-12 0-17-15,-38-14 0 0,37 18-3 16,-37-18 37-1,0 0-1-15,38 36-21 0,-38-36 17 16,13 35 55-16,-13-35-51 16,-13 42 15-16,-18-6-26 0,31-36-11 15,-69 42 37-15,6-10-47 16,0-11 39-16,6-3-42 0,1-11 18 16,5-4 10-16,7-6-45 15,-6-8 5-15,50 11 42 0,-56-32-37 16,12-3 7-16,44 35-16 15,-44-57 24-15,18 12-19 0,8 9 9 16,18 36 35-16,0 0-46 16,-19-39 28-16,19 39-20 15,0 0-22-15,0 0 39 0,0 0 15 16,0 0-14-16,0 0 12 16,-38 57-8-16,0-8 39 15,7-6 37-15,31-43-47 0,-50 49 6 16,6-10 24-16,44-39 35 15,-38 28 59-15,38-28-1 0,0 0-52 16,-44 4-45-16,44-4-64 16,0 0 27-16,-38-53-24 0,13 0-8 15,12-14 12-15,-5-7-30 16,11-18 30-16,-5-7-23 16,-1-4-18-16,7 4-45 0,-7 7-86 15,1 8-124-15,5 6-124 16,1 11-93-16</inkml:trace>
  <inkml:trace contextRef="#ctx0" brushRef="#br0" timeOffset="4009">1131 954 826 0,'0'0'150'0,"0"0"82"0,0 0 89 16,0 0-111-16,0 0-70 15,0 0-69-15,0 0-37 16,0 0-14-16,0 0-12 16,0 0-18-16,-31-36 10 0,31 36-22 15,0-31 14-15,0 31 10 16,37-39 5-16,-5 18-10 0,6 6 3 15,-1 8-15-15,-5 7 11 16,-1 7-29-16,-31-7 30 0,0 0 15 16,0 0 5-16,6 53 3 15,-18-3-9-15,-13-1-32 0,-19 1 36 16,-7 3-18-16,1-4 15 16,-6-3-165-16,-1-7-173 0,0 4-135 15,-5-12-55-15</inkml:trace>
  <inkml:trace contextRef="#ctx0" brushRef="#br0" timeOffset="4317">968 618 670 0,'31'-18'89'15,"-31"18"-3"-15,0 0 9 16,0 0-22-16,0 0 27 16,0 0-11-16,-56 32-33 15,5 4-27-15,1-5-6 0,0 8 17 16,-7 0 91-16,7 7 21 16,0 0-46-16,-1 7-23 0,7 7-11 15,-12-3-33-15,5 6 3 16,-5 4-16-16,6-3-31 0,-7 10 11 15,7 4 14-15,-7-4-17 16,-6 0-125-16,13-10-220 0,0-4-134 16</inkml:trace>
  <inkml:trace contextRef="#ctx0" brushRef="#br0" timeOffset="4485">465 1972 1017 0,'75'-11'53'0,"13"0"-53"0,13-10 15 16,-7 0-106-16,13-4-171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7:51.0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10987 2877 757 0,'0'0'72'0,"0"0"-1"16,0 0-13-16,0 0-38 0,0 0 100 16,-13 32-61-16,13 17 9 15,13 8-27-15,12 7 95 0,7-1-47 16,5 4-47-16,1-3 7 15,0-4 63-15,6-4-33 16,0-6-51-16,-13-1-8 0,1-10 1 16,-7-7-4-16,-25-32-35 15,19 39 26-15,-19-39-8 16,-19 46 0-16,-13-7 19 16,-12-7-19-16,-12-4 4 0,-7 0 5 15,-6-10 11-15,0-4-35 16,12-3-2-16,0-8 24 0,7-6 18 15,12-8-32-15,38 11-10 16,0 0 22-16,-31-46-11 16,18 11-1-16,13 35 11 0,19-39-13 15,-19 39 12-15,51-32-22 16,-14 18 16-16,1 14 16 0,-38 0-16 16,50 21-16-1,-18 4 29-15,-32-25-7 0,31 49-6 16,-12 1 24-16,-13-1 55 15,-12 1-35-15,-13 6-47 0,-19-3 37 16,-6 0-34-16,-18 0 27 16,-1-3-255-16,-13-8-230 15,7-10-149-15</inkml:trace>
  <inkml:trace contextRef="#ctx0" brushRef="#br0" timeOffset="464">10176 3096 562 0,'0'0'160'0,"0"0"44"0,0 0-25 16,0 0-16-16,0 0-59 15,0 0-36-15,0 0-83 16,0 0 50-16,0 0-33 0,-12 36-8 16,18 17 6-16,6 10 0 15,7 8 166-15,0 3-50 16,6 7-80-16,7-3-20 16,-7 0 96-16,0-4-6 0,-6 0-50 15,0-7-42-15,-13-7 16 16,-12 4-20-16,-7-4 0 0,-18-3 5 15,-13-4-27-15,-13-4 12 16,-6-14 21-16,-6-6-3 0,0-8-36 16,0-10 68-16,0-11 102 15,6-18-24-15,13-10-34 0,6-15-2 16,12-17-52 0,7-18-17-16,19-6-10 0,6-1-10 15,12 0-3-15,20 7-3 16,-1 4-4-16,1 14-79 0,-1 14-193 15,-6 11-376-15,-25 35-192 16</inkml:trace>
  <inkml:trace contextRef="#ctx0" brushRef="#br0" timeOffset="828">9045 3831 983 0,'0'0'169'15,"12"43"-42"-15,-12-43-46 16,0 0-42-16,57 21-3 0,-57-21-31 16,50 10 3-16,-50-10-8 15,0 0 13-15,0 0-13 0,0 0 12 16,0 0 9-16,0 0-54 15,0 0 80-15,0 0 10 0,0-35 55 16,0 35 38-16,0 0 48 16,-38-32-26-16,38 32-1 0,-44-24-7 15,44 24-19 1,-31-25-75-16,31 25-25 0,0 0-21 16,-31-53-10-16,18 10-24 15,13-3 20-15,13 4-77 0,-7-4-122 16,6 4-213-16,7 3-191 15,-6 4-46-15</inkml:trace>
  <inkml:trace contextRef="#ctx0" brushRef="#br0" timeOffset="1084">9101 3375 1400 0,'0'0'334'15,"0"0"-8"-15,-44-31 2 16,7 9-86-16,5 1-55 15,-6 0-64-15,7 0-8 0,31 21-57 16,-38-36-15-16,7 5 39 16,12-5-30-16,0 1-15 0,7-7-10 15,12-19-22-15,6-9-5 16,13-8 0-16,6 4-5 16,6 0-4-16,1 10 5 0,12 7-97 15,-13 11-112-15,-31 46-122 16,44-38-162-16,-44 38-93 0,38-18 37 15,-38 18 83-15</inkml:trace>
  <inkml:trace contextRef="#ctx0" brushRef="#br0" timeOffset="1468">8466 3460 851 0,'0'0'202'15,"0"0"-22"-15,0 0-67 16,0 0-35-16,-6 39-46 0,6-39-2 16,-6 39 72-16,0-4-35 15,-7 8-14-15,0 17 173 16,-5 3-17-16,-1 12-81 0,0 9 21 15,-6 8-34-15,6 11 23 16,-6 6-49-16,-13 8-35 0,7 10 35 16,-13 0-18-16,-7 8 22 15,-5 2-42-15,-13 5-24 0,-26-8-7 16,-12-7-17-16,-18-14-3 16,-14-14 10-16,7-17-10 15,7-22-12-15,-1-18 25 16,7-17-13-16,5-15-85 0,8-24-63 15,5-14-186-15,13-21-351 16,13-19-209-16</inkml:trace>
  <inkml:trace contextRef="#ctx0" brushRef="#br0" timeOffset="2424">7354 2919 1427 0,'19'36'19'0,"-13"6"159"15,0 11 3-15,-6 0-37 16,7 4 57-16,-1-1-103 0,0-3-43 15,7 0 9-15,-7-7-56 16,0 0 21-16,-12-3 0 16,-7 3-20-16,-18 3-4 0,-19-3-17 15,-7 3 16-15,-12 1 8 16,0-11-12-16,-7-7 12 16,7-11-12-16,6-11-4 0,7-6-13 15,6-15-26-15,12-17-18 16,6-18-4-16,20-10-11 0,12-12 24 15,12-2 9-15,14-1 30 16,5 11-3-16,0 7 22 16,7 11-6-16,-38 42-10 0,44-25 1 15,-12 25 9-15,-32 0 0 16,37 42 30-16,-18 1-12 0,-6 3 9 16,-7 7-24-16,-19 0 11 15,-5 0-9-15,-14 7 21 16,-18-4-9-16,-7-3 4 15,-6-7-11-15,1-10-10 0,-1-8-17 16,12-3 17-16,1-15 7 16,6-10-15-16,44 0-1 0,-44-32-15 15,44 32-9-15,-31-60 29 16,18 11 10-16,7 6 5 0,6 43-11 16,-6-42-5-16,6 42-5 15,0 0-8-15,0 0 20 0,0 0 6 16,0 0-8-16,0 0 5 15,0 0 6-15,-38 46-19 16,0-4 14-16,0 1-6 0,-6-4 15 16,-6-8 1-16,6-2-16 15,44-29 3-15,-56 32-13 16,12-15 24-16,44-17-11 0,0 0-10 16,0 0-19-16,-32-32-32 15,26-10 28-15,18 0 10 16,7-1 9-16,13 4-3 0,-32 39-8 15,37-32 27-15,-37 32-17 16,38-10 24-16,-38 10 56 0,0 0-9 16,13 56 15-16,-32 1-19 15,-6 14-36-15,-19-1 0 0,-13 1-2 16,-6 0-3-16,-6-4-10 16,0-7-75-16,6-7-230 0,0-14-298 15</inkml:trace>
  <inkml:trace contextRef="#ctx0" brushRef="#br0" timeOffset="2621">6631 2760 2060 0,'50'-31'169'15,"7"-1"-24"-15,-7 0-68 16,7-7-62-16,6 7-7 0,-13 4-84 16,-50 28-383-16,50-25-350 15</inkml:trace>
  <inkml:trace contextRef="#ctx0" brushRef="#br0" timeOffset="2900">5795 3531 1197 0,'-38'18'91'0,"1"3"68"15,-7 3 8-15,-7 5 1 0,1 6-27 16,-13 11-14-16,0 7-26 15,-6 4 53-15,6 6-52 0,-6 11-47 16,6 11-10-16,-6 4 25 16,6 2-37-16,7 1-25 0,-7-3 1 15,-6-8-53-15,0 0-258 16,6-14-329-16,6-7-157 16</inkml:trace>
  <inkml:trace contextRef="#ctx0" brushRef="#br0" timeOffset="3085">5072 4856 1421 0,'76'-14'76'0,"5"-11"-40"16,1 0-29-16,0-3-44 15,-7-4-271-15,-12 4-244 16</inkml:trace>
  <inkml:trace contextRef="#ctx0" brushRef="#br0" timeOffset="3336">4940 2679 1520 0,'0'0'7'0,"0"0"9"16,-19 60 0-16,7 14 13 15,5 18-35-15,7 11 34 0,0 10-28 16,13 4 16-16,0-1-25 15,5-3-124-15,1 0-391 0</inkml:trace>
  <inkml:trace contextRef="#ctx0" brushRef="#br0" timeOffset="4116">4035 2753 1114 0,'0'0'321'0,"0"0"56"16,0-28-79-16,0 28-120 16,0 0-92-16,0 0-38 15,0 0-14-15,-6 50 10 0,6 13-11 16,0 11-28-16,6 11 8 15,13 0-5-15,-6 3 7 16,-1-6-15-16,-6-1-69 16,1-10-350-16,-1-8-325 0</inkml:trace>
  <inkml:trace contextRef="#ctx0" brushRef="#br0" timeOffset="4353">3828 3379 1942 0,'0'0'300'0,"0"0"-25"0,-7 32-91 15,-5 3-76-15,-1 7-53 16,-6 4-42-16,1 0 1 0,-14 7 3 15,-6-3-49-15,1-4-278 16,-1-4-299-16,7-7-246 16</inkml:trace>
  <inkml:trace contextRef="#ctx0" brushRef="#br0" timeOffset="4545">3733 3079 2282 0,'0'0'298'15,"0"0"-101"-15,0 0-108 16,0 0-49-16,0 0-17 16,0 0-125-16,0 0-311 0,0 0-407 15</inkml:trace>
  <inkml:trace contextRef="#ctx0" brushRef="#br0" timeOffset="5432">3136 3312 1588 0,'0'0'15'15,"0"0"25"-15,0 0-20 0,0 0-34 16,0 0 41-16,44 7-36 16,0 7 14-16,7 11-14 0,-7-1 22 15,-7-2-9-15,-37-22 5 16,38 31-9-16,-38-31-12 0,13 36 16 15,-13-36-29-15,-32 42-72 16,-12-14-48-16,-6-3-8 16,0-11 53-16,6-7 19 0,0-10 5 15,44 3 31-15,-38-32 28 16,19-10-37-16,13-4 43 16,6-4-4-16,12 4 50 0,7-3-15 15,0 10 15-15,0 4 40 16,-19 35 7-16,25-36 26 15,-25 36 93-15,0 0-52 0,0 0-63 16,0 0-49-16,0 0-9 16,0 0-24-16,-38 4 6 0,-6 21-8 15,0 6-2-15,0 12 25 16,7-1-6-16,5 1-12 0,7-5 3 16,6-2 3-16,19-36 1 15,-6 42-3-15,6-42-16 16,19 39 21-16,-19-39-9 15,50 21 4-15,0-10-11 0,7-4-21 16,-13-11 30-16,0 1-5 16,-44 3 0-16,38-4 11 0,-38 4-7 15,0 0-24-15,0 0 18 16,0 0-18-16,0 0 16 16,-38-10-4-16,-6 17-10 0,-13 7 24 15,1 14-10-15,-1 4 3 16,7 7 13-16,12 0-11 0,7 7 8 15,31-46-13-15,-19 56 11 16,19-13-24-16,0-43 30 0,31 46-32 16,-31-46 15-16,57 31 11 15,-7-13-11-15,-6-11-8 16,-44-7-22-16,44 0-25 16,-44 0 24-16,0 0 16 0,0 0-42 15,0 0 29-15,13-46 10 16,-13 46 10-16,0 0 8 0,-63-39 4 15,6 22 32-15,1 10-12 16,5 10-15-16,7 8-1 0,44-11 24 16,-56 42 4-16,56-42 13 15,-50 78 1-15,24 0-34 16,14 3 1-16,12 0-14 0,6 4-1 16,7 3-8-16,6-3 19 15,-1 0-261-15,1-14-279 16</inkml:trace>
  <inkml:trace contextRef="#ctx0" brushRef="#br0" timeOffset="5968">2099 3513 1713 0,'-38'-21'35'16,"38"21"8"-16,-18-32-14 16,5-3-25-16,19-4 15 0,13-7-19 15,19-11 8-15,0-3-26 16,12 7 5-16,0 7 1 15,-6 4 2-15,6 17-4 0,-6 11-12 16,-6 18 9-16,-38-4 5 16,32 49 12-16,-20 4 0 15,-12 7 12-15,-19 0-2 16,-12 7-16-16,-7-6 26 0,-18-1-14 16,-7-4 10-16,0-10-35 15,-6-7 6-15,12-14-7 16,1-11 20-16,12-11-31 0,44-3 7 15,-51-17 13-15,51 17-9 16,-44-53 12-16,19 10 22 0,6 8-14 16,19 35-7-16,0 0 2 15,0 0 16-15,0 0-11 16,0 0 28-16,0 0 48 0,-25 39 72 16,6 14 15-1,-6 10-56-15,-13 8-50 0,-6 7-27 16,-12 0-9-16,-7 3-24 15,-12 4-93-15,5-15-380 0,-5-2-298 16</inkml:trace>
  <inkml:trace contextRef="#ctx0" brushRef="#br0" timeOffset="6149">2043 4195 2214 0,'0'0'215'0,"0"0"-102"15,44-10-66-15,-44 10-105 16,0 0-276-16,0 0-448 0</inkml:trace>
  <inkml:trace contextRef="#ctx0" brushRef="#br0" timeOffset="6396">1244 2608 1769 0,'0'0'170'15,"0"0"67"-15,0 0-73 0,13 54-7 16,6 20-98-16,-7 18-17 16,7 14-42-16,0 14 13 15,-6 0-4-15,-1 0-258 0,1 0-369 16,-1-10-227-16</inkml:trace>
  <inkml:trace contextRef="#ctx0" brushRef="#br0" timeOffset="7061">660 2736 1342 0,'0'0'30'0,"0"0"122"16,12 46 40-16,7 21-95 16,6 21 16-16,0 8-20 0,1 3-63 15,-8-1-22-15,1-9-5 16,-6-4 17-16,-13-4-2 0,-13-14-18 16,1-10-57-16,-7-11-87 15,19-46-45-15,-38 45-25 16,38-45 75-16,-56 22 45 0,12-22 33 15,44 0-2-15,-57-39 21 16,57 39 22-16,-57-57 15 0,13 15 44 16,44 42 62-16,0 0-27 15,-56-35-12-15,56 35-62 16,-57 0-12-16,57 0 43 16,-56 31-56-16,12 1 31 0,44-32 0 15,-44 57 11-15,12-11 82 16,32-46-49-16,-12 67 6 15,18-14-37-15,-6-53-19 0,38 53 8 16,-38-53 17-16,63 46-31 16,-7-18 19-16,-18-10-19 0,-38-18 24 15,0 0-28-15,50 14 10 16,-50-14 10-16,0 0 9 0,0 0-37 16,0 0 40-16,0 0-1 15,-56-32-44-15,5 4-2 16,1 3 52-16,0 7-15 15,-1 4 40-15,7 4-13 0,44 10-31 16,-44 7-8-16,44-7 104 16,-37 49-30-16,18 11 25 15,0 11-41-15,13 7-38 0,12-1-4 16,13 5 0-16,6 2-21 16,0-6-12-16,7-7 0 0,-1-11-140 15,0-14-312-15,-31-46-160 16</inkml:trace>
  <inkml:trace contextRef="#ctx0" brushRef="#br0" timeOffset="7222">270 3107 2170 0,'0'-32'36'15,"0"32"-107"-15,0 0-226 0,0 0-197 16</inkml:trace>
  <inkml:trace contextRef="#ctx0" brushRef="#br0" timeOffset="7394">421 5026 1565 0,'56'-39'17'0,"7"-14"-17"15,6-11-30-15,1-10-245 0,11-11-206 16</inkml:trace>
  <inkml:trace contextRef="#ctx0" brushRef="#br0" timeOffset="7648">2281 0 735 0,'-37'53'148'0,"-7"18"125"0,-7 18-37 16,-5 20 21-1,-26 15-38-15,-6 21-80 0,-12 17-97 16,-14 8-11-16,-24-4-5 16,-13-4 4-16,0-2-28 0,1-16 19 15,5-2-25-15,19-19-222 16,19-13-172-16,19-22-108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7:39.6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13389 4439 2627 0,'0'0'211'0,"44"21"-56"15,19-10-92-15,12-15-26 0,19-3-21 16,13 0-333-16,0-7-605 16</inkml:trace>
  <inkml:trace contextRef="#ctx0" brushRef="#br0" timeOffset="-2085">16356 2927 1266 0,'0'0'291'0,"0"0"-3"16,0 0-71-1,44 7-103-15,6-4-5 0,-12 4-30 16,25 4-20-16,-13 3 26 15,6 0-43-15,-12 4-8 16,0-4-15-16,-12 0-2 0,-32-14 7 16,25 11-24-16,-25-11 20 15,0 0-6-15,0 0-4 0,0 0-3 16,-31 10-7-16,-7-6-10 16,-12-4 10-16,6 0-14 15,6-7-47-15,38 7-12 0,-44-22-22 16,44 22-6-16,-25-42 28 15,18 3 30-15,20 4 12 16,0 7 19-16,-13 28 3 16,25-32 4-16,-25 32 10 0,0 0 0 15,31-18-15-15,-31 18 2 16,0 0 19-16,0 0 5 16,0 0 9-16,0 0 47 0,0 0-29 15,0 0 14-15,-25 28-19 16,-19-6-13-16,-6-1-4 0,-7-4-21 15,-6 1 6-15,0 0 4 16,1-4-10-16,-1 4 8 16,12-4-8-16,7-4 8 15,44-10-2-15,0 0-12 0,0 0 6 16,-44 18 7-16,44-18 6 16,0 0 15-16,0 0-31 15,38 25 3-15,6-8-4 0,0 5-3 16,0-1-7-16,0 4 19 15,-6 3 15-15,-38-28 7 16,44 39-9-16,-44-39 39 0,12 46-3 16,-12-7-22-16,0-39-15 15,-62 49 1-15,-1-14-4 0,-13-6-4 16,-12-5-5-16,0-10-5 16,0-6 10-16,7-8 46 15,11-8 25-15,14-2-15 16,6-11 9-16,18-18-8 0,7-11-25 15,19-13-29-15,12-12-13 16,13-2 7-16,19 3-13 16,12 3-4-16,0 7-38 0,0 8-122 15,-6 10-218-15,-6 7-364 16,-6 7-166-16</inkml:trace>
  <inkml:trace contextRef="#ctx0" brushRef="#br0" timeOffset="-1449">14841 3022 1661 0,'0'0'262'15,"0"0"-49"-15,0 0-89 0,-19-39-73 16,19 4-29-16,6-4-8 15,19-4-12-15,7-6 9 16,18-8-11-16,0 8 0 16,-6 3-5-16,0 14-1 0,0 7 13 15,-6 15-16-15,6 6 9 16,0 11-14-16,-6 4 6 16,6 7-1-16,-6-1 15 0,-38-17-1 15,44 32-15-15,-44-32 26 16,44 25-4-16,-44-25-16 0,0 0 25 15,0 0-14-15,0 0 0 16,0 0-7-16,0 0-6 16,-13 39-7-16,13-39 16 0,-50 39-9 15,-7-11 2-15,-6-3 9 16,0-4 5-16,-12-3 3 16,6-1-19-16,-7-3 10 15,1-3 4-15,0-4 9 0,-1-3-4 16,7-4-5-16,12-4-6 15,7-10 2-15,0 0-8 16,18-7-9-16,32 21-1 0,0 0 10 16,-37-43-11-16,37 43 4 15,0 0-2-15,0 0 13 0,0 0-12 16,44-21 9-16,-7 21 16 16,7 18 1-16,-44-18-4 15,44 35 34-15,-44-35 46 16,32 53 37-16,-20-4 43 15,-12-3-21-15,-18 0-41 0,-14 4-43 16,-18-8-33-16,-13 4-13 16,-12-7-11-16,-1-4-8 0,7-10 3 15,6-4-56-15,0-10-122 16,63-11-218-16,-56-14-327 16,56 14-131-16</inkml:trace>
  <inkml:trace contextRef="#ctx0" brushRef="#br0" timeOffset="-1280">14715 2202 1760 0,'0'0'223'15,"6"-28"-110"-15,-6 28-66 0,0 0-136 16,0 0-324-16,0 0-235 15</inkml:trace>
  <inkml:trace contextRef="#ctx0" brushRef="#br0" timeOffset="-1060">14149 2032 1589 0,'0'0'166'16,"0"0"-6"-16,-25 68 39 0,25 6-104 15,7 4-31-15,11 3-32 16,1 0-25-16,0-3 19 16,6 0-169-16,-12-11-300 0,-1-7-196 15</inkml:trace>
  <inkml:trace contextRef="#ctx0" brushRef="#br0" timeOffset="-177">13753 2591 1296 0,'0'0'280'0,"0"0"-28"15,0 0-49-15,0 0-16 16,51 28-67-16,-7 4-26 0,-44-32-55 16,44 39-5-16,-44-39-34 15,0 0 8-15,25 46 3 16,-25-46-11-16,0 0 17 16,-38 42-20-16,38-42 5 0,-56 21 8 15,56-21-16-15,-57-7 2 16,57 7-36-16,-44-42-9 0,13-1 5 15,18-3 34-15,19 8-20 16,-6 38 42-16,7-53-24 16,-1 17 15-16,-6 36 19 0,0 0-27 15,0 0 17-15,-38-17-16 16,0 20-6-16,-12 18 20 0,0 11-4 16,-7 3 5-1,13 4-18-15,44-39 7 0,-50 53 4 16,25-14-19-16,25-39 31 15,0 50-16-15,0-50 12 0,38 46-12 16,-38-46 0-16,69 39 14 16,0-15-34-16,-19-6 37 15,-50-18-17-15,50 14 11 0,-50-14-17 16,0 0 6-16,0 0-12 16,0 0 27-16,-75 14-31 0,0-10 33 15,-1-4-33-15,1-7-25 16,12-7 25-16,0-8-55 15,0-13-12-15,13-7-26 16,6-8 47-16,0 1 44 0,12 6-26 16,7 8 59-16,25 35-18 15,0 0-3-15,0 0 6 16,0 0-40-16,0 0 66 0,0 0-36 16,0 0 33-16,7 56-28 15,5-6 17-15,7-8-12 16,-19-42-14-16,25 53 27 0,-25-53-7 15,19 39-6-15,-19-39 6 16,0 0-15-16,0 0 23 16,0 0-32-16,-50 32 21 15,6-25 8-15,-7-18-11 0,-5-6 15 16,-1-4 91-16,1-4 32 16,5 4-1-16,14 10-74 0,37 11-6 15,-44-11-49-15,44 11 10 16,0 0-6-16,-44 22-12 15,44-22 19-15,-25 42-31 0,6 4 27 16,6 0-11-16,7 14-11 16,6 7 76-16,6 11-36 0,7 0 11 15,12 10 34-15,6 0-56 16,13-3 13-16,7 3-39 16,-1-6 7-16,0-4-68 15,7-8-359-15,-7-10-464 0</inkml:trace>
  <inkml:trace contextRef="#ctx0" brushRef="#br0" timeOffset="723">11635 2587 1260 0,'0'0'60'0,"0"0"44"15,44 43-11-15,-44-43 36 16,32 56-38-16,-32-56-59 16,31 64-23-16,-31-64 8 0,25 60-14 15,-25-60 13-15,7 53-11 16,-7-53 15-16,0 0-13 0,0 0-3 15,-70 46-9 1,8-21-8-16,-1-22 3 0,12-6 2 16,51 3-2-16,-69-29 10 15,19-2 0-15,50 31 7 0,-44-36-3 16,44 36 50-16,0 0-30 16,0 0-17-16,0 0 18 15,0 0-16-15,0 0-5 0,0 0 78 16,0 0 66-16,0 0 27 15,-19 53 6-15,0-10-13 16,19-43-58-16,-56 56-34 0,-7-13-31 16,-19-8-16-16,-12-3 48 15,-13-8-32-15,-6-6-26 16,-7-7-10-16,1-11-3 16,12-7-1-16,7-11-5 0,5-3-8 15,26-8 0-15,13 5-26 16,12-5-214-16,44 29-363 0,-13-45-246 15</inkml:trace>
  <inkml:trace contextRef="#ctx0" brushRef="#br0" timeOffset="892">10648 3637 2020 0,'44'32'325'15,"0"-15"-131"-15,13-13-100 16,6-15-37-16,19-6-42 0,-1-12-243 16,14-3-304-16,-1-13-213 15</inkml:trace>
  <inkml:trace contextRef="#ctx0" brushRef="#br0" timeOffset="1100">12471 1605 1998 0,'-50'14'228'16,"0"14"35"-16,-13 11-83 0,-13 11-77 15,-5 6-65-15,-14 8 6 16,-5 13-102-16,-13 8-363 0,-13 7-503 15</inkml:trace>
  <inkml:trace contextRef="#ctx0" brushRef="#br0" timeOffset="2060">9222 2608 1275 0,'0'0'212'0,"0"0"29"15,0 0-26-15,0 0-34 16,0 0 28-16,0 0-89 0,18 53 22 16,1-3-56-16,-12-11 3 15,-7-39-23-15,0 63 12 16,-13-13-49-16,-18-4-9 15,-13-4 0-15,-13 1-20 16,-12-1-8-16,0-7 23 0,-7-6-12 16,1-15 4-16,12-7-7 15,0-14 0-15,13-7-32 0,6-11-16 16,6-17-44-16,13-11 15 16,12-11-6-16,13 0 60 15,7 1 6-15,5 13 6 0,13 8 4 16,-25 42-11-16,38-32 13 15,0 18-4-15,0 10 12 0,-38 4 3 16,37 25-11-16,-37-25 17 16,32 46 1-16,-20-4 0 15,-12 1-6-15,-25-1 2 16,-13 4-7-16,-12 0 1 16,-13-3-3-16,-12-1 0 0,-1-10 6 15,1-8-3-15,6-9 4 16,12-8 10-16,1-11-10 0,12-14-13 15,44 18 9-15,-38-42-6 16,13 3 9-16,25 39-6 16,-6-42 6-16,6 42-6 0,0-36 9 15,0 36-5-15,0 0 5 16,0 0 0-16,0 0 6 0,0 0 34 16,0 0-2-16,12 61-16 15,-18-8-8-15,-19 3-29 16,-13-6 17-16,-12 3-11 15,-13-7 2-15,-6-4-7 16,6-10 10-16,-6-8-2 0,12-6-31 16,13-14-18-16,44-4-12 15,-44-29-23-15,25-9-11 0,13-15 50 16,25-4 22-16,6 4 8 16,6 7 12-16,-31 46-14 15,57-46 14-15,-13 21-6 0,-44 25 6 16,44 11 25-16,-44-11 39 15,19 53 30-15,-19 7-5 16,-19 4-32-16,-25 10-25 16,-13 4-20-16,-12-1 3 0,-12-2-20 15,-7-5 2-15,0-6 3 16,0-11-147-16,0-7-133 16,12-14-301-16,13-18-338 0</inkml:trace>
  <inkml:trace contextRef="#ctx0" brushRef="#br0" timeOffset="2260">7996 2481 1184 0,'69'-21'278'16,"6"-4"-53"-16,7 1-59 15,0-1-71-15,0 0-70 16,-1 4-4-16,-5 3-91 0,-13 1-306 16,-13 9-229-16</inkml:trace>
  <inkml:trace contextRef="#ctx0" brushRef="#br0" timeOffset="2675">7512 2806 1490 0,'0'0'113'0,"0"0"109"16,0 0-38-16,0 0-66 0,0 0-63 16,0 0-17-16,0 0-29 15,0 0-12-15,-50 29-2 16,50-29 15-16,-51 21-2 0,51-21-5 16,-63 35 76-16,7 1-37 15,-1 2 78-15,1 12-46 0,-7 13 51 16,0 8 17-16,6 3-49 15,1 1 17-15,-1 2-43 16,1 5-30-16,5-5-21 16,-5-2-12-16,-7-5-4 15,0-6-6-15,-6-4 1 0,0-7-135 16,-7-7-119-16,7-11-197 16,0-14-228-16</inkml:trace>
  <inkml:trace contextRef="#ctx0" brushRef="#br0" timeOffset="2864">6984 4245 2338 0,'100'0'146'0,"7"-14"-69"0,13-8-43 15,5-6-28-15,14-4-316 16,5-3-449-16</inkml:trace>
  <inkml:trace contextRef="#ctx0" brushRef="#br0" timeOffset="3349">6575 2902 2049 0,'0'0'317'15,"0"0"-73"-15,0 0-121 16,0 0-61-16,-6 35-32 0,-13 8-4 16,-19 6-10-16,-6 4-22 15,-12 7 12-15,-7 0-1 16,0 0-121-16,7-10-298 15,-1-8-391-15</inkml:trace>
  <inkml:trace contextRef="#ctx0" brushRef="#br0" timeOffset="4115">6129 2612 1098 0,'0'0'155'0,"0"0"36"16,0 0-8-16,0 0-9 0,0 0-78 16,38 21 36-16,-38-21-45 15,25 39-57-15,-6 0 4 16,-19-39-27-16,6 46 9 0,-6-46-22 15,-6 46 15-15,6-46-13 16,-25 39 13-16,25-39-4 16,-51 28 3-16,51-28-5 15,-56 7 1-15,5-14-7 0,14-7 16 16,37 14-13-16,-44-50-7 16,6-6 7-16,7-4-8 15,-1-4 4-15,7 1 10 0,0 2-6 16,6 8 10-16,7 18-6 15,12 35-8-15,0 0-4 0,0 0-11 16,0 0 11-16,0 0 15 16,0 0-5-16,0 0-8 15,12 46 8-15,7 0 5 0,0-7-18 16,0 0 23-16,-7 0-12 16,7-4 25-16,-19-35 34 15,13 42-34-15,-13-42 7 16,-7 50-6-16,-18-8-10 0,-12-3-12 15,-14-4-7-15,-5 4-1 16,-7-7 7-16,6 3 10 16,7-3-3-16,6-7-23 0,44-25 7 15,0 0 6-15,-50 49 10 16,50-49-20-16,-19 53 25 16,19-53 0-16,6 53-7 0,0-10-8 15,-6-43 89-15,26 53-6 16,-14-14 2-16,-12-39 7 15,0 46-29-15,-12-11-16 16,12-35-33-16,-63 42-4 0,0-10 5 16,0-11-15-16,-6-3 77 15,0-11-4-15,6-7 0 0,6-7-11 16,7-7-7-16,12-18-24 16,7-7-15-16,6-17 0 15,18-4-3-15,14-11-13 0,12-3-3 16,12-4-30-16,19 0-119 15,13 4-182-15,0 3-321 16,6 8-219-16</inkml:trace>
  <inkml:trace contextRef="#ctx0" brushRef="#br0" timeOffset="4304">6412 2407 2271 0,'31'-3'356'16,"-31"3"-66"-16,0 0-120 0,0 0-80 15,0 0-65-15,0 0-7 16,0 0-222-16,0 0-382 16,0 0-427-16</inkml:trace>
  <inkml:trace contextRef="#ctx0" brushRef="#br0" timeOffset="4655">6682 1230 1913 0,'0'0'297'15,"0"0"-66"1,0-35-107-16,0 35-69 0,0 0-50 15,0 0 14-15,0 0-11 16,-50 74-1-16,-19 11 0 0,-7 7 1 16,-18 3-5-16,-7 4 4 15,-5-7-69-15,5-4-62 16,0-17-15-16,20-14-10 0,12-15 41 16,12-17 51-16,7-15 24 15,18-17 30-15,32 7-4 0,-31-42 27 16,6-1 30-16,12 8 38 15,13 35-16-15,-6-39-17 16,6 39-38-16,0 0-7 16,0 0-15-16,0 0 7 0,0 0-74 15,-38 50-384-15,1 10-316 16</inkml:trace>
  <inkml:trace contextRef="#ctx0" brushRef="#br0" timeOffset="5104">4426 2679 1721 0,'0'0'225'0,"-32"43"-3"16,7-5-49-16,-6 1-68 16,6 0-48-16,-1 7-14 0,8 4-20 15,-1 3-16-15,6-4-11 16,1 1 4-16,-1-1-54 0,13-49-297 15,-6 49-320-15</inkml:trace>
  <inkml:trace contextRef="#ctx0" brushRef="#br0" timeOffset="5359">4099 1679 1270 0,'0'0'163'0,"0"0"-47"16,0 0 100-16,0 0-45 0,-25 64 33 16,18 10-92-16,7 14-49 15,7 4-34-15,-1 0-13 16,13 0-4-16,0-4-24 15,0-3-101-15,-7-7-407 0,1-8-276 16</inkml:trace>
  <inkml:trace contextRef="#ctx0" brushRef="#br0" timeOffset="5779">3665 2545 1161 0,'0'0'253'0,"0"0"-6"16,0 0-5-16,13 46-86 16,-1-7-34-16,-5 3-21 15,-7-7 21-15,0-35-62 0,-13 53-13 16,-6-10-21-16,19-43-17 15,-31 42-9-15,31-42 22 0,-44 29-27 16,44-29 1 0,-38 10 18-16,38-10-19 0,0 0 0 15,-38-42-8-15,19-8 5 16,7 1 8-16,12 6-9 0,0 8 16 16,0 3-4-16,0 32 0 15,0 0 6-15,0-28-5 16,0 28-20-16,0 0 16 0,0 0 43 15,0 0 32-15,-19 35-37 16,0 8-16-16,-12 6 3 0,-7 8-20 16,-6-1-15-16,-6 1-5 15,-1-1-343-15,1-3-469 16</inkml:trace>
  <inkml:trace contextRef="#ctx0" brushRef="#br0" timeOffset="5960">3464 3365 2290 0,'31'10'252'0,"-31"-10"-114"0,0 0-84 15,0 0-161-15,0 0-320 16,0 0-402-16</inkml:trace>
  <inkml:trace contextRef="#ctx0" brushRef="#br0" timeOffset="6335">3093 2764 1520 0,'0'0'163'0,"0"0"-9"0,0 0-39 15,0 0-94-15,0 0 10 16,0 0-19-16,-44 46 3 0,44-46-7 16,-44 25-62-16,44-25-4 15,0 0-93-15,0 0 22 16,0 0 48-16,-19-46 51 0,19 46 20 15,19-50 5-15,-19 50-8 16,38-35 35-16,-38 35 52 16,50-14 11-16,-50 14 37 0,38 17 14 15,-38-17 64-15,12 43-24 16,-18-1-52-16,-13 11-74 0,-25 4-14 16,-19 3-25-16,-12 7-43 15,-7 0-203-15,1-7-306 16,-7-10-117-16</inkml:trace>
  <inkml:trace contextRef="#ctx0" brushRef="#br0" timeOffset="6683">3055 2206 1653 0,'0'0'181'0,"0"0"-72"16,0 0-43-16,0 0-38 15,0 0-3-15,-50-7-10 16,-13 24-18-16,-6 19 16 0,-6 13-20 16,-7 11 18-16,-6 14 25 15,0 8 60-15,-6 6 40 0,-7 14-66 16,1 8 34-16,5 7-56 15,1 10-20-15,12 4-14 16,19-4-11-16,32 0-10 0,18-7 13 16,26-7 8-16,25-7-14 15,18-10 10-15,20-19-21 16,18-13-14-16,0-14-182 16,7-15-272-16,-1-21-256 0</inkml:trace>
  <inkml:trace contextRef="#ctx0" brushRef="#br0" timeOffset="6936">2496 2181 2665 0,'0'0'200'0,"0"0"22"16,0 0-51-16,0 0-82 15,0 0-44-15,0 0-19 0,0 0-16 16,0 0-16-16,0 0-170 16,0 0-323-16,0 0-467 15</inkml:trace>
  <inkml:trace contextRef="#ctx0" brushRef="#br0" timeOffset="7176">1578 2206 2758 0,'0'0'20'0,"0"0"0"0,0 0-4 16,25 42-16-16,1 11-3 15,-8 7 18-15,8 4-28 16,-8 6-153-16,1 1-376 0,-6-7-342 16</inkml:trace>
  <inkml:trace contextRef="#ctx0" brushRef="#br0" timeOffset="7452">2465 1089 1807 0,'0'0'45'0,"-26"-50"57"16,-11 19 57-16,-7 9-60 0,-7 12-20 16,-5 10-35-16,-7 3-48 15,-6 8 50-15,0 10-63 16,-13 7 24-16,0 1-3 0,7-1-21 16,-7 0 17-16,7 4-168 15,6 0-283-15,-7 0-118 16</inkml:trace>
  <inkml:trace contextRef="#ctx0" brushRef="#br0" timeOffset="8211">975 2474 1082 0,'0'0'281'0,"6"46"-16"0,-6-46-79 16,0 43-16-16,0-8-109 15,0-35-14-15,0 42-6 16,0-42-32-16,-12 46 6 16,12-46-2-16,-13 43-19 0,13-43 13 15,0 0-20-15,0 0 18 16,0 0 6-16,-44 28-17 0,44-28 15 15,-50-4-22-15,50 4 8 16,-51-39 16-16,7-14-23 16,0-14 9-16,0-7 14 0,7-21-40 15,-1-1 42-15,0-3-25 16,7 15-6-16,6 6 28 0,6 14-30 16,0 11 26-16,6 18 6 15,13 35-18-15,-6-36 17 16,6 36-11-16,0 0-28 15,0 0 33-15,0 0-2 0,0 0-16 16,0 0 23-16,0 0-27 16,0 0 12-16,0 0 13 0,0 0-8 15,0 0 0-15,0 0 14 16,0 0-14-16,6 39-16 0,7-3 26 16,0 6-5-16,-1 4-5 15,13 0 2-15,-6 3-11 16,13 1 32-16,-7-4-23 0,0 0 10 15,6-4-7-15,-12-3 9 16,-6 0 6-16,-1 3-11 16,-12 1 11-16,-12-1 64 0,-7 1-22 15,0-5-50-15,-12-2 4 16,31-36 11-16,-51 46-34 16,1-18 13-16,0-7 12 0,6-14-32 15,0-3 16-15,-7-11 8 16,14-4-22-16,-7-7 28 0,6-6-18 15,0-1-10-15,38 25 31 16,-50-28-22-16,50 28-10 0,-31-21 25 16,31 21-3-1,0 0-17-15,-38 14 22 0,38-14-27 16,-25 42 22-16,6 0 4 16,13-3-18-16,12-3 13 0,6-4-15 15,-12-32-123-15,0 0-358 16,57 38-328-16</inkml:trace>
  <inkml:trace contextRef="#ctx0" brushRef="#br0" timeOffset="8416">1170 2085 2608 0,'0'0'194'16,"0"0"-18"-16,0 0-86 16,0 0-55-16,25-21-6 0,-25 21-35 15,0 0-298-15,0 0-440 16,31-17-264-16</inkml:trace>
  <inkml:trace contextRef="#ctx0" brushRef="#br0" timeOffset="8675">1911 0 1256 0,'0'0'58'16,"0"0"108"-16,-50 36 7 0,0 13-49 15,-19 18-6-15,-13 18 35 16,-19 18-79-16,-12 6-41 16,-12 4 8-16,-1 0-41 15,-6 8 15-15,0-1 15 0,6 0-40 16,0-7-112-16,13 0-253 16,6-3-227-16</inkml:trace>
  <inkml:trace contextRef="#ctx0" brushRef="#br0" timeOffset="20063">16689 5987 1497 0,'6'35'-3'0,"-6"-6"27"15,6 2 161-15,-6 8-69 16,0-3-69-16,0-1-4 0,0-3-21 16,0-1-18-16,0-31 2 15,0 32-6-15,0-32 9 0,0 0-2 16,0 29-29-16,0-29 28 16,0 0-1-16,-31 7 17 15,0-14-22-15,31 7-13 0,-38-29-9 16,6-6 26-16,-5 3 3 15,-7 0 23-15,12 8-30 16,-5 6 43-16,-1 7 13 0,0 15 5 16,0 6 0-16,1 8-16 15,37-18-31-15,-38 43-26 16,13-8 12-16,6 4 2 0,13-4 3 16,6 4-283-16,19-7-377 15</inkml:trace>
  <inkml:trace contextRef="#ctx0" brushRef="#br0" timeOffset="20228">16544 6821 2049 0,'0'0'179'0,"0"0"-108"16,0 0-65-16,0 0-269 15,0 0-350-15</inkml:trace>
  <inkml:trace contextRef="#ctx0" brushRef="#br0" timeOffset="20691">15909 5916 1388 0,'-12'43'32'0,"12"-43"-8"0,-13 56 48 16,1-10-22-16,-1-3-50 15,-6-1 46-15,19-42-42 0,-44 56 5 16,44-56-19-1,-44 50-10-15,44-50-18 0,-44 35-58 16,44-35-44-16,-37 4-51 16,37-4 36-16,-26-50-22 0,20-3 21 15,6-7 56-15,0 0 64 16,0 11 102-16,0 3 44 0,0 46-25 16,0 0-12-16,0 0 66 15,0 0 98-15,-63-7-26 16,13 24 9-16,6 19 22 0,-6 3-45 15,6 7-49-15,-13 3-55 16,-6-3-42-16,-6-4-33 0,-13 1-12 16,-6-4 16-1,-6-8-28-15,0-9-3 0,-7-5 26 16,13-10-4-16,0-7-106 16,7-7-197-16,11-7-274 0,8-7-89 15</inkml:trace>
  <inkml:trace contextRef="#ctx0" brushRef="#br0" timeOffset="20848">15004 6824 1248 0,'82'-3'64'0,"-7"-8"-28"0,13-6-1 16,-6-12-41-16,6-6-177 15,13-7-172-15</inkml:trace>
  <inkml:trace contextRef="#ctx0" brushRef="#br0" timeOffset="21056">16953 4633 1541 0,'0'0'29'0,"-38"0"73"16,-18 22-11-16,-14 13 5 15,-11 14-21-15,-14 11-42 0,1 11-20 16,-19 10-16-16,12 11-171 16,-24 0-337-16</inkml:trace>
  <inkml:trace contextRef="#ctx0" brushRef="#br0" timeOffset="21839">14080 5637 1807 0,'0'0'16'0,"0"0"125"16,-19 53-3-16,19-7 47 16,0 0-61-16,0 3-21 0,-6 4-52 15,-6 7-28-15,-7 1-6 16,-19 6-8-16,-12-7 5 16,-7-4-7-16,-6-3-11 15,0-7-5-15,7-14 19 0,-1-7-10 16,13-15-28-16,44-10-55 15,0 0-7-15,-37-42 5 0,24-11-31 16,26-14-49-16,12-11 59 16,6 0 41-16,13 4 52 0,-6 14-19 15,-7 14 26-15,-31 46-26 16,0 0 27-16,57-39 26 16,-57 39 54-16,0 0 4 0,0 0-35 15,0 64-32-15,-32-1 11 16,-18 1-11-16,-6 3 7 15,-14 0-10-15,1-7-23 0,0-3 5 16,6-11 14-16,7-11-5 16,12-14 21-16,44-21-45 0,-44 0-45 15,44 0-4-15,-19-45-22 16,19-8-12-16,12-11 46 16,7 4 2-16,6 3 43 0,1 11 16 15,-26 46 18-15,0 0-21 16,0 0 43-16,0 0 64 0,0 0 50 15,0 0-45-15,0 0 25 16,0 60-70-16,-13-3-28 16,-12 3-19-16,-7-7-23 15,-5 4 21-15,-7-8 1 0,-7-10-20 16,1-4 8-16,0-10 1 16,50-25-32-16,-57 14-89 0,57-14-39 15,-37-17-6-15,37 17-28 16,-19-71-5-16,25 4 110 0,7 3 32 15,5 11 33-15,-18 53 9 16,38-53 41-16,-38 53 74 0,44-28 11 16,-44 28 84-16,0 0-23 15,38 53-8-15,-26 3-60 16,-18 11 16-16,-19 1-63 0,-13-1-34 16,-12 3-16-16,0-2-19 15,-13-5 2-15,0-6-194 16,-6-11-318-16,6-7-199 0</inkml:trace>
  <inkml:trace contextRef="#ctx0" brushRef="#br0" timeOffset="22024">13577 5255 1488 0,'82'-39'137'0,"0"4"-78"16,-7 7 0-16,-6 3-32 0,-12 4-213 15,-7 0-332-15</inkml:trace>
  <inkml:trace contextRef="#ctx0" brushRef="#br0" timeOffset="22363">12949 6118 1155 0,'0'0'166'15,"0"0"31"-15,0 0 12 16,0 0-88-16,0 0-33 0,0 0-39 15,0 0-34-15,0 0 2 16,-44 21 5-16,44-21-26 0,-57 35-9 16,7 8 102-16,0 6-15 15,-7 15 73-15,-6 13 5 0,0 8-43 16,-6 7-55-16,-6 4-18 16,-13-1-32-16,6 0-4 15,-12 1 6-15,0-4-2 16,6-15 7-16,0-6-2 0,0-7-147 15,12-18-162-15,7-11-181 16,13-17-107-16</inkml:trace>
  <inkml:trace contextRef="#ctx0" brushRef="#br0" timeOffset="22544">12565 7521 1271 0,'107'-22'-5'16,"6"1"-106"-16,1-7-222 0</inkml:trace>
  <inkml:trace contextRef="#ctx0" brushRef="#br0" timeOffset="23291">11258 6358 1392 0,'0'0'216'0,"0"0"42"16,0 0-30-16,0 0-70 15,0 0-57-15,0 0-45 0,0 0-35 16,0 0 0-16,0 0 0 16,0 0-8-16,0 0-13 15,0 0 8-15,0 0-16 0,50-60-9 16,-12 3-52-16,6-3 10 15,0 7 27-15,6 4 16 16,1 3-12-16,-7 10 38 16,12 5-18-16,-12 6 11 0,0 7-7 15,0 8 11-15,7 3 15 16,-14 3-27-16,-37 4 5 0,57 0-4 16,-57 0 1-16,38 0 0 15,-38 0 3-15,0 0-3 16,0 0 20-16,0 0-13 0,0 0-8 15,0 0 4-15,0 0 3 16,0 0 11-16,-57 28-21 16,7 1 17-16,-7-1 35 15,-12 4-3-15,-6 0 1 0,5 3-21 16,1-3 21-16,-6-4 40 16,12-3 12-16,0-4 3 15,19-11 19-15,0-2-20 0,44-8-45 16,-38-11-26-16,38 11-16 15,-25-32-5-15,13-10 7 0,5 3-12 16,7-11 5-16,13-3 1 16,0-7-10-16,-1-3-2 15,7 6-4-15,-6 4-166 0,-13 53-270 16,18-63-433 0</inkml:trace>
  <inkml:trace contextRef="#ctx0" brushRef="#br0" timeOffset="23476">11352 5524 1813 0,'0'0'252'0,"0"0"-80"15,0 0-83-15,0 0-46 16,0 0-26-16,0 0-262 0,51 7-402 15</inkml:trace>
  <inkml:trace contextRef="#ctx0" brushRef="#br0" timeOffset="24040">10711 5637 782 0,'7'-49'113'16,"-7"49"40"-16,0 0 52 16,0 0-66-16,0 0-58 0,0 0-43 15,0 0 11-15,0 0 195 16,0 0 0-16,0 0-109 0,0 0-44 15,0 0 62-15,6 49-62 16,6-7-35-16,1-6-20 16,-7 6 36-16,7-3-32 0,-7 3-22 15,-6 1-6-15,0 6 9 16,-12 1-10-16,-7 3-5 16,-13 3-6-16,-12 1 0 0,-19 3-10 15,-6 0 10-15,-19-7 0 16,-6-7 3-16,-7 0-3 15,-5-11-4-15,-8-3 12 16,1-11-11-16,0-10-3 0,6-4 13 16,0-14 2-16,13-4-9 15,6-10-9-15,13-11 14 0,6 0-10 16,12 4 18-16,7 3 70 16,18 4-13-16,32 21-48 15,-37-14-5-15,37 14-17 0,0 0 12 16,-51 28-1-16,7 11-5 15,0 11 1-15,0 10-2 16,0 3-5-16,0 1-8 16,7 3 4-16,-7-3-46 0,-7-4-203 15,7-7-218-15,7-11-224 16,37-42-12-16</inkml:trace>
  <inkml:trace contextRef="#ctx0" brushRef="#br0" timeOffset="24268">10912 4609 2408 0,'0'0'47'0,"38"10"67"16,-38-10-6-16,-6 50-31 15,-19 6-35-15,-19 11-32 16,-32 11 2-16,-18 7-9 0,-32 10-256 16,-6 4-324-16,-19 4-230 15</inkml:trace>
  <inkml:trace contextRef="#ctx0" brushRef="#br0" timeOffset="24436">8995 5948 1384 0,'82'-42'76'0,"0"-1"7"16,-1 1-62-16,1 3-9 16,-13 7-80-16,-6 7-357 0</inkml:trace>
  <inkml:trace contextRef="#ctx0" brushRef="#br0" timeOffset="24823">8807 6142 1046 0,'-44'-35'82'16,"44"35"54"-16,-63 0-68 0,0 25 70 16,0 21-34-16,7 14-37 15,-1 10 1-15,7 12 48 16,-1 3-37-16,7-1 67 16,0-2-71-16,13-1 50 0,-7-10-43 15,7-11-15-15,-1-11 11 16,1-10-32-16,31-39-18 15,-57 39-21-15,7-18 9 0,12-14 75 16,1-10-30-16,37 3-20 16,-32-43-22-16,20-6 14 15,12-11-22-15,19-15 2 0,18-16-3 16,7-12-10-16,13 4-4 16,6 7-27-16,6 11-224 15,-6 10-381-15,-13 15-314 16</inkml:trace>
  <inkml:trace contextRef="#ctx0" brushRef="#br0" timeOffset="25148">7424 6259 2007 0,'0'0'283'15,"0"0"-67"-15,0 0-96 16,12 42-50-16,-5-6-34 15,-20 3-20-15,-6-1-2 0,-6 5-20 16,-6 6 0 0,-7 1 10-16,0-4-205 0,38-46-317 15,-63 60-269-15</inkml:trace>
  <inkml:trace contextRef="#ctx0" brushRef="#br0" timeOffset="25995">7047 6082 1792 0,'0'0'6'15,"0"0"20"-15,0 0 73 0,0 0-60 16,0 0-8-16,-13 43-31 15,13-43 13-15,-6 46-5 0,6-46 12 16,-19 49-20-16,19-49 4 16,-31 46-4-16,31-46-5 15,-38 39-9-15,38-39 2 0,-50 14 2 16,50-14-28-16,0 0-19 16,-44-35-14-16,18-11 31 15,14-14-11-15,12-4 38 0,0-7-11 16,0 1 5-16,0 3 13 15,-6 7 1-15,6-1 23 16,0 19-12-16,0 42-14 16,0-46 3-16,0 46 17 0,0 0-24 15,0 0 20-15,0 0-21 16,0 0 5-16,0 0 3 0,0 0 34 16,0 0-3-16,0 0-20 15,18 43 7-15,-5 2 5 16,-7 1 85-16,1 7-45 0,-7 4-28 15,6 3-7-15,-12 4 63 16,-1 3-42-16,1 3-22 16,-7-6-9-16,-5 0-13 15,-8-8-4-15,1-3 6 0,-6-7-2 16,6-10-4-16,25-36 13 16,-32 35-17-16,32-35 17 15,0 0-13-15,-37 14 27 0,37-14-49 16,0 0 3-16,-26-53 19 15,14-7-17-15,6-11 4 0,-1-3-7 16,7 0 24-16,7 7-16 16,-7 7 20-16,-7 14-4 15,7 10-6-15,0 36 6 0,0 0 2 16,0 0-15 0,7-32 0-16,-7 32 15 0,0 0-2 15,0 0 16-15,0 0 2 16,0 0-11-16,0 43 1 0,-7-4-8 15,7 3 12-15,-12 1 17 16,-7-1 46-16,-19 0 63 16,0 8-59-16,-18-4 16 0,-13 3-36 15,-7-6-22-15,-5-1-30 16,-7-7 5-16,0-3-9 0,0-11-3 16,0-6 0-16,12-12 0 15,1-3-3-15,12-7 6 16,6-7-3-16,7 0-7 0,12-4-86 15,38 18-211 1,-25-39-311-16,13 0-111 0</inkml:trace>
  <inkml:trace contextRef="#ctx0" brushRef="#br0" timeOffset="26928">6852 5637 700 0,'0'0'136'0,"0"0"33"16,0 0 34-1,0 0-18-15,-25-49-21 0,25 49-39 16,0 0-25-16,0 0-21 16,0 0-24-16,0 0-20 0,0 0-16 15,0 0-23-15,0 0-1 16,0 0 18-16,0 0-13 16,0 0 89-16,0 0 46 0,0 0 0 15,0 0-62-15,-7 35 27 16,7 4-17-16,0-39-26 15,7 49-33-15,-7-10-7 0,0-39-3 16,6 46-5-16,-6-46-15 16,0 42 55-16,0-42-8 15,0 39-3-15,0-39 9 16,-6 46-25-16,6-46-6 0,-19 43-10 16,19-43 49-16,-38 42-21 15,7-7-22-15,-7-3 7 0,0-3-7 16,-6-1-17-16,-6-3 18 15,0-1-13-15,-7 5 81 16,1-5-37-16,-7-3-20 0,6-3-7 16,-12 3-17-16,6 1 6 15,-6-1-4-15,0 3 12 0,-7 1-4 16,1 0-6 0,0 0-4-16,-1-4-5 0,7 0-4 15,0-3 9-15,0-1 0 16,0 1-7-16,6-4 1 0,-6 0 9 15,6-3 6-15,0 0-9 16,0-4 8-16,13 0-6 16,6-7 0-16,44 0-2 0,-38 0-13 15,38 0-106-15,0 0-123 16,0 0-238-16,0 0-140 0,0 0-168 16</inkml:trace>
  <inkml:trace contextRef="#ctx0" brushRef="#br0" timeOffset="27188">7537 5584 2269 0,'0'0'148'16,"44"-35"13"-16,-44 35-85 15,44-32-24-15,-44 32-23 16,50-28-26-16,-50 28 4 0,51-22-124 16,-51 22-292-16,44-14-432 15</inkml:trace>
  <inkml:trace contextRef="#ctx0" brushRef="#br0" timeOffset="27539">8819 4322 1758 0,'-6'64'51'0,"-25"0"130"16,-26-1-3-16,-31-3-15 16,-19 4-77-16,-19-4-30 0,-6-3-29 15,-6-4-31-15,12-4 17 16,1-7-13-16,18-10-3 0,19-3-100 16,6-15-16-16,13-7-14 15,12-14 46-15,57 7 15 16,-50-36 37-16,50 36 40 0,-38-49 6 15,38 49 95 1,-31-39 26-16,31 39-63 0,0 0-41 16,0 0 2-16,0 0-43 15,-57 7 32-15,1 21-23 0,-1 22-120 16,1 10-457-16</inkml:trace>
  <inkml:trace contextRef="#ctx0" brushRef="#br0" timeOffset="28419">4463 5877 1602 0,'0'0'14'0,"0"0"3"0,0 0-22 16,0 0 10-16,0 0 38 16,0 50-53-16,0-1 28 15,0-3-21-15,0 0-17 0,0-3 20 16,-6-1-9-16,-13-3 20 16,13 0 8-16,6-39-29 15,-25 39 25-15,25-39-28 0,0 0 25 16,-38 31-6-16,38-31 16 15,-38 0-34-15,38 0 26 16,0 0-26-16,-44-53 0 16,19 4 9-16,0-1 6 0,13-3-3 15,-7 4-6-15,6 7 37 16,1 3-38-16,12 39 0 0,-13-39-7 16,13 39 14-16,0 0-4 15,0 0 10-15,0 0-31 16,0 0 25-16,0 0 0 0,0 0 12 15,0 0-16-15,0 0 4 16,0 0 27-16,0 0-34 16,0 0 16-16,0 0-13 0,0 0-15 15,25 39 15-15,-25-39 1 16,6 39 73-16,1-8-23 16,-14 1-30-16,1-4-2 15,-6 1 7-15,-7-1-6 0,19-28-13 16,-38 39-14-16,7-11 11 15,31-28 0-15,-32 25 11 0,32-25-20 16,-31 18 28-16,31-18-25 16,-32-8 16-16,32 8-15 15,-31-38 33-15,12-8-13 0,6-4-13 16,7 1-18 0,6-4 33-16,0 0-17 0,0 3 16 15,6 4-8-15,-6 7 46 16,0 39 41-16,13-31-42 0,-13 31-34 15,0 0-10-15,0 0 71 16,-19 28 22-16,0 18-74 16,-6 10-16-16,-6 15-12 0,-13-4 9 15,6 4-17-15,-6 0 23 16,6-4-300-16,7-11-430 0</inkml:trace>
  <inkml:trace contextRef="#ctx0" brushRef="#br0" timeOffset="28608">4627 5305 1893 0,'82'-50'109'15,"12"1"13"-15,0 6-59 16,-6 8-36-16,-12 7-43 15,-7 7-313-15,-13 14-317 0</inkml:trace>
  <inkml:trace contextRef="#ctx0" brushRef="#br0" timeOffset="28752">4250 6839 464 0</inkml:trace>
  <inkml:trace contextRef="#ctx0" brushRef="#br0" timeOffset="29355">3665 5923 1483 0,'0'0'206'0,"-31"43"-8"0,6 3-64 16,-7 0-52-16,-12 7-50 15,0 3-13-15,-12-3-19 0,-1-3-5 16,7-8-10-1,6-7 15-15,44-35 6 0,-51 25-1 16,51-25 14-16,-37-11-15 16,12-27 2-16,18-26-6 0,1-21-6 15,6-17 13-15,0-18-17 16,0-8 10-16,0-2 5 16,0 6 2-16,0 25-3 0,-6 21-4 15,6 22-8-15,0 56 5 16,0 0-2-16,0 0 13 0,-13 77-3 15,1 22-19-15,-1 18 2 16,7 17 0-16,-1 11 1 0,1 11 0 16,6-1 0-16,6 1-3 15,1-1 3-15,-7-3 1 16,6 7 26-16,-12 4-16 16,-7-8 81-16,-6-6-9 0,-6-15 38 15,-19-18-32-15,-19-13-37 16,-18-18-20-16,-1-22-21 15,-12-17 3-15,-7-21 8 0,7-25-1 16,-7-21 19-16,7-25 26 16,0-25-23-16,12-21 3 0,6-17 22 15,20-18-1-15,12-1 17 16,25 1-18-16,19 7-29 16,31 3-18-16,20 1 5 15,24 6-4-15,19 4-15 0,7 7-89 16,18 14-128-16,7 18-93 15,0 21-274-15,0 25-39 0</inkml:trace>
  <inkml:trace contextRef="#ctx0" brushRef="#br0" timeOffset="29492">3420 7397 1572 0,'63'11'111'0,"12"-15"-59"15,20-10-33-15,11-14-8 16,8-11-131-16,-1-4-356 0</inkml:trace>
  <inkml:trace contextRef="#ctx0" brushRef="#br0" timeOffset="30355">1635 6012 1119 0,'0'0'340'0,"0"0"-27"16,0 0-54-16,0 0-64 0,0 0-65 15,0 0-39 1,0 0-53-16,0 0-31 0,0 0-7 15,0 0-14-15,0 0 14 0,0 0 3 16,0 0-7-16,6 35 18 16,-6-35-30-16,13 35 19 15,-13-35 4-15,25 29 0 0,-25-29-19 16,44 17 17-16,0-6 3 16,0-15-14-16,0-3 22 15,-6-7-11-15,-1-4-10 0,-5 1 17 16,-32 17-12-16,25-39 0 15,-13 0 11-15,-5 4-19 0,-14 3 23 16,7 32-15-16,-25-32 4 16,25 32 4-16,-37-18-14 0,5 11 20 15,1 11-26 1,31-4-1-16,-38 21 13 0,38-21 0 16,-38 32-17-16,13-4 22 15,25-28 3-15,-19 35-22 0,19-35 22 16,0 0-4-16,-19 29-1 15,19-29 0-15,0 0-3 0,0 0-6 16,0 0 9-16,0 0 7 16,0 0 0-16,0 0 2 15,0 0 5-15,0 0-8 0,0 0 2 16,0 0-9-16,0 0 11 16,0 0 1-16,0 0-17 15,0 0-10-15,0 0 0 16,0 0-65-16,0 0-166 0,0 0-206 15,0 0-150-15,0 0 14 16</inkml:trace>
  <inkml:trace contextRef="#ctx0" brushRef="#br0" timeOffset="31755">1660 5573 778 0,'0'0'117'0,"0"0"55"16,0 0 11-16,0 0-47 15,0 0-54-15,0 0-46 0,0 0 133 16,0 0-107-16,0 0-8 15,38 57-26-15,-13-4-17 16,6-4-20-16,-6 1 0 16,7 3 13-16,-7-4 22 0,6-6 78 15,1-4-57-15,-1-4-16 16,-31-35-15-16,38 35-4 0,-38-35 6 16,0 0-21-16,25 25 6 15,-25-25 85-15,0 0-26 0,0 0-3 16,0 0 1-16,0 0-26 15,0 0-16-15,0 0-14 16,-6 28 6-16,6-28 0 16,-38 22-1-16,7-8-5 0,-7-4-17 15,0-3 13-15,-6-3 4 0,0-4 4 16,0-4-16-16,0-3 12 16,7-3-7-16,-1-4 11 15,0-8 5-15,0-2-20 16,13 6 9-16,25 18-2 0,-37-28 3 15,37 28 15-15,0 0-22 16,0 0 1-16,-26-29-3 0,26 29 21 16,0 0-7-16,0 0-19 15,0 0 11-15,0 0-19 0,0 0 35 16,0 0 26-16,0 0-10 16,-25 46-9-16,6-7-11 15,-6 0 7-15,0 0-11 16,-6-4-11-16,-1 1-3 0,-5-8-2 15,11-7 5-15,26-21 12 16,-44 18 4-16,13-8-3 0,31-10-19 16,-31-7 9-16,-1-10 0 15,1-12 9-15,6-6 4 16,-7-7-13-16,7 3 5 0,-6 3-21 16,31 36 21-16,-44-45-5 15,6 20 0-15,0 21 0 0,-6 15-5 16,6 17-14-16,1 11 22 15,5 7-3-15,7 7 10 16,13-4-10-16,5 1-3 0,7-4 17 16,13-4-21-16,6-10-10 15,-19-32 26-15,37 39-5 16,-37-39-19-16,44 25 6 0,-44-25 17 16,38 21 1-16,-38-21 8 15,0 0-6-15,0 0-11 0,0 0-16 16,-6-43 8-16,-13 5 2 15,-12-5 6-15,-7 1 18 0,-6 3-11 16,0 7-3-16,-6 11-7 16,6 10 3-16,-7 15 0 15,1 13 12-15,0 22-23 16,12 14 11-16,0 11 3 0,7 10 22 16,6 4 16-16,12 7-23 15,7 0-1-15,12 3-17 0,7 0 7 16,6-6-15-16,6-8 17 15,12-7-18-15,1-11 11 0,6-10-21 16,0-7-214-16,0-18-364 16,0-10-185-16</inkml:trace>
  <inkml:trace contextRef="#ctx0" brushRef="#br0" timeOffset="31968">786 5209 2269 0,'0'0'175'16,"0"0"-33"-16,0-42-82 0,0 42-19 15,0 0-37-15,0 0-12 16,0 0-248-16,0 0-404 15</inkml:trace>
  <inkml:trace contextRef="#ctx0" brushRef="#br0" timeOffset="32159">1013 7305 1917 0,'44'11'72'16,"0"-29"-29"-16,6-14-28 16,13-17 5-16,18-4-12 0,14-11-107 15,18-7-231 1,0-10-186-16</inkml:trace>
  <inkml:trace contextRef="#ctx0" brushRef="#br0" timeOffset="32371">3206 4534 1810 0,'-56'32'261'15,"-20"21"-18"-15,-18 11-121 16,-13 7-57-16,-25 13-37 0,-6 1-16 15,-7 4 4-15,1 2-64 16,-7-2-338-16,6-8-343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48:13.3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163 795 1170 0,'0'0'7'0,"0"-28"-14"15,0 28 135-15,0 0-8 0,19 28 43 16,6 11-65-16,-6 7 107 15,13 14-67-15,-7 0-58 16,0 7 34-16,0-3-32 16,-6 3-45-16,-7 0 84 0,-5-3-54 15,-7-1-44-15,-13-3 2 16,1-3-22-16,-7-15 13 0,6-6 88 16,7-11 4-16,6-25 21 15,0 0 14-15,0 0-1 16,0 0 16-16,0 0-87 0,-6-39-28 15,12-18-35-15,6-17 11 0,7-22-15 16,6-6 1-16,7-11 1 16,-1 3-6-16,13 4 0 0,7 4 0 15,-7 10 0 1,6 14 0-16,-6 11-9 0,-6 14-45 16,-7 14-88-16,-31 39-113 15,0 0-100-15,50-39-164 0,-50 39-204 16</inkml:trace>
  <inkml:trace contextRef="#ctx0" brushRef="#br0" timeOffset="716">1571 845 1262 0,'0'0'92'0,"0"-57"71"15,0 57 30-15,-12-42-56 16,12 42-66-16,0 0-46 0,-51-22-12 16,7 19-13-16,0 10-17 15,0 11 31-15,0 6-27 0,0 12 59 16,7 6-11-16,-7 8-35 15,6 3 8-15,0 0-5 16,13 0-26-16,0-4 31 0,6-6-4 16,7-5-9-16,5-6 27 15,7-32-22-15,0 0 7 0,0 0 14 16,51 25-31-16,-7-21 24 16,6-15 3-16,-6-10-17 0,0-11 5 15,0-7 8-15,6-7-34 16,7-14 46-16,-7-4-42 0,7-6 41 15,-7 3-34-15,0-8 33 16,-12 12 30-16,-7 13 71 0,1 8-9 16,-32 42-38-16,0 0-34 15,0 0-43-15,0 0 14 16,0 0 38-16,0 0-19 0,12 60-13 16,-18 11-26-16,0 10 9 15,-1 11-3-15,1 10 0 0,6 15 5 16,0 3-15-16,13 11 17 15,-1-4-22-15,7 0 15 0,6-3 5 16,-6-4-18-16,0-7 22 16,0-7-16-16,-7-10 7 0,1-12 6 15,-19-6-12-15,-1-14 70 16,-18-8-41-16,-12-6-5 0,-7-15-13 16,-13-7 3-16,-6-13 1 15,0-12-3-15,-6-10 8 16,0-21-9-16,6-11 3 0,7-25 41 15,5-10-14-15,20-14-31 16,-1-11 2-16,26-11 7 0,6-3-13 16,19-7 11-16,19-11-22 15,12 0-71-15,13-3-153 0,6 0-237 16,13 3-162-16,-1 11-21 16</inkml:trace>
  <inkml:trace contextRef="#ctx0" brushRef="#br0" timeOffset="1244">2382 28 1418 0,'0'0'307'0,"0"-35"-66"0,0 35-58 16,0 0-101-16,0 0-43 15,0 0-10-15,0 0-2 0,6 57 38 16,7 20-40-16,-1 19-3 16,14 13-8-16,-1 11 114 0,6 8-81 15,-6 9 29-15,7 8-33 16,-13-3-39-16,-1 3 2 16,-5-15 7-16,-13-13-19 0,6-18 16 15,-6-21 42-15,-6-18-11 16,6-18 61-16,-6-10 5 0,6-32 49 15,0 0 11-15,0 0-81 16,0 0-35-16,-7-32-28 0,1-21-14 16,12-18 6-16,13-20-22 15,6-12 7-15,19-10 7 0,13 0-16 16,12 3 15-16,7 11-11 16,-1 18 5-16,7 18 2 0,-7 13-13 15,-6 22 11-15,-6 21-3 16,-6 14-2-16,-7 21 5 15,-12 14-6-15,-19 15 9 0,-13 3 1 16,-19 11-14-16,-12 3 15 16,-13 0-5-16,-18 7-4 0,-7-3 9 15,-6-7-11-15,-7-8-13 16,1-2-25-16,6-16-66 0,0-6-51 16,6-10-59-16,6-12-126 15,13-10-229-15,13-14-186 0</inkml:trace>
  <inkml:trace contextRef="#ctx0" brushRef="#br0" timeOffset="1796">4217 431 1433 0,'0'0'59'0,"0"-39"88"0,0 39-14 15,-6-35-25-15,6 35-9 16,0 0-30-16,0 0-21 15,-6-39 21-15,6 39-19 0,0 0-22 16,31-35-17-16,-31 35-20 16,51-21-5-16,-7 10 24 0,-13 18-10 15,7 7 0-15,-38-14-5 16,37 50 12-16,-18 6 3 16,-6 8 10-16,-19 14 32 15,-20 3 48-15,-11 7-31 0,-14 4-32 16,-11 3-17-16,-8 4-20 15,-11 0 0-15,-1-3 17 0,-12-11-14 16,18-15-16-16,7-17 30 16,19-10 24-16,12-15-7 0,38-28 0 15,0 0 0-15,0 0-8 16,0 0 29-16,57-11-46 0,18-10 2 16,13 0-9-16,13 0 10 15,-1 3-9-15,7 4-8 16,13 0-1-16,-14 3 3 0,1 1-5 15,-12 3 12-15,-7 3-179 16,-13 0-323-16,-12 1-312 16</inkml:trace>
  <inkml:trace contextRef="#ctx0" brushRef="#br0" timeOffset="2699">6311 714 741 0,'0'0'167'0,"6"-35"78"0,-6 35 31 16,0-39-94-16,0 39-32 15,-19-39-55-15,19 39-46 16,-44-25-4-16,-6 14-45 16,-1 11-6-16,-5 15 29 0,-1 16-23 15,-6 8 0-15,7 11 14 16,-7 6-27-16,13-3 25 0,6 0-12 16,12-7-23-16,7-7 32 15,6-4 0-15,19-35 14 0,-6 32-23 16,6-32 13-16,0 0 38 15,0 0 12-15,38 18-16 16,-7-15-15-16,1-6 13 0,-7-8-12 16,-25 11-33-16,31-14 15 15,-31 14-10-15,32-17-12 16,-32 17 3-16,0 0 4 0,0 0-6 16,0 0 6-16,0 0 2 15,0 0 2-15,0 0-12 16,0 0 0-16,0 0-3 0,0 0-9 15,0 0 17-15,0 0-5 16,0 0-3-16,0 0 3 0,0 0 8 16,0 0-3-16,0 0 10 15,0 0-2-15,0 0-5 0,0 0 0 16,0 0 0 0,0 0 9-16,0 0-13 0,0 0-8 15,0 0 16-15,0 0-4 16,0 0-7-16,0 0-6 0,0 0 21 15,0 0-1-15,0 0-2 16,0 0-18-16,0 0 22 0,0 0-9 16,0 0-117-16,0 0-187 15,0 0-195-15,0 0-141 0</inkml:trace>
  <inkml:trace contextRef="#ctx0" brushRef="#br0" timeOffset="3096">5940 1011 391 0,'0'0'87'0,"0"0"3"16,0 0-4-16,0 0-34 16,0 0-29-16,0 0-23 15,0 0 2-15,0 0-16 16,0 0 27-16,0 0 6 0,0 0-16 16,0 0 1-16,0 0-4 15,31-11-15-15,7 4 15 0,0 0 14 16,-1-4-2-16,1 1-16 15,0 3-9-15,-7-4 6 16,1 8 11-16,-1-1-4 0,-31 4 7 16,31-7-7-16,-31 7-12 15,32-4 14-15,-32 4-2 0,0 0-19 16,0 0-124-16,0 0-131 16</inkml:trace>
  <inkml:trace contextRef="#ctx0" brushRef="#br0" timeOffset="3917">5845 982 555 0,'0'0'135'0,"0"0"-46"16,0 0-13-16,0 0-13 15,0 0-13-15,26-31-70 16,-26 31 76-16,0 0-25 0,37-39-18 16,-37 39-17-16,0 0-1 15,38-39 18-15,-38 39-18 0,38-32 10 16,-38 32-1-16,50-32-15 16,-12 8 19-16,-7 6-25 15,-31 18 72-15,50-25 14 0,1 4-12 16,-7 3-5-16,6 1-28 15,-6 2-8-15,-6-2-16 0,6 3-5 16,-7 0 34-16,-37 14 55 16,44-8 0-16,-44 8 15 0,32-10 40 15,-32 10-51 1,0 0 15-16,0 0 28 0,0 0-51 16,0 0-27-16,0 0-22 15,0 0-31-15,0 0 18 0,0 0-16 16,-32 21-15-16,-5 0 23 15,5 0-14-15,1-3 8 0,-7 3 6 16,0 1-13-16,1-5 10 16,5 1-1-16,32-18-16 0,-37 18 0 15,37-18 30-15,-38 17-34 16,38-17 14-16,0 0 10 16,-32 18-15-16,32-18 0 15,-25 21 23-15,25-21-18 0,-31 32 0 16,12 0 15-16,6 3 52 15,1 0-42-15,-1 1 5 0,1-1 7 16,5 4 28-16,-5-4-6 16,-7 1-20-16,6-5-12 0,-12 5-22 15,-6-4-5-15,-1-4-7 16,1-3 15-16,0-8-1 16,-1-6 3-16,32-11 57 0,-38 0-23 15,7-11 25-15,31 11-31 16,-31-35-12-16,5-7-13 0,8-8-2 15,5-6-8-15,7-12 0 16,6-6-3-16,0-11 9 16,0-10-12-16,6-8 3 0,13-6-3 15,6 6 3-15,6 8 0 16,13 10-6-16,0 11-3 0,7 14 6 16,-1 10-4-16,-6 12 7 15,0 9-17-15,-6 12 8 0,-7 13 5 16,-31 4-2-16,32 25-92 15,-32-25-67-15,25 53-130 0,-13-4-215 16,-5 4-124-16</inkml:trace>
  <inkml:trace contextRef="#ctx0" brushRef="#br0" timeOffset="4424">7090 650 684 0,'0'0'139'0,"0"0"51"15,0 0 40-15,0 0-10 0,0 0-47 16,0 0-99-16,0 0-26 15,0 0 15-15,0 0 59 0,0 0-7 16,-6 36-37-16,6 2-11 16,6 8-4-16,0 0-35 0,1 4-13 15,-1-1-8-15,0 1-17 16,0-1 19-16,-6-6-9 0,7-8 8 16,-7-3-20-16,0-11 9 15,0-21 7-15,0 0-7 0,0 0 118 16,0 0 23-16,0 0 8 15,0 0-75-15,0 0-32 0,19-25-23 16,-7-10-8-16,1-7-2 16,-1-11-1-16,7-4-5 15,6-7 0-15,0 1-3 0,1-1 3 16,-1 8 0-16,6 6-3 16,-6 11-9-16,-6 4 8 0,-19 35 0 15,32-32-87-15,-32 32-41 16,0 0-84-16,0 0-103 0,0 0-87 15,44-14 41-15,-44 14 16 16,0 0 42-16,37 11 58 0,-37-11 61 16</inkml:trace>
  <inkml:trace contextRef="#ctx0" brushRef="#br0" timeOffset="5428">7605 594 244 0,'0'0'143'0,"0"0"14"16,0 0 50-16,0 0-4 15,0 0 36-15,0 0 29 0,0 0-5 16,0 0-14-16,0 0-60 16,0 0-33-16,0 0-49 0,0 0-47 15,0 0-8-15,0 0-7 16,0 0 9-16,0 0-4 0,0 0-3 16,0 0-11-16,0 0-13 15,0 0-14-15,0 0-6 16,0 0-3-16,0 0-11 0,0 0 11 15,0 0-6-15,0 0 6 16,0 0-10-16,0 0 14 0,-31 3-1 16,31-3-7-16,-38 39-2 0,7 7 6 15,-1 0-11-15,14 0 11 16,5 0 7-16,7 0-7 0,6-7 9 16,6-4-5-16,7-10-4 15,-13-25 4-15,31 28-4 0,-31-28 0 16,38 18-3-16,-7-15-3 15,1-6 3-15,-7-15 10 16,6-3-7-16,-6-4 8 0,0-7-8 16,-6-3 6-16,0-4-2 15,0-7 2-15,-13 4-11 0,7-1 1 16,-7 8 14-16,-6 35-1 16,0 0 5-16,6-35-14 0,-6 35-12 15,0 0 6-15,0 0 11 16,0 0-13-16,13 31 13 0,0 5 0 15,-1-1-5-15,7 1-4 16,6-1 4-16,0-3 0 16,7-1 0-16,-7-6-128 0,-25-25-100 15,50 32-107-15,-18-18-106 16,-32-14 16-16,37 0 65 0,-37 0 98 16,32-25 94-16,-32 25 47 15,25-56 61-15,-6 6 30 0,-7-6 10 16,-5 3 67-16,-7 3 100 15,0 8 68-15,0 42 104 0,0 0-35 16,0-42-87-16,0 42-109 16,0 0-51-16,0 0-10 0,0 0-23 15,0 0 18-15,0 0-30 16,0 0 8-16,44 38 14 16,-7-9-28-16,-37-29 24 0,44 31 0 0,-6-9 5 15,-38-22-11 1,44 14 11-16,-44-14-15 0,44 0 5 15,-44 0-9-15,0 0-14 16,38-36 28-16,-38 36-6 0,25-45 38 16,-13-1 29-16,1 7 14 0,-13 39 40 15,0-36-28-15,0 36-57 16,0 0-22-16,0 0-15 0,0 0-9 16,0 0 15-16,0 0 2 15,25 60-17-15,-6 8 12 0,12 6 1 16,1 7-7-16,-1 7 6 15,1 4-2-15,5 7-17 0,-12 7 15 16,7 4 66-16,-13 3-8 16,-13-7-38-16,-6-7 55 15,-19-11-35-15,-12-10-20 0,-20-14-22 16,-5-11 0-16,-1-15 12 16,1-13 4-16,-1-14-5 0,13-15-11 15,7-10-11-15,5-18 19 16,13-21 3-16,0-14-24 0,19-14 8 15,13-11 2-15,6 0 0 0,6 4-7 16,0-1-167-16,7 8-220 16,-1 0-177-16</inkml:trace>
  <inkml:trace contextRef="#ctx0" brushRef="#br0" timeOffset="6740">6034 184 440 0,'0'0'116'0,"0"0"16"0,0 0 11 16,0 0 5-16,0 0-4 15,0 0-13-15,0 0-33 0,0 0 4 16,0 0 7-16,0 0-44 15,0 0-5-15,0 0-19 0,0 0-10 16,0 0-19-16,0 0-8 16,0 0-9-16,-44 21 9 0,44-21-18 15,-50 32-1-15,6-7 24 16,44-25-16-16,-63 60 28 16,19 0 28-16,12-4-33 0,1 8-7 15,0-4-5-15,12 4-15 16,0-4 17-16,6 0-9 0,1-7-1 15,5-4 27-15,7-6-7 16,7-5-16-16,-7-38 5 0,19 39 88 16,-19-39-45-16,56 25-23 15,-12-11-9-15,13-14 0 0,6-3 77 16,-7-8-39-16,7-7-13 16,0-3-24-16,0-7-2 0,-13-7-12 15,0-8 1-15,-6-6-4 16,-12-4 22-16,-7-14-11 0,0-4-9 15,-12-7 7 1,-1-7-3-16,-12 1-9 0,0-1-4 16,-6 7 1-16,0 14 6 15,-1 11 3-15,7 11 2 0,0 42 0 16,0-39 5-16,0 39-18 16,0 0-9-16,0 0 17 0,0 0-12 15,0 0 2-15,0 0 10 16,0 0 54-16,7 46-13 0,-1 11-22 15,0 17-5-15,-6 11 16 16,6 10 26-16,-6 4-34 0,0 10-12 16,7 5-10-16,-1 6 111 15,13 7-49-15,0 0-22 16,0 4-22-16,-1 7-23 0,8 0 16 16,-8-1 0-16,-5-2-7 15,0-12-4-15,-7-6-15 0,-6-7 22 16,0-12-1-16,-6-9-11 0,-7-8 19 15,-12-14-11-15,-7-10-3 16,-5-15 5-16,-20-6-15 0,1-8 29 16,-7-14-26-16,-6-3 17 15,-1-15-10-15,-5-14-7 0,0-3 11 16,-7-14 7-16,13-15-11 16,6-10 4-16,13-10-4 15,18-12-16-15,20-13 29 0,12-4-19 16,25-7 0-16,12 0 19 15,14 3-13-15,12 8 0 0,6 3 5 16,0 14-15-16,-6 15 2 16,6 10 8-16,-6 14-9 0,-7 11-10 15,-5 10-77-15,-7 7-55 16,0 8-33-16,-44 3-100 0,44 7-80 16,-13 0-54-16,-31-7 8 15,0 0 1-15</inkml:trace>
  <inkml:trace contextRef="#ctx0" brushRef="#br0" timeOffset="9669">0 2636 547 0,'0'0'84'0,"0"0"-9"15,0 0-32-15,0 0-20 0,0 0 96 16,0 32-27-16,6 3-39 16,7 11-30-16,-1-3 6 15,-5 3-22-15,5-4 42 16,1-3-13-16,-7 0 4 0,0-7-24 15,1-8-31-15,-7-24 27 16,6 29-131-16,-6-29-222 0</inkml:trace>
  <inkml:trace contextRef="#ctx0" brushRef="#br0" timeOffset="10352">75 3085 545 0,'0'0'88'0,"0"0"64"0,0 0 20 16,0 0-38-16,0 0-65 16,0 0-38-16,0 0 70 0,0 0-41 15,38 28-33-15,0-13 5 16,12-8-12-16,13 0-16 0,12-4 2 15,20-6 3-15,24-1 21 16,13 1 5-16,13-8-35 0,5 0 27 16,14 1-31-16,6-4-5 15,-1-4 28-15,1-3-11 16,0 0 9-16,6-8 37 0,-7-2-32 16,7-1 0-16,-12-4-5 15,-7 1-17-15,-19 0 11 0,-6 6-14 16,-19 1-2-16,-18 7 2 15,-26 0 13-15,-13 10-16 0,-12 1 33 16,-44 10-46-16,38-11 70 0,-38 11-15 16,0 0 3-16,0 0-9 15,0 0-6-15,0 0-11 0,0 0-8 16,0 0-5-16,31-7 13 16,-31 7-33-16,0 0 37 15,38-4-30-15,-38 4 28 0,32-3-21 16,-32 3 12-16,37-7-10 15,-37 7 19-15,44-7-33 0,-44 7 18 16,51-14 0-16,-51 14 16 16,44-11-39-16,-44 11 47 0,0 0-36 15,37-11 50-15,-37 11 68 16,0 0 59-16,0 0-66 0,0 0-31 16,0 0-46-16,0 0-3 15,0 0-29-15,-12-39 21 0,5 4-7 16,7 35 1-16,-18-49-14 0,5-1 25 15,7 1-24-15,-7 3 15 16,1-4-14-16,-1 8 7 16,0-1-7-16,1 5 23 0,12 38-10 15,-13-43-6-15,13 43-6 16,-12-32-14-16,12 32-179 0,0 0-160 16,0 0-224-16</inkml:trace>
  <inkml:trace contextRef="#ctx0" brushRef="#br0" timeOffset="11376">2024 3159 394 0,'0'22'72'0,"0"2"62"15,0-24 35-15,6 43-16 16,-6 3 23-16,13 3-49 0,-1 4 35 16,1 7-84-16,6 7-16 0,6 4-24 15,0 3-34-15,6-3 72 16,-6 3-8-16,7-10-40 0,-7-1-5 15,0-3 1-15,-6-7-24 16,-6-3 0-16,-1-11 5 0,-6-7-8 16,-6-32 10-16,0 0 1 15,0 0-14-15,13 24 14 16,-13-24-8-16,0 0 8 0,0 0-32 16,0 0-87-16,-31-28-120 15,12-7-71-15,-6 3 78 0,-1 4 61 16,1-1 53-16,0 5 47 15,6 2 33-15,-6 1 2 0,6 0 20 16,0 3 25-16,19 18 31 0,0 0 5 16,-37-31 22-16,37 31-17 15,-38-29-14-15,38 29 13 0,-31-24-12 16,31 24 39-16,0 0-18 16,0 0-26-16,-32-22 12 0,32 22 6 15,0 0-33-15,0 0 2 16,0 0-10-16,0 0-22 15,0 0 5-15,0 0 28 0,0 0-21 16,0 0-27-16,0 0 14 16,0 0 10-16,0 0 8 0,0 0 73 15,0 0-16-15,0 0-10 16,25 39-17-16,0-3 28 0,7-1-14 16,-1 0-26-16,1 4-25 0,-1-4 0 15,7-3-5-15,0 4 0 16,-7-8-11-16,0-7 11 0,-31-21 8 15,38 21-4-15,-6-7 99 16,-7-10 28-16,0-11-25 16,0-7-57-16,6-7-32 0,1-11 37 15,6-4-32-15,-7-10 9 16,7-7-31-16,-1 0 16 0,1 0-31 16,-6 11 7-16,-7 3 5 0,-6 7-137 15,6 8-259-15,-25 24-121 16</inkml:trace>
  <inkml:trace contextRef="#ctx0" brushRef="#br0" timeOffset="12572">3011 4672 531 0,'0'0'57'0,"25"-35"53"16,-25 35 41-16,0 0-7 0,0 0 1 16,0 0-33-16,0 0-44 15,0 0-11-15,0 0-36 16,0 0-5-16,0 0-5 0,0 0 77 15,0 0-18-15,0 0-52 16,0 0-8-16,31 35 13 0,-31-35-23 16,25 39 85-16,-25-39-8 0,19 39-36 15,-6-11 4-15,-13-28-29 16,6 35 14-16,-6-35-37 0,6 39 35 16,-6-39-17-16,0 28-7 15,0-28-11-15,0 0 13 0,0 0 1 16,0 0-7-16,0 0-10 0,0 0 16 15,0 0 0 1,0 0-6-16,0 0 9 0,0 0-16 16,0 0 12-16,0 0 6 0,0 0-32 15,0 0 18-15,0 0 10 16,0 0 1-16,0 0-16 0,0 0 4 16,0 0 12-16,0 0-8 15,0 0 12-15,0 0-6 0,0 0-25 16,0 0 19-16,0 0 16 0,0 0-20 15,0 0-8-15,0 0 19 16,0 0-23-16,0 0 16 0,0 0 21 16,0 0-30-16,0 0 18 15,0 0-23-15,0 29 24 16,0-29-10-16,0 0 0 0,0 0-9 16,0 0 16-16,0 35 101 0,0-7-18 15,0-28-16-15,-12 46-24 16,-7-10-22-16,6 2-12 0,-6-2-9 15,1-1 11-15,-1-7-26 16,19-28 8-16,-25 39-3 0,6-14 5 16,19-25-23-16,0 0-215 0,0 0-283 15,-32 18-177-15</inkml:trace>
  <inkml:trace contextRef="#ctx0" brushRef="#br0" timeOffset="13216">2740 4647 938 0,'0'0'78'16,"38"43"35"-16,-13-5 18 15,-25-38-27-15,25 46 7 0,0-10-24 16,-25-36-47-16,13 35 4 16,-13-35-28-16,0 0-1 0,6 35-5 15,-6-35 14-15,0 0-17 0,-25 36-22 16,25-36 28-16,-44 24-22 16,6-9 20-16,38-15-27 0,-44-4 29 15,7-3-30-15,37 7 39 16,-38-32-30-16,38 32-7 0,-38-46 18 15,19 7-6-15,19 39-1 0,-12-42 12 16,12 42-8-16,0 0 6 16,-6-35-6-16,6 35 0 0,0 0 5 15,0 0-10-15,0 0 11 16,0 0-29-16,0 0 35 16,0 0-12-16,-32 46-7 0,13-8 30 15,0 1-17-15,13-3 45 0,-6-1 0 16,-1 4-9-16,0 0 21 15,-5 7 2-15,-1 3 25 0,-6 4-26 16,6 0-47-16,-6 0 2 0,6 0 6 16,6-3 56-16,1-4-25 15,-1-8-38-15,7 1-7 0,6-7 61 16,-7-4-26-16,7-28-31 16,-6 22 54-16,6-22-4 0,0 0 18 15,0 0 7-15,0 0-2 16,0 0-28-16,0 0-20 0,0 0-18 15,-25-11-13-15,12-17-16 16,1-11 12-16,6-11 1 0,6-3-11 16,-7-14-9-16,14-3-42 15,-1 2-55-15,-6 5-87 0,6 3-185 16,0 3-221-16,1 1-107 0</inkml:trace>
  <inkml:trace contextRef="#ctx0" brushRef="#br0" timeOffset="13405">2527 4432 1173 0,'0'0'185'0,"0"0"47"15,0 0-52-15,0 0-73 16,0 0-66-16,0 0-26 0,0 0-6 15,0 0-263-15,37-4-243 16</inkml:trace>
  <inkml:trace contextRef="#ctx0" brushRef="#br0" timeOffset="13776">2941 3817 1107 0,'7'39'100'0,"-20"6"21"15,1 1 50-15,-14 11 15 0,1-4-51 16,-12 4-85-16,-1-1-13 16,-12-3-26-16,6 4-3 15,-7-4 16-15,7-4-24 0,0-10-7 16,13-7-4-16,31-32 23 15,0 0 7-15,-44 28-24 0,44-28-14 16,0 0-3-16,0 0 1 0,-38-39 6 16,26-3-13-16,-1-4-6 15,13 3 26-15,6 12 11 0,-6 31 17 16,7-32-18-16,-7 32-13 16,0 0 4-16,0 0 3 0,0 0 18 15,0 0-17-15,-32 42-2 0,1 1 9 16,6-1 8-16,-1 0-25 15,8-6-324-15,-1-1-230 0</inkml:trace>
  <inkml:trace contextRef="#ctx0" brushRef="#br0" timeOffset="14812">4689 2212 390 0,'0'0'111'16,"0"0"5"-16,0 0 99 0,38 32 17 15,-7 10-43-15,-6 19 4 16,0 13-1-16,0 18-74 16,7 10-48-16,-1 15 1 0,1 6 60 15,5 12-66-15,-5-5-47 16,-1 1-7-16,1-4-5 0,-1-13 9 16,1-12-6-16,-1-10-13 15,-12-11-11-15,6-10 31 0,-6-15-30 16,-7-6 30-16,1-15-16 0,-13-35-10 15,6 32 18-15,-6-32-16 16,0 0 0-16,0 0-9 0,0 0 17 16,0 0-26-16,0 0 28 15,-25 28-16-15,25-28-60 16,0 0 1-16,-38 18-7 0,38-18 22 16,-31 7-26-16,31-7 27 15,-38 0-23-15,38 0 29 0,-31-11 19 16,31 11 32-16,-38-24-16 0,7 3-2 15,31 21 34-15,-44-39-23 16,6 7 21-16,7 7-27 0,31 25 26 16,-38-32-18-16,38 32 35 15,-32-35 14-15,32 35-3 0,0 0 5 16,0 0-38-16,0 0-3 16,0 0 18-16,0 0-23 15,0 0 0-15,32 3 10 0,6 8-8 0,-1 10-17 16,7 0 40-1,0 8-31-15,0-1 32 0,0-3-29 16,0 3 8-16,0-7 63 0,-6 0-46 16,-13-3 5-16,-25-18-42 15,32 18 26-15,-32-18 43 0,0 0 36 16,0 0 0-16,0 0 58 16,0 0 0-16,31 7 14 0,-31-7-70 15,25-28-54-15,-6-11-12 0,6-7-23 16,0-11 10-16,0 1-23 15,1 3 10-15,-1 0 10 0,0 7-25 16,0 7-91-16,-6 7-180 16,-19 32-271-16,19-28-93 15</inkml:trace>
  <inkml:trace contextRef="#ctx0" brushRef="#br0" timeOffset="15287">5745 4573 861 0,'0'0'134'0,"0"0"86"0,0 0 0 15,0 0-44-15,0 0-71 16,25 42-44-16,-25-42-26 0,-13 43-32 16,13-43 1-16,-25 39 1 15,25-39 6-15,-37 31 1 16,37-31-18-16,-44 25-5 0,44-25 14 15,-51 11 7-15,14-8 2 0,37-3-20 16,-51-3-18-16,7 3 17 16,7 0 16-16,37 0 53 0,-44 0-22 15,44 0 0-15,-38 14-16 16,38-14 121-16,-32 35 13 0,7 1-63 16,6-5-41-16,13 5 33 15,0-4-64-15,6-4 2 0,0 0-1 16,0-28-27-16,12 32 5 0,-12-32 0 15,0 0-185-15,0 0-319 16,38 25-228-16</inkml:trace>
  <inkml:trace contextRef="#ctx0" brushRef="#br0" timeOffset="15469">5657 5227 2100 0,'0'0'115'0,"0"0"98"16,31 21 10-16,-31-21-88 15,0 0-69-15,25 7-21 16,-25-7-76-16,44-4-292 0,0-10-459 16</inkml:trace>
  <inkml:trace contextRef="#ctx0" brushRef="#br0" timeOffset="16212">6298 3022 947 0,'0'0'152'16,"0"0"-25"-16,0 0-35 0,0 0-49 16,0 0 13-16,13-29-9 15,18 19-13-15,26 6-21 16,18 11 4-16,19-3-13 0,26 6-1 15,12-3 10-15,19-3-13 16,6-4-24-16,12-7 18 0,1-7 6 16,6-7-4-16,-6-8 19 15,-7-6 3-15,-6 0-5 0,-6-4-7 16,-6 0 2-16,-7-7-34 16,7-7 17-16,-7-4-6 0,6-3 5 15,-5-3 19-15,-7-1-5 16,-7-3 104-16,-5 0 60 15,-13 3 8-15,-13 4-37 0,-19 4-20 16,-12 13-39-16,-19 4-29 16,-12 11 4-16,-32 28-45 0,12-25-92 15,-12 25-103-15,0 0-167 16,0 0-140-16,-37 0-87 0</inkml:trace>
  <inkml:trace contextRef="#ctx0" brushRef="#br0" timeOffset="17428">9592 3626 1052 0,'0'0'96'0,"0"0"31"16,0 0-8-16,0 0-56 0,0 0-23 15,-26-39-13-15,20 4-19 16,6-1 16-16,6 1-19 0,1-4-13 16,-1-3 3-16,7-1 10 0,5 4-18 15,-5 4 5-15,0 7 8 16,5 3-4-16,-18 25 26 15,38-32-10-15,-6 11-27 0,-1 7 5 16,7 7-3-16,-1 3 21 16,7 8-22-16,7-1 22 0,-7 4 2 15,0 1 2-15,-7-1-15 0,1-4 7 16,-38-3-18-16,38 4 9 16,-38-4 20-16,0 0 50 0,0 0-30 15,0 0-8-15,0 0-20 16,-38 21-2-16,0 0-12 0,-12 0 0 15,0-3-4-15,-7 3 4 16,-6 4 14-16,1 0-4 0,-1-1 33 16,0 1 9-16,0-7 22 15,13-4 5-15,6-11-1 0,0-6 5 16,6-4-41-16,13-11-7 16,-7-3-4-16,14-11-32 0,-8-7 8 15,14 0 7-15,-7-7-3 0,0 1-9 16,7 6 0-16,-1 3 5 15,0 8 5-15,13 28-12 0,0 0-34 16,-6-28-174-16,6 28-162 16,0 0-58-16</inkml:trace>
  <inkml:trace contextRef="#ctx0" brushRef="#br0" timeOffset="17613">9592 2831 1432 0,'0'0'239'15,"12"-29"17"-15,-12 29-94 0,0 0-70 16,0 0-49-16,0 0-20 0,0 0-80 16,0 0-337-16,0 0-226 15</inkml:trace>
  <inkml:trace contextRef="#ctx0" brushRef="#br0" timeOffset="18012">8862 3113 1147 0,'0'0'18'0,"0"0"71"0,0 0 48 16,7 46-15-16,5 0 0 16,1 4-10-16,-1-1-70 0,-5 4-36 15,-1 4 19-15,-6-4 0 16,-6-4-9-16,-13 1-29 0,0-4 8 16,-12-7 53-16,-1-4-14 0,-12-7-26 15,0-3-8-15,-6-7 10 16,6-8 6-16,-6-10-8 0,-1-3-8 15,7-8-11-15,-6-3 1 0,6-4 19 16,13 4 31-16,-1 0 75 16,32 14-49-16,-31-11-50 0,31 11 0 15,-38 25 2-15,13 10 114 16,0 8-64-16,0 3-45 16,0 7-18-16,-1-4 14 0,1 1-8 15,0-1-4-15,0-6-182 0,25-43-172 16,-31 42-238-16,31-42-85 15</inkml:trace>
  <inkml:trace contextRef="#ctx0" brushRef="#br0" timeOffset="18253">8919 2767 1588 0,'38'-14'46'0,"-38"14"75"16,0 0-5-16,0 0-27 15,0 0-23-15,0 0 28 0,0 32-62 16,-19 3-12-16,0 8 9 0,-12-5-21 16,-7 8-154-16,0 4-120 15,-12-1-80-15,0-3-29 0,-1 0 20 16</inkml:trace>
  <inkml:trace contextRef="#ctx0" brushRef="#br0" timeOffset="18437">7964 3516 1115 0,'0'0'138'0,"31"-42"-44"15,13 7-37-15,6-1-10 16,7 1-23-16,-13 3-32 0,6 0-43 16,1 4-195-16,-1 7-136 0</inkml:trace>
  <inkml:trace contextRef="#ctx0" brushRef="#br0" timeOffset="18783">7876 3594 809 0,'0'0'191'0,"0"0"-40"16,0 0-41-16,-38 18-67 16,38-18 11-16,-38 49 66 0,7 1-5 15,18 6 9-15,1 8 1 16,-1 3-4-16,7 0-62 15,0 4-14-15,6-4 71 0,-7-7-57 16,-5-3 55-16,5-8 20 0,-5-7-33 16,-13-6 12-16,0-8-54 15,-1-7-39-15,-11 0-11 0,-1-10 62 16,7-7-8-16,-7-11 22 16,0-8-43-16,38 15-33 0,-38-35-6 15,13 0 5-15,6-8 1 0,1-6-9 16,11-1-14-16,7-3-98 15,7 4-120-15,5 3-231 0,-6 4-257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1:22.3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1024 433 0,'0'0'91'0,"0"0"46"16,38-4-48-16,-38 4-57 15,0 0-6-15,0 0-26 0,25-39 0 16,-25 39 16-16,25-39 0 16,-25 39-38-16,38-42 19 0,-13 3 24 15,-25 39 5-15,50-42 8 16,-6 3-3-16,0 7-9 16,0-3 11-16,0 3-23 15,6 0 8-15,-6 4-26 0,7-4 15 16,5 7-16-16,1-7 94 15,12 1-44-15,0-1-36 16,13 3 36-16,-7 5-36 0,13-5 11 16,-6 1-16-16,6 3 72 15,0 4-42-15,0 4-34 16,0-5 43-16,6 8-13 0,0 0-42 16,1-4 34-16,5 4-35 15,1 0 11-15,6-4 27 16,-7 4-32-16,1 0 15 15,-7 4 8-15,-6-1 10 0,0 0-42 16,-6 1 35-16,0-1-3 16,-1 1-22-16,-5-1 27 15,-1 4-44-15,1 0 53 0,-1-4-42 16,-6 4 30-16,7-3-14 16,-1 6 3-16,-6-3-8 0,7 3 13 15,-7 1-14-15,-6-1 22 16,6-3-22-16,-6 7 17 15,6 0-24-15,0 0 0 0,0 0 42 16,0-3-43 0,7 3 20-16,-7 0 11 0,6 0-25 15,-6 3 5-15,0 1 12 16,1-4-2-16,-1 7-26 0,-6-4 12 16,6 8 11-16,0-7-13 15,-6 3 24-15,-7 3-21 16,1-3 10-16,-1 4-11 0,1 0-15 15,0-1 26-15,5 1 12 16,-5-4-9-16,6 3 10 16,0 1-21-16,0 0-17 0,6 3 1 15,-6 0 32-15,-1 0-4 16,8 0-8-16,-1 4-3 16,6-1 8-16,1 5-26 15,5 2 36-15,1-2-12 0,0-1 17 16,-1 0-24-16,7 0-9 15,0 4-12-15,7 0 35 16,-1 3 1-16,-6-3-33 0,0-1 50 16,-6-2-34-16,-1 6-11 15,-5 0 13-15,-1 0 16 0,-6 1-1 16,0-1 2-16,1 0-19 16,-1 1 11-16,0-1-23 15,-6 4 8-15,6-1 7 16,0-2 8-16,-6 3-14 15,0-1 1-15,0 1 29 0,-1 0-40 16,1 0 19-16,0 0 3 16,0 3 3-16,-6 0-11 0,5-3 23 15,1 0-13-15,6 3 0 16,1-3-14-16,-1 3-5 16,0 1 6-16,6 3-3 0,1-4 21 15,-1 4-21-15,-6 0 32 16,7-4-38-16,-1 4 21 0,1 0-19 15,-7 3 12 1,6-7-4-16,1 1 10 0,-1-1 3 16,-6 0-25-16,0-3 45 0,-6 0-41 15,6 0 40-15,-6-4-46 16,0 0 15-16,0 4 12 16,-7-3 25-16,1-1-34 15,-7-3-2-15,-6-4 17 0,0 0-22 16,-6 4 10-16,0-8-26 15,-38-17 32-15,37 25 6 0,-37-25-21 16,44 25-3-16,-44-25-1 16,38 25 44-16,-38-25-56 15,38 28 34-15,-38-28-9 16,44 28-18-16,-44-28 18 0,0 0 13 16,50 42 13-16,-50-42-45 15,44 39 10-15,-44-39-2 16,44 39 18-16,-44-39-1 0,44 36-20 15,-44-36 35-15,0 0-32 16,44 38 20-16,-44-38-9 0,0 0-5 16,0 0 13-16,0 0 128 15,32 22-74-15,-32-22-12 16,0 0-24-16,0 0 24 0,0 0 17 16,0 0-13-16,0 0 10 15,0 0 8-15,0 0-22 0,0 0-34 16,0 0 1-1,0 0-13-15,0 0 1 0,0 0-5 16,-13-36 8-16,13 36-8 16,-19-39 0-16,19 39 4 0,-25-38-7 15,25 38-3-15,-19-46-22 16,0 14 14-16,19 32 22 16,-19-39-8-16,19 39 5 0,0 0-5 15,-18-32 10-15,18 32-10 16,0 0-7-16,0 0 7 0,0 0 16 15,-26-35-16 1,26 35 0-16,0 0-3 0,0 0 3 16,0 0 0-16,0 0 0 0,0 0 0 15,0 0 0-15,0 0-6 16,0 0 6-16,0 0 4 16,0 0-23-16,0 0 11 15,0 0-1-15,0 0 9 0,0 0 0 16,0 0-5-16,0 0 16 15,0 0-14-15,0 0 23 0,0 0-20 16,0 0 11-16,0 0-9 16,0 0-2-16,0 0 0 0,0 0 4 15,0 0 3-15,0 0-12 16,0 0 22-16,0 0-22 16,-18-32-10-16,18 32 21 15,0 0-33-15,0 0 27 0,0 0 7 16,0 0-20-16,0 0 23 15,0 0 19-15,0 0-41 16,0 0 4-16,0 0 8 0,-7-25 2 16,7 25-2-16,0 0 5 15,0 0 8-15,0 0-7 0,0 0-13 16,0 0-15-16,0 0 9 16,0 0 23-16,0 0-23 15,0 0-1-15,0 0 23 0,0 0-29 16,0 0 12-16,0 0-5 15,0 0 21-15,0 0 5 16,0 0-17-16,0 0 10 16,32 46-2-16,-13-10-7 0,-19-36 3 15,31 42 15-15,-31-42-15 16,25 46-13-16,-25-46 3 0,25 42 10 16,-25-42 0-16,25 43 0 15,-25-43 2-15,19 39-6 16,-19-39 4-16,0 0 12 0,25 42-12 15,-25-42 0-15,0 0 4 16,0 0-9-16,0 0 11 0,0 0 0 16,0 0-1-16,19 32 6 15,-19-32-17-15,0 0-19 16,0 0 18-16,0 0 7 16,0 0 0-16,0 0 0 0,0 0 10 15,0 0-2-15,0 0 0 16,0 0 3-16,0 0-14 0,0 0 11 15,0 0-5-15,0 0-3 16,0 0 0-16,0 0-4 16,0 0-4-16,0 0 15 0,0 0-7 15,-44 7 0-15,7-4 0 16,37-3 7-16,-51 0-26 16,14 0 6-16,37 0-3 15,-51-10 16-15,7 3 10 0,44 7-19 16,-44-18 21-16,44 18-19 15,-44-14 20-15,44 14-13 0,-37-11 9 16,37 11-12-16,0 0 8 16,0 0 4-16,0 0-9 15,0 0 3-15,0 0-3 0,0 0-7 16,0 0 2-16,0 0 11 16,0 0-26-16,0 0 32 0,0 0-15 15,0 0-1-15,0 0 4 16,0 0-17-16,0 0 24 15,0 0 0-15,0 0-7 16,0 0 0-16,0 0 0 0,0 0-3 16,0 0 3-16,0 0-33 15,0 0-59-15,0 0-122 16,0 0-128-16,0 0-155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1.5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0 159 246 0,'0'0'37'16,"0"-46"-14"-16,0 11-28 15,0 35 5-15,0-42-63 16,6 6-39-16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1:30.9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17713 1654 1186 0,'0'0'260'0,"6"-32"10"15,-6 11-24-15,0 21-67 0,0 0-47 16,0 0-56-16,0 0-39 0,0 0-34 16,0 0-16-16,0 0 22 15,0 0-1-15,0 0-19 0,13 28 15 16,-1 1 9-16,1-1-19 16,-7-3-3-16,1-1 9 0,-7-2 14 15,0 2-32-15,0-24 31 0,-13 29-13 16,13-29-5-16,-25 21 18 15,25-21-21-15,-32 10 21 16,32-10-24-16,-31 0 23 0,12-7-12 16,19 7-5-16,-31-14 5 15,31 14 6-15,-32-18-6 0,32 18-10 16,-37-14 10-16,37 14-15 0,-32 4 27 16,32-4-12-16,-38 25-4 15,38-25 15-15,-31 35-14 0,31-35 13 16,-13 35-16-16,1-6 6 15,12-29-9-15,12 28-153 0,-12-28-154 16,0 0-121-16,38 25-23 0,-6-15 38 16</inkml:trace>
  <inkml:trace contextRef="#ctx0" brushRef="#br0" timeOffset="169">17757 2071 1275 0,'0'0'266'16,"0"0"-5"-16,0 0-54 0,0 0-90 16,0 0-72-16,0 0-10 15,0 0-35-15,0 0-120 0,31 4-220 16,-31-4-192-16,0 0-70 16</inkml:trace>
  <inkml:trace contextRef="#ctx0" brushRef="#br0" timeOffset="892">17147 1509 815 0,'0'0'113'16,"0"0"64"-16,0 0-7 16,0 0-55-16,0 0-69 0,0 0-3 15,0 0 45-15,0 0-37 16,0 0-30-16,-6 32 6 0,12 0 85 16,-6 0-35-16,0-32-51 0,19 38-12 15,-6-6-11-15,-13-32-6 16,6 29 24-16,-6-29-25 0,0 35-2 15,0-35 17-15,-19 32-15 16,19-32 23-16,-44 24-32 16,6-6 20-16,-6-7-16 0,7-4-4 15,-7-7 35-15,0-4-39 0,0-3 19 16,0-7-7-16,6-7-75 16,-6-7 5-16,6-8-32 0,1-3 44 15,11-3-4-15,1 7 31 16,13-4-2-16,5 3 20 0,14 5 23 15,5 2-22-15,-12 29 3 0,38-32 0 16,0 15 33-16,-7-1-25 16,7 11 17-16,-38 7-4 0,44 0-10 15,-44 0 21-15,38 14-2 16,-38-14-22-16,0 0 71 16,31 39-31-16,-12-11 19 0,-19-28-16 15,6 39 2-15,-6-39 26 0,-12 39-53 16,12-39 11-16,-19 35-5 15,19-35-10-15,-25 29 1 0,25-29-1 16,-32 28 11-16,32-28-39 16,-31 25 28-16,31-25-14 0,-38 32 1 15,13-4 108-15,6 4-18 0,-6-4 75 16,6 4-48-16,0 3 13 16,0 0 0-16,0 4-24 0,7-3-23 15,-7-1-25-15,0-3 26 16,7 0-38-16,-7-4-15 0,6-7-6 15,13-21-12-15,-25 28-4 16,0-14-12-16,25-14-166 0,-44 4-132 16,6-8-137-16,7-3-109 15,-1-7-10-15</inkml:trace>
  <inkml:trace contextRef="#ctx0" brushRef="#br0" timeOffset="1125">17084 947 1841 0,'0'0'75'0,"38"-7"-4"16,-38 7 37-16,0 0-41 0,0 0-38 15,0 0-29-15,0 0 0 16,38 0-176-16,-38 0-293 0,0 0-159 16</inkml:trace>
  <inkml:trace contextRef="#ctx0" brushRef="#br0" timeOffset="1365">16374 764 1245 0,'0'0'176'16,"0"0"150"-16,0 0-33 16,6 31-19-16,1 8-119 0,12 7-67 15,6 11-49-15,0-4-25 0,0 3-8 16,0 4 0-16,-6-3-1 15,-6-1-210-15,5-10-211 16,-11-7-158-16,-1-11-67 0</inkml:trace>
  <inkml:trace contextRef="#ctx0" brushRef="#br0" timeOffset="1593">16732 1036 1708 0,'0'0'235'0,"-6"-29"2"0,6 29-79 16,0 0-39-16,0 0-48 16,0 0-14-16,0 0-44 0,25 7-7 15,-25-7 0-15,0 0-211 16,0 0-173-16,38 25-205 0,-38-25-43 15</inkml:trace>
  <inkml:trace contextRef="#ctx0" brushRef="#br0" timeOffset="3200">16104 1495 694 0,'0'0'124'15,"0"0"-21"-15,0 0-33 0,0 0-41 16,0 0 41-16,0 0 58 15,0 0-66-15,25 35-8 0,-25-35-25 16,38 36-24-16,-38-36 3 16,31 35-1-16,-31-35 1 0,25 39 12 15,-25-39-16-15,25 28-9 16,-25-28 30-16,0 0-13 0,-6 36-3 16,6-36-28-16,0 0 37 0,0 0-21 15,-44 28-14-15,44-28 30 16,-44 0-29-16,6-7-1 0,7-7-34 15,31 14 32-15,-31-29 8 0,31 29 7 16,-32-31-3-16,32 31-3 16,0 0 17-16,0 0-18 15,0 0 11-15,0 0 0 0,0 0-4 16,0 0 10-16,0 0-3 16,0 0 9-16,0 0 31 0,0 0 26 15,0 0-41-15,0 31 9 0,0-31-21 16,0 0-1-16,-25 32-11 15,25-32-4-15,-31 21-12 0,31-21 27 16,-32 11-19-16,32-11-8 0,0 0-19 16,-38-11-67-16,38 11-13 15,-18-35-8-15,5 3 39 16,7 4 15-16,6 28 40 0,-7-35-6 16,7 35 21-16,0 0 18 0,0 0-8 15,0 0 28-15,0 0 32 16,0 0 31-16,0 0 9 0,7 31 2 15,-7-31-28-15,-7 36-9 16,-5-8 15-16,12-28-34 0,-32 32-31 16,32-32 17-16,-44 28-14 0,7-10-4 15,5-4 5-15,1-7-41 16,31-7 30-16,-38-4-11 0,13-6-2 16,25 10 25-16,-38-21-37 0,13-8-18 15,25 29 23-15,-25-46-20 16,6 11-2-16,19 35 26 0,-19-35-8 15,19 35-6-15,0 0 38 16,0 0-30-16,0 0 3 16,0 0 8-16,0 0-7 0,0 0 18 15,0 0 11-15,0 0-24 0,0 0-11 16,0 0 42-16,0 0-31 16,7 42 1-16,5-14 20 0,-12-28-26 15,0 0 4-15,6 36 15 0,-6-36-18 16,0 0 13-16,7 32 23 15,-7-32-24-15,0 0 13 0,0 0 31 16,0 0 14-16,0 0-45 0,0 0 23 16,0 0-43-16,0 0 13 15,-32 14-4-15,32-14-25 16,-31 3 46-16,31-3-13 0,-32-3-26 16,32 3 27-16,0 0-28 0,-31-11 14 15,31 11 14-15,0 0-18 16,-25-14-11-16,25 14 34 0,0 0-36 15,0 0 13-15,0 0 12 16,-32-32-23-16,32 32 7 0,-18-28 10 16,18 28-23-16,0 0 30 0,0 0-2 15,0 0-39-15,0 0-5 16,0 0 6-16,0 0-14 0,0-35 50 16,0 35-11-16,0 0-1 15,0 0 23-15,0 0-26 0,0 0-6 16,37-18 33-16,-37 18-36 15,44 0 37-15,-12 7-8 0,-1 0-20 16,-31-7 24-16,32 14-10 0,-32-14-13 16,0 0 17-16,25 14 0 15,-25-14-2-15,0 0 10 0,0 0 30 16,0 0-24-16,0 0 5 16,0 0-20-16,0 0-1 0,0 0 22 15,-25 14-34-15,-7-14 9 0,32 0 9 16,-38-3-12-16,7-4-14 15,31 7 20-15,-31-25-19 16,31 25-4-16,-38-35 31 0,38 35-21 16,-19-39-20-16,19 39 18 0,0 0-14 15,-13-35 15-15,13 35 5 16,0 0-5-16,0 0-8 0,0 0 29 16,0 0-16-16,0 0 0 0,0 0 24 15,0 0-31-15,0 0 2 16,0 0 4-16,0 0 4 0,0 0 10 15,0 0-10-15,0 0-9 16,0 0 19-16,0 0-3 0,0 0 6 16,0 0 40-16,0 0-9 15,0 0-37-15,0 0 28 0,0 0 12 16,-37 0 7-16,37 0 22 16,-44 0-23-16,12-4 40 0,32 4 34 15,-37 0-32-15,37 0-11 0,-32-14-8 16,32 14 17-16,-31-21-33 15,31 21 16-15,-32-36-29 0,7 4-18 16,6-6-18-16,7-1-21 0,-7-7 17 16,6-7 2-16,-6-4-21 15,7 1 17-15,-1-1-5 0,-6 1-4 16,1-1 6-16,5 11-2 16,0 4-18-16,1 10-100 15,12 32-108-15,0 0-222 0,-25-39-175 16</inkml:trace>
  <inkml:trace contextRef="#ctx0" brushRef="#br0" timeOffset="3453">15387 795 1335 0,'0'0'274'16,"32"-35"38"-16,-32 35-59 16,0 0-99-16,50-35-37 0,-12 17-65 15,6 7-24-15,0 8-3 0,-7 6-31 16,1 1 19-16,0 3-16 16,-7 4-13-16,1 6 21 0,-32-17-93 15,19 46-179-15,-7 0-236 0,-24 0-173 16</inkml:trace>
  <inkml:trace contextRef="#ctx0" brushRef="#br0" timeOffset="4404">13992 1643 524 0,'25'36'149'0,"-25"-36"30"0,0 0-8 15,0 0-15-15,0 0-19 16,0 0 29-16,0 0 9 0,13 35-21 15,-13-35-27-15,0 0-59 0,0 0-42 16,0 0-29-16,6-32 25 16,0-7-40-16,7-3 14 0,-1-18-135 15,7-7 35-15,6 0 11 0,0 3 60 16,1 4 13-16,-1 18 28 16,0 10-36-16,-25 32 28 0,38-18-9 15,-7 18 28-15,-31 0-16 16,31 28-3-16,-5 8 15 15,-14-1-4-15,-6 4-11 0,1-4 42 16,-14 4-14-16,-5 4 6 0,-7-8-31 16,-6 4 13-16,-7-7-13 15,-12-1 14-15,0-2-27 0,-6-1 19 16,-6-7-15-16,5-7 17 0,1-3-19 16,-7-8 25-16,13-3-37 15,-6-14 20-15,0-7-57 0,12-11-6 16,-6-10-13-16,13 10 63 0,6-3-17 15,6-1 43-15,0 12-35 16,19 24 40-16,0 0-33 0,0 0 31 16,-13-29-56-16,13 29 51 0,0 0-11 15,0 0 11-15,-6 36-17 16,12-1 30-16,1-7 18 16,-7-28 38-16,12 39-53 0,1-7 65 15,-13-32-54-15,19 32 12 16,-19-32 32-16,25 35-14 0,-25-35-18 15,19 28 10-15,-19-28-33 0,18 29 6 16,-18-29-7-16,7 24-4 16,-7-24-8-16,0 25-4 0,0-25-14 15,-19 21 13-15,19-21-6 0,-32 25-3 16,1-11 0-16,0 0-10 16,-1-7 20-16,-6 0-18 15,7-10 24-15,-7-8-24 0,1-3 19 16,5-7-48-16,1-11 9 0,-1 0-1 15,13 1 29-15,1 2-23 16,18 29 23-16,-13-31-17 0,13 31 29 16,0-32-28-16,0 32 26 0,38-18-3 15,-13 15-14-15,13 10 0 16,-7 7 7-16,0 0 6 0,-5 7-9 16,-26-21 14-16,31 39 0 15,-18-7 28-15,-7 3-12 0,-12-3 6 16,-7 0-29-16,-12 3 10 0,-7-3-5 15,-12 3-5-15,0-7 4 16,-6 1-22-16,0-5 20 16,6 1-3-16,-6-7-58 0,6-8-127 15,0-2-181-15,6-8-96 0,38 0-22 16</inkml:trace>
  <inkml:trace contextRef="#ctx0" brushRef="#br0" timeOffset="4688">13596 2290 814 0,'0'0'179'16,"44"-18"88"-16,-44 18 3 15,38-35-35-15,-7 7-120 0,0-4-30 16,1 7-20-16,-1 4-31 0,1 7 21 15,-7-4-6-15,6 15 19 16,-31 3-32-16,32 3 45 0,-32-3 22 16,0 0-24-16,19 50-34 0,-13-11-24 15,-12 0-7-15,-13-1-14 16,0 5 4-16,-13-4-4 16,1 0 0-16,-7-8-226 0,38-31-192 15,-63 39-227-15</inkml:trace>
  <inkml:trace contextRef="#ctx0" brushRef="#br0" timeOffset="5240">14218 0 693 0,'0'0'130'15,"0"0"81"-15,0 0 24 0,0 0-41 16,0 0-66-16,0 0 45 0,0 0 51 15,0 50-67-15,-12 10-56 16,-20 3-4-16,1 8-17 16,-13 7-8-16,-7 7-9 0,1-4-25 15,-6 4-7-15,-1-4-25 0,-6-3 10 16,7-11-26-16,-7-4 19 16,12-10-9-16,7-10 2 0,7-11-2 15,12-8 6-15,25-24-101 0,0 0-10 16,-32 0-35-16,32 0 15 15,0 0-41-15,-25-53 5 0,12-7-47 16,13 4 40-16,7-1 98 0,-1 8 28 16,0 13 46-16,-6 36-4 15,0-35-15-15,0 35-12 16,0 0 154-16,0 0 25 0,0 0-12 16,0 0-22-16,-6 46 24 0,-7-4-3 15,1-3-34-15,-1 0-17 16,1 0-55-16,-1 0-1 0,-6 0-35 15,0 0 14-15,1 0-24 16,-1-1-349-16,0-2-389 0</inkml:trace>
  <inkml:trace contextRef="#ctx0" brushRef="#br0" timeOffset="5724">13055 1417 1462 0,'0'0'-20'0,"0"0"32"15,0 0-12-15,0 0 35 0,-12 39-24 16,12-39 5-16,0 0-6 15,-7 39 118-15,1-11-38 0,-6 1 25 16,12-29-17-16,-13 38-16 16,-6-6-23-16,19-32 3 0,-25 36-25 15,12-8-1-15,13-28-18 16,0 0-3-16,-37 28-11 0,37-28 13 16,-44 11-35-16,12-11 35 0,32 0-17 15,-31-21-18-15,12-4 25 16,0-11-22-16,0-2 35 0,0-8-24 15,1 0 13-15,5 7-14 0,-6 14 61 16,19 25-33-16,0 0-18 16,-6-28-10-16,6 28 10 0,0 0-5 15,-32 35 7-15,14 4 10 16,5 7-37-16,7 0 39 0,-1 0-12 16,1-4 40-16,0-3-19 15,6-7-16-15,0-32 2 0,-6 39-21 16,6-39 3-16,6 32-241 15,-6-32-264-15,0 0-161 0</inkml:trace>
  <inkml:trace contextRef="#ctx0" brushRef="#br0" timeOffset="5921">12835 1007 2567 0,'0'-31'72'16,"0"31"151"-16,0 0 31 16,0 0-73-16,0 0-82 0,0 0-62 15,0 0-17-15,0 0-66 16,0 0-181-16,0 0-408 0,0 0-457 16</inkml:trace>
  <inkml:trace contextRef="#ctx0" brushRef="#br0" timeOffset="6508">11289 746 672 0,'0'0'229'0,"0"0"39"16,13 28 18-16,-1 7-42 0,13 15 42 15,0 6-54-15,13 15-70 0,0 3-23 16,12 15-61-16,0 3-42 16,7 3 53-16,0 0-40 0,-7 4-10 15,-12 0-2-15,-7 0-1 0,-18-3-12 16,-20-1-1-16,-5-3 0 15,-26-4-16-15,-12 1-7 0,-13-12-4 16,-6-2 12-16,-13-15-143 16,0-4-231-16,1-13-343 0</inkml:trace>
  <inkml:trace contextRef="#ctx0" brushRef="#br0" timeOffset="7908">11189 1322 713 0,'0'0'88'0,"0"0"-2"0,0 0-44 15,0 0-3-15,0 0-29 16,0 0-10-16,-32-7 0 0,1 14 4 16,-1 7 25-16,-5 11 25 0,-1 3-6 15,0 7 3-15,0 4 17 16,1 4 8-16,5-1-17 16,13-3-44-16,1-4 4 0,5-3-15 15,13-32 13-15,6 39-17 16,-6-39 18-16,19 35-27 0,-19-35 23 15,44 29-10-15,-6-19-8 0,0 1 6 16,-1-11-27-16,-5 0 25 16,-1 0 19-16,-31 0-42 0,32-4 15 15,-32 4 8-15,0 0 0 16,0 0 20-16,0 0-25 0,0 0 20 16,0 0-39-16,0 0 24 15,-32 11 10-15,32-11-20 0,-44 17 10 16,13 1 6-16,31-18-15 15,0 0 16-15,-44 32-1 0,44-32-3 16,0 0 5-16,-19 42-13 16,19-42 15-16,-6 36-21 0,6-36 20 15,0 0-19-15,0 0 40 0,0 0-39 16,12 35 22-16,-12-35-23 16,0 0 21-16,0 0-17 0,0 0 24 15,0 0-18-15,0 0-9 16,0 0 12-16,-38 18 1 0,1-15 16 15,37-3-39-15,-57-3 40 16,19-11-27-16,1-18-12 0,5-4 4 16,1-10-14-16,-1-7 6 15,7 0 13-15,6-3 0 0,7 3 23 16,-7-4-4-16,6-3-18 16,1 7 35-16,-1 0-55 0,7 0 28 15,-7 4-6-15,7 10 6 0,6 39 21 16,-12-42-12-16,12 42-1 15,0 0-8-15,0 0-15 0,0 0 12 16,0 0 10-16,0 0-13 16,0 0 32-16,-13 38-36 15,0 5 17-15,13 3-15 0,7 7 115 16,-1 0-33-16,-6 0-28 0,6 3-2 16,-6-3-25-16,0-3-22 15,0 3 26-15,-6-7-10 0,-7 0-7 16,-5-7-2-16,5-1 5 15,-6-9-9-15,19-29 0 0,-25 28 7 16,25-28-21-16,0 0 9 0,-31 18 8 16,31-18-9-16,0 0 1 15,-38-29-11-15,13-2 16 0,12-8-77 16,1 3 56-16,-1 5 9 16,7 6-17-16,6 25 32 15,-7-28-32-15,7 28 35 0,0 0-14 16,0 0 14-16,0 0 16 0,0 0-32 15,0 0 35-15,0 0 11 16,0 35 34-16,-6-7 48 0,6-28-27 16,-19 39-16-16,7-11-50 15,12-28 14-15,-32 32-32 0,32-32 9 16,-31 28 85-16,31-28-2 0,-32 15-18 16,32-15-31-16,-31-8-21 15,31 8-18-15,-31-28-5 0,12-11 5 16,0-7-8-16,0-10-6 15,6-8-5-15,1-6 0 0,-1 6 8 16,13 0 4-16,0 8-4 16,0 3-13-16,0 10-38 0,7 8-72 15,-7 35-122-15,0 0-174 16,0 0-117-16</inkml:trace>
  <inkml:trace contextRef="#ctx0" brushRef="#br0" timeOffset="8097">10051 2410 1321 0,'0'0'308'0,"0"0"8"0,0 0-130 15,38 14-94-15,6-14-44 0,0-10-48 16,0-4-171-16,-7-4-249 15,-37 18-121-15</inkml:trace>
  <inkml:trace contextRef="#ctx0" brushRef="#br0" timeOffset="8400">9479 1665 1159 0,'0'0'44'0,"0"0"105"15,0 0 66-15,0 0 1 0,-25 35-47 16,6 4-47-16,0 0-35 0,0 0-24 16,-12 3-24-16,-13-3-21 15,0 3 54-15,-13-3-35 0,-12-7-18 16,6 0-8-16,-12-11-1 0,-1 0-6 15,1-7 7-15,6-10-7 16,0-4-4-16,-1-7 3 16,8-11 2-16,11-3-13 0,1-4-126 15,12-3-260-15,7-7-253 16</inkml:trace>
  <inkml:trace contextRef="#ctx0" brushRef="#br0" timeOffset="8585">8674 1403 1554 0,'44'-21'208'0,"7"0"-27"0,-1-8-82 15,0 5-51-15,-6 3-34 0,-6 6-200 16,-7 1-354-16</inkml:trace>
  <inkml:trace contextRef="#ctx0" brushRef="#br0" timeOffset="8822">8065 1665 1385 0,'0'0'98'16,"0"0"238"-16,-32 24-40 0,13 12-112 15,13-1-62-15,-7 7-49 16,1 1-34-16,-7 3-22 0,0 0-5 16,-6 0-15-16,0 0-84 15,-7 0-284-15,7-8-271 0</inkml:trace>
  <inkml:trace contextRef="#ctx0" brushRef="#br0" timeOffset="9180">7813 1506 283 0,'0'0'116'16,"0"0"35"-16,0 0 30 15,0 0-34-15,-38 31-23 0,13-6-34 16,25-25-69-16,-37 36 21 16,5-8 31-16,32-28 15 0,-31 28 68 15,31-28 44-15,0 0-27 0,-38 11-37 16,38-11-29-16,0 0 7 15,0 0-18-15,-31-25-11 0,12-7 8 16,6-7-40-16,7-3-28 0,-7-11-9 16,7-4-6-16,-7-3 0 15,7 0-10-15,0 7 0 0,6 4-3 16,-6 10 3-16,-1 3-139 16,7 36-205-16,0-28-257 15</inkml:trace>
  <inkml:trace contextRef="#ctx0" brushRef="#br0" timeOffset="9381">7103 2308 1746 0,'50'28'216'15,"7"-17"-90"-15,-1-11-51 0,7-7-35 16,0-4-31-16,0-3-89 16,-13-4-418-16,0 1-280 0</inkml:trace>
  <inkml:trace contextRef="#ctx0" brushRef="#br0" timeOffset="9980">6650 1721 1743 0,'-6'-42'74'0,"12"-4"-1"16,7-4 26-16,-1 4-15 15,7 4-40-15,6 3-21 0,1 11-28 16,5 10 10-16,0 8-5 15,7 17-11-15,0 10 18 0,6 8-4 16,-19 10-18-16,0 4 21 0,-6 7-6 16,-6 4-12-16,-13-4 14 15,-13 0-8-15,-6-4 6 0,-12 0 0 16,-1-6 12-16,-5-8-12 16,-7-3-8-16,0-4 5 0,-7-7 3 15,7-10-4-15,-6-4 18 16,6-7-23-16,6-4 14 0,1-3 0 15,37 14 10-15,-51-28-9 16,14 10-19-16,37 18 0 0,-38-11 0 16,38 11 6-16,-44 14 15 0,44-14-5 15,-44 46 0-15,19-3 3 16,6 3-6-16,13 3-18 0,6-3 13 16,0 0 10-16,0 4 5 0,6-8 101 15,0-3-61-15,-6-39-13 16,0 39-13-16,0-39 21 0,0 0-9 15,-12 39-5-15,12-39-19 16,0 0 3-16,0 0 78 16,-51 21-51-16,14-18-11 0,5-13-15 15,1-11-6-15,6-8 1 0,-1-17-11 16,8-7-3-16,-1-14-2 16,6 4-1-16,13-5 6 0,0 5 4 15,13 3-15-15,6-4 11 0,6 4-14 16,6 3-137-16,7 4-199 15,6 0-224-15,-6 0-145 0</inkml:trace>
  <inkml:trace contextRef="#ctx0" brushRef="#br0" timeOffset="10145">6462 1163 1619 0,'0'0'43'0,"0"0"86"16,37-18 32-16,-37 18-50 0,0 0-54 16,0 0-49-16,0 0-217 15,32-42-394-15</inkml:trace>
  <inkml:trace contextRef="#ctx0" brushRef="#br0" timeOffset="10488">5267 834 1937 0,'0'0'26'0,"32"0"-26"16,-32 0 14-16,0 0 22 15,0 0 146-15,12 39-52 16,-12 18-41-16,-6 10-41 0,-13 21 76 16,7 15 10-16,-1 13-51 15,1 8 36-15,5 3-20 0,7 0-37 16,13 1 2-16,6-8-17 0,6-4-12 16,13-10-22-16,12-7-2 15,6-14 1-15,14-11 0 0,11-10-4 16,1-11-11-16,0-14 3 0,-7-11-58 15,-12-7-190-15,-6-7-287 16,-7-3-357-16</inkml:trace>
  <inkml:trace contextRef="#ctx0" brushRef="#br0" timeOffset="13205">3011 2654 1434 0,'0'0'193'0,"44"28"11"16,0-20-65-16,6-19-81 15,1-7-35-15,5-10-205 16,-6-7-390-16</inkml:trace>
  <inkml:trace contextRef="#ctx0" brushRef="#br0" timeOffset="12125">4325 1502 747 0,'31'32'164'15,"7"-11"23"-15,-13 0 6 0,6 1-66 16,-31-22 17-16,38 31-31 16,-13-2-14-16,-6-1 41 0,-6 0-14 15,-13 0-27-15,-7 8 5 16,-5-1-73-16,-13 4-11 0,-13 0-1 15,-6-7-22-15,0-1-7 16,6-2-121-16,-6-8-253 0,0-7-185 16</inkml:trace>
  <inkml:trace contextRef="#ctx0" brushRef="#br0" timeOffset="12325">4161 1799 1172 0,'-12'39'276'0,"-13"3"45"15,-1 1-30-15,-5-4-97 0,0-1-97 16,-1 1-62-16,1 0-10 16,-7 0-1-16,0 0-115 0,1-4-255 15,-1-7-240-15,6-10-106 0</inkml:trace>
  <inkml:trace contextRef="#ctx0" brushRef="#br0" timeOffset="12541">3577 1032 1316 0,'31'39'227'0,"-12"3"35"16,6 8 17-16,-6 3-96 16,6 3-91-16,-6 8-34 15,6 0-30-15,-6 3-28 0,0 0-41 0,-7 0-331 16,-12-3-301-16</inkml:trace>
  <inkml:trace contextRef="#ctx0" brushRef="#br0" timeOffset="13036">3420 1619 1229 0,'0'0'18'0,"0"0"12"0,0 0 125 16,18 39-68-16,-5-8-24 15,-13 5-43-15,0-4-9 0,-6-4 4 16,-13 4-7-16,0-4-5 0,19-28-3 16,-38 32-11-16,7-8-6 15,31-24-47-15,-32 8-11 0,1-12 8 16,31 4 30-16,-31-32 42 16,31 32-2-16,-26-35 11 0,26 35-30 15,-12-28 27-15,12 28 3 0,0 0-42 16,0 0 21-16,0 0 51 15,0 0 10-15,0 0 41 0,0 38-25 16,-6-2 28-16,-1-1 76 16,-5 0-43-16,-7 4-42 15,-13 0-30-15,-12 0-45 0,-6 0 11 16,-6-4-11-16,-7-6 93 0,-6-12-32 16,-1-3 9-16,8-7 27 15,-1-10-25-15,12-8 28 0,1-13-62 16,6-19-29-16,6-13-14 15,7-4-3-15,6-4 26 0,19-3 1 16,6-4-22-16,6 0-11 0,19 1 3 16,13 6-9-16,12 8 2 15,0 3-134-15,13 7-167 16,0 3-260-16,6 15-168 0</inkml:trace>
  <inkml:trace contextRef="#ctx0" brushRef="#br0" timeOffset="13397">2703 1265 2395 0,'0'0'49'0,"-19"-3"-25"16,19 3-28-16,0 0 4 0,0 0-251 15,0 0-445-15</inkml:trace>
  <inkml:trace contextRef="#ctx0" brushRef="#br0" timeOffset="14552">2062 1877 986 0,'0'0'162'0,"0"0"64"16,0 0-13-16,0 0-68 16,0 0-55-16,-25 7-60 0,25-7 7 15,0 0-32-15,0 0 16 16,0 0-24-16,0 0 59 0,0 0-29 15,0 0 29-15,0 0-22 16,0 0 6-16,0 0-40 0,0 0 21 16,0 0-24-16,0 0 38 15,0 0 32-15,0 0-53 0,0 0 0 16,0 0-7-16,-19-21-7 16,13-1 13-16,-7 1-21 0,7-7 4 15,6 3 4-15,-7-3 11 16,7 3-11-16,0-3 0 15,-6 3-4-15,6 4 8 0,0 21-4 16,0-21-13-16,0 21 13 16,0 0-18-16,0 0 8 0,0 0 10 15,0 0-19-15,0 0 25 16,25 10-16-16,0 8 10 0,-6 10 0 16,0 8 6-16,-6-1 3 15,-1 0-13-15,-5 4 36 0,-7 0 28 16,-7 0-31-16,-12-4-23 15,-6 8 10-15,-12-8-7 0,-7 4-14 16,-7-4 9-16,1-7-11 16,0-6 7-16,-7-8 11 15,13-4-5-15,0-10-22 0,0-7 28 16,6-7-34-16,7-11-44 0,0-13-36 16,12-8-13-16,0-7 26 15,13 0 66-15,-1 3 4 0,7 4 2 16,13 11-6-16,-13 35 23 15,25-28 5-15,-25 28-12 0,31-11 2 16,-31 11 45-16,32 18-59 0,-32-18 16 16,19 42 0-16,-13-3 12 15,-12-4-19-15,-1 4 5 0,-5 0 11 16,-13-4 2-16,-7-6-11 16,1 2 10-16,-1-6-11 0,-5-11 9 15,5 0-16-15,32-14 11 16,-37 4-7-16,5-11-61 15,32 7-41-15,-31-32 14 0,12-3 6 16,0 3 41-16,13 4 39 0,6 28 26 16,-7-29-32-16,7 29-7 15,0 0 46-15,0 0-31 0,0 0 19 16,0 0 75-16,0 0-2 0,26 36 4 16,-14 3-50-16,-12-4 10 15,-12 0-43-15,-7 4-3 0,-6 0 14 16,-7 0-9-16,-6-4-26 15,1-3 33-15,-1-7-7 0,7-7-22 16,-1-4-5-16,7-11 24 16,25-3-63-16,-31-7-50 15,31 7 15-15,-19-42-28 0,12-1 25 16,14 4 31-16,12 4 26 0,12 7 11 16,-6 0 8-16,7 6 20 15,-1 15 6-15,-31 7 4 0,38 11 53 16,-38-11 44-16,12 42 31 15,-12-3-40-15,-12 4-42 0,-13 6-13 16,-13 1-8-16,0 3-29 0,-6 3 5 16,-6-6-3-16,0-5-8 15,-1-9 0-15,7-1-8 16,7-10-78-16,-1-7-148 0,6-8-151 16,32-10-93-16</inkml:trace>
  <inkml:trace contextRef="#ctx0" brushRef="#br0" timeOffset="14741">1666 1113 879 0,'56'-38'117'0,"-5"2"-21"0,-1 8-71 15,-19 7 9-15,-31 21-47 16,0 0-172-16,0 0-132 0</inkml:trace>
  <inkml:trace contextRef="#ctx0" brushRef="#br0" timeOffset="15044">792 1795 970 0,'-31'4'148'0,"31"-4"44"16,-32 7-28-16,32-7-15 15,-37 21-37-15,5 4 19 0,7 3-18 16,0 11 63-16,0 7-43 0,0 4-37 15,-1 3-7-15,-5 3-12 16,-13 8-52-16,6-4 0 0,-12 7-25 16,-7 4 0-16,-5-8 7 15,-1-3-13-15,6-7-89 16,7-7-181-16,6-7-221 0,6-11-105 16</inkml:trace>
  <inkml:trace contextRef="#ctx0" brushRef="#br0" timeOffset="15233">849 3018 1867 0,'63'4'184'0,"12"-8"-52"0,7-6-63 16,12-8-54-16,13-7-10 15,19-10-93-15,12 3-363 0,19-7-283 16</inkml:trace>
  <inkml:trace contextRef="#ctx0" brushRef="#br0" timeOffset="16460">17009 3884 1935 0,'0'0'210'0,"0"0"68"16,0 0-16-16,0 0-124 0,0 0-72 16,0 0-29-16,0 0-28 15,-13-32-15-15,13-7 9 0,7 0 0 16,12-10-60-16,6-11-67 15,6-14-42-15,13-8-49 0,-6-6 69 16,12 7 80-16,-6 7 28 0,-6 13 18 16,-7 16 4-16,-6 13 3 15,-25 32 13-15,44-14 5 16,-44 14 34-16,26 17 8 0,-26-17 46 16,12 46-45-16,-12 7 43 0,-12-3-36 15,-14 3-18-15,1-4 36 16,-6 4-28-16,-7-7 31 0,-6 0-41 15,-6-4-11-15,0-6-21 16,-7-8-7-16,0-7 8 0,1-7-4 16,-1-7 4-16,7-3-4 0,6-11 15 15,6-7-22-15,7-7-4 16,6-15 11-16,6 1-13 0,0 3 13 16,6 0 8-16,13 8-19 15,0 24 11-15,-12-25 0 0,12 25-17 16,0 0 29-16,0 0-22 15,-13 28 23-15,1 7-13 0,-1 1 7 16,1 3-16-16,-7-8 21 0,0 5-15 16,0-8 10-16,19-28 5 15,-31 35-12-15,-1-10 0 0,32-25 0 16,-44 18-10-16,13-8 1 0,31-10 9 16,-38-3-9-16,38 3-70 15,-31-25-42-15,18-3 0 0,13-4 50 16,13 0 37-16,-1 4 13 15,-12 28 7-15,25-28 4 16,-25 28-4-16,0 0 14 0,32 10 49 16,-32-10 23-16,0 53 27 0,-25 0 6 15,-7 0-25-15,-6 0-27 16,-6-3-24-16,0-4-19 0,-6-4-13 16,0-6 3-16,-7-5 0 0,7-6-134 15,0-11-187-15,12-7-188 16,0-3-78-16,7-18 23 0</inkml:trace>
  <inkml:trace contextRef="#ctx0" brushRef="#br0" timeOffset="16625">15903 3714 1301 0,'-19'36'282'0,"-6"6"14"15,-7 0-21-15,1 1-76 0,-13-1-67 16,6-3-71-16,-6 7-34 0,0-7-1 15,6-7-13-15,1-4-19 16,37-28-265-16,-44 25-289 0,6-15-144 16</inkml:trace>
  <inkml:trace contextRef="#ctx0" brushRef="#br0" timeOffset="16896">15570 3598 912 0,'-26'35'271'0,"26"-35"73"15,-37 42-3-15,12-3-48 0,-1-3-76 16,8-1-39-16,-1-7-27 16,19-28-21-16,-25 39-34 0,-7-7-22 15,-6-7-34-15,1-4-14 0,-1-3-12 16,-12-4-7-16,-7-4-7 15,-12-6-6-15,-6-1-14 16,-7 1-106-16,0-4-67 0,7 0-82 16,-1-4-89-16,20-6-94 0,-1-4-23 15,13-4 66-15</inkml:trace>
  <inkml:trace contextRef="#ctx0" brushRef="#br0" timeOffset="17053">14652 3555 957 0,'31'-14'183'16,"7"0"31"-16,6-4 12 16,0 4-15-16,0-3-85 15,13-1-62-15,-1 0-39 0,7-3-12 0,0 3-8 16,-13-3-137-16,0 3-235 16,-12 4-157-16</inkml:trace>
  <inkml:trace contextRef="#ctx0" brushRef="#br0" timeOffset="17443">14061 3569 929 0,'0'0'14'0,"0"0"118"0,0 0 13 16,-6 32 39-16,12 0-96 16,7-4-36-16,-13-28-20 0,25 43-16 15,-6-11-27-15,-19-32 11 0,12 35 91 16,-12-35-7-16,13 35 17 16,-13-35-44-16,-13 32-23 0,13-32-13 15,-31 21-19-15,-1-10 20 0,-12-1 8 16,0-3 10-16,7 4-12 15,-7-4 1-15,-7 4 44 16,7 6-27-16,-6 5 29 0,0 2-25 16,6 5-29-16,-7 6-4 0,1 4-11 15,6-4 10-15,6 4-4 16,-6 0 0-16,13-4-12 0,31-35 0 16,-57 43-72-16,13-15-201 0,7-7-225 15,-7-7-72-15</inkml:trace>
  <inkml:trace contextRef="#ctx0" brushRef="#br0" timeOffset="17804">14482 2711 1308 0,'19'56'133'16,"-25"-6"71"-16,-7-1-4 0,-18 1 3 16,-7 3-68-16,-12 0-72 0,-7 0-32 15,1 0-9-15,-7-7-1 16,0-4-7-16,13-10-9 0,-1-7-5 16,1-8 9-16,12-10-25 15,1-10-50-15,5-8-34 0,32 11-7 16,-31-42 22-16,6 3 46 15,6 7 36-15,19 32 3 0,-13-32 2 16,13 32-2-16,0 0-22 0,0 0 16 16,0 0 10-16,0 0-1 15,-38 29 0-15,7 6 13 0,0 4-3 16,5 3 0-16,1 8-13 16,0-8-314-16,-13 4-248 0</inkml:trace>
  <inkml:trace contextRef="#ctx0" brushRef="#br0" timeOffset="18236">13087 3796 949 0,'0'0'193'0,"0"0"-49"0,0 0-41 15,0 0-50-15,-32-32-28 0,32 32-1 16,13-43-13-16,-13 43 4 16,44-42-9-16,6 21-6 15,-12 10-7-15,6 11-20 0,-13 0 27 16,-31 0-10-16,32 14 10 0,-32-14 8 16,0 0 6-16,0 0 67 15,0 0-24-15,6 39-12 0,-6-39-13 16,0 0-20-16,-57 43 11 0,1-22-7 15,-1-4-7-15,1-6-9 16,-7 10-7-16,0-10 32 0,0 3 46 16,0 0 41-16,7-7 7 0,5 4-42 15,7 3-47-15,13 7 0 16,31-21-14-16,-38 36-16 16,13 2 5-16,6-6 11 0,13 7-22 15,6-4 3-15,0-35 18 0,6 46-15 16,7-10 3-16,-13-36-35 15,0 0-127-15,0 0-137 0,38 28-126 16,-1-17-67-16</inkml:trace>
  <inkml:trace contextRef="#ctx0" brushRef="#br0" timeOffset="18425">12986 3078 1934 0,'0'0'60'0,"0"0"-29"0,0 0-10 15,0 0 1-15,0 0-26 16,0 0 1-16,0 0-67 0,0 0-330 16,0 0-165-16</inkml:trace>
  <inkml:trace contextRef="#ctx0" brushRef="#br0" timeOffset="18612">12326 3428 1611 0,'0'0'24'0,"44"4"69"16,-12-15-55-16,12-3-18 0,-7-4-2 15,1 4-60-15,0 0-349 16,-1 3-202-16</inkml:trace>
  <inkml:trace contextRef="#ctx0" brushRef="#br0" timeOffset="18832">11874 3142 1594 0,'0'0'38'0,"0"0"227"0,-13 39-78 16,13 10-80-16,13 8-39 0,12 13-38 16,6 5-17-16,1 6-13 15,-1 4-21-15,-6 7-233 0,7-8-199 16,-14-2-115-16</inkml:trace>
  <inkml:trace contextRef="#ctx0" brushRef="#br0" timeOffset="19464">11641 3743 1302 0,'6'38'19'0,"1"-2"-19"0,-1-1 7 16,-6-35 61-16,6 50-39 15,0-11 22-15,-6-39-27 16,-6 38-28-16,6-38-4 0,0 0 8 16,0 0 16-16,0 0-30 0,0 0-1 15,0 0-15-15,0 0-35 16,-44 29-27-16,13-19 3 0,31-10 15 15,-51-3 37-15,14-4 22 0,37 7 20 16,-51-18-12-16,51 18 10 16,-37-14 8-16,37 14-19 0,0 0-1 15,0 0 3-15,0 0 6 0,0 0 40 16,0 0-5-16,-25 39 17 16,25-39-1-16,-13 49-27 15,7-10-16-15,6-39-5 0,-7 42-8 16,7-42 5-16,0 0 0 0,-25 39 12 15,25-39 3-15,0 0-6 16,-37 25-25-16,37-25-2 0,-44 4-1 16,44-4-46-16,-38-18-28 0,0-3-17 15,38 21-1-15,-44-39 32 16,44 39 27-16,-31-43 31 0,31 43 16 16,-38-35 16-16,38 35 47 0,-50-18 45 15,-7 18 58-15,1 11-13 16,-20 3 5-16,-18 11-20 0,-7 7 10 15,-18-4-28-15,-13-10 26 16,-13 10-38-16,1-3 46 0,-1-4-15 16,1 0-63-16,12-10-24 15,6-11 58-15,7-4-40 0,12-10 13 16,25-4-32-16,7-6-10 0,12-12-28 16,12 1-20-16,14-4 20 15,12 0-13-15,12-7-137 0,7 7-191 16,12-3-237-16,13-8-156 0</inkml:trace>
  <inkml:trace contextRef="#ctx0" brushRef="#br0" timeOffset="19637">9693 3672 1606 0,'44'7'103'15,"12"-7"95"-15,-6-7-8 0,7-4-91 16,6-3-36-16,6 0-25 0,-6 3-48 16,0-3-233-16,-13 7-332 15</inkml:trace>
  <inkml:trace contextRef="#ctx0" brushRef="#br0" timeOffset="19893">8322 4128 2590 0,'19'14'265'16,"6"-7"-5"-16,-25-7-40 15,25 0-60-15,-25 0-68 0,0 0-53 16,19 4-23-16,-19-4-13 0,0 0-133 16,0 0-231-16,0 0-384 15,0 0-345-15</inkml:trace>
  <inkml:trace contextRef="#ctx0" brushRef="#br0" timeOffset="21012">8165 3488 1362 0,'-19'-3'21'0,"0"3"21"15,19 0 50-15,-12 3-14 0,12-3-22 16,0 0-44-16,0 0 4 16,0 0-5-16,12-21-33 0,20-4 16 15,-7-3-43-15,6 0 9 16,1-4-7-16,-1-3 6 0,-12 3-33 16,-6-4 45-16,-1 5 1 15,-12 2 6-15,0 29 7 0,-19-35 15 16,19 35 0-16,-44-25-5 0,7 15 13 15,-7 6 0-15,0 8 20 16,0 10-28-16,0 0 6 16,0 0-6-16,6 4 4 0,13-4-12 15,25-14 24-15,-19 25 41 16,19-1 12-16,13 1 37 0,18 0-69 16,0 0 32-16,20 3-11 15,-1 0 8-15,0-3-2 0,1 3-32 16,-7-3-12-16,-7 0-11 0,1-1-18 15,-13 1 4-15,-25-25 1 16,25 39 12-16,-12-11-52 0,-13-28-162 16,-6 32-193-16,6-32-184 15</inkml:trace>
  <inkml:trace contextRef="#ctx0" brushRef="#br0" timeOffset="21676">7562 3439 656 0,'0'0'18'15,"0"0"28"-15,0 0 51 16,0 0 8-16,0 0-27 0,0 0 22 16,0 0 3-16,0 0 16 15,0 0 21-15,0 0 59 0,0-29-36 16,6 8-93-16,7-4-17 15,-7 1-46-15,6 3 6 0,1-4-13 16,6-3-3-16,-19 28 14 16,19-39-15-16,-7 10 0 0,-12 29 15 15,13-28-11-15,-13 28-5 0,0 0 13 16,0 0-29-16,0 0 21 16,0 0 3-16,-19-28-6 0,19 28-3 15,-25-7 13-15,0 3-14 16,25 4-2-16,-32 11 14 0,7 3-12 15,25-14 7-15,-19 32 12 0,7 0-12 16,12 3 0-16,6 0 13 16,7 1-29-16,5 2 29 0,8 1 37 15,-1-3-20-15,0-1-21 16,6-3 21-16,1 3 41 16,-1-3-27-16,1 0-23 0,-7 0-11 15,0-1 6-15,-6 1 1 0,0 0-3 16,-7-4-14-16,-6 1 6 15,1-8-6-15,-1 0 0 0,-6-21 5 16,6 25-5-16,-6-25 7 0,0 0 3 16,0 0-8-16,0 0-8 15,0 0 8-15,0 0-2 0,0 0-15 16,0 0-192-16,0 0-248 16,0 0-202-16</inkml:trace>
  <inkml:trace contextRef="#ctx0" brushRef="#br0" timeOffset="22080">7951 4347 518 0,'0'0'135'0,"0"0"25"16,0 0-8-16,0 0-12 0,0 0-9 16,0 0-29-16,0 0-16 15,0 0-45-15,0 0 7 0,32-7 52 16,-32 7 4-16,0 0-25 0,0 0-36 15,0-28 2-15,0 28 0 16,0 0 9-16,0 0-40 0,-44-15 13 16,12 12 30-16,32 3-41 15,-44 14-13-15,44-14 15 16,-31 21-6-16,31-21-24 0,0 0 28 16,0 0-16-16,0 0-6 0,0 29-78 15,0-29-161-15,0 0-189 16,31 7-131-16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6:39.3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1116 304 565 0,'0'0'194'0,"0"0"-91"15,0 0-16-15,-12-35 14 0,12 35-63 16,0 0 11-16,0 0-29 16,0 0 41-16,-13-32 26 0,13 32 3 15,0 0-33-15,0 0-22 16,0 0 11-16,-12-35 20 16,12 35-31-16,0 0-13 0,-19-36-27 15,19 36 10-15,0 0 4 16,-38-39 11-16,38 39 12 15,-38-31 1-15,38 31-19 0,-37-25 6 16,37 25-12-16,-44-25-4 16,44 25-11-16,-44-18 21 15,44 18 2-15,-51-10-20 16,14 3 14-16,37 7 3 0,-44-4-8 16,44 4-17-16,-44 0 9 15,6 0 10-15,38 0-16 0,-50 11 3 16,6-1 11-16,0-3 5 15,6 4 56-15,0-4-37 16,1 4-11-16,-7-1-5 0,6 4 0 16,-6 1 17-16,44-15 13 15,-44 17-13-15,44-17-13 16,-44 21-3-16,44-21-24 16,-38 25 19-16,38-25-20 0,0 0 8 15,0 0 11-15,-38 46-18 16,38-46 10-16,-31 43 4 15,31-43-4-15,-19 49 5 0,7-7 20 16,12-42-3-16,-7 57 15 16,1-11-10-16,6-46-10 0,-13 56-7 15,7-10-7-15,0-7 0 16,6-3 9-16,-6 6-1 16,6-3 9-16,0 0 2 0,6-4-22 15,0 4 7-15,0-4 0 16,7 1-14-16,-7 3 12 15,7-4-5-15,-1 0-5 16,7 1 7-16,-6-8-2 0,6 0-3 16,-19-28-6-16,25 39 13 15,0-11-10-15,-25-28 10 16,31 32 0-16,1-11-4 0,-32-21 9 16,38 18-9-16,-1-11 22 15,-5-3-6-15,-7-1 0 0,13-6 11 16,-7-1 7-16,0 0 34 15,7 1-31-15,6-1-10 16,-6-3-16-16,6 0-1 16,0 4-10-16,0-4 0 15,0-4 5-15,-6 4-2 0,-7 3 14 16,0-6-7-16,-31 10-7 16,38-14 26-16,-13 0-1 0,-25 14-8 15,38-25-2-15,-7 4-14 16,-31 21 4-16,32-32-1 15,-1 0-7-15,-6 4 4 0,-6-1-4 16,-19 29 0-16,38-35-4 16,-13 7 4-16,-6 0-8 0,0 3 8 15,-19 25 0 1,19-39 20-16,-13 11 2 0,7-4-16 16,-7 0 8-16,-6-7-14 15,0 0 8-15,0-3-12 16,0 0 1-16,0 3 13 0,-6-4 0 15,-1 4-6-15,1 1-4 16,-7-5-5-16,1 4 7 0,-1 0-2 16,1 4 0-16,-1 0 0 15,-6 6 5-15,0-6-13 16,1 7 14-16,-1 0-3 0,19 28-3 16,-32-36-4-16,7 8 4 15,25 28 8-15,0 0-15 0,-31-32 2 16,31 32 13-16,0 0-20 15,0 0 18-15,0 0-20 16,0 0-85-16,0 0-141 16,0 0-245-16,0 0-167 15</inkml:trace>
  <inkml:trace contextRef="#ctx0" brushRef="#br0" timeOffset="2988">1179 781 140 0,'0'0'0'16,"0"0"8"-16,0 0-8 15,0 0-3-15,0 0 19 0,0 0-20 16,0 0-1-16,0 0 11 15,0 0 3-15,0 0-22 0,0 0 13 16,0 0 0-16,0 0 0 16,0 0-6-16,0 0 14 15,0 0-4-15,0 0-9 16,0 0 2-16,0 0 13 0,0 0-6 16,0 0-12-16,0 0 16 15,0 0-5-15,0 0-19 16,0 0 24-16,0 0-8 0,0 0 3 15,0 0-9-15,0 0 11 16,0 0-5-16,0 0 5 16,0 0-3-16,0 0 8 0,0 0 12 15,0 0-8-15,0 0 6 16,0 0-7-16,0 0-11 16,0 0 14-16,0 0-6 15,0 0 89-15,0 0-55 0,0 0-7 16,0 0-13-16,0 0-21 15,25 18 59-15,-25-18-22 16,32 17-30-16,-32-17-2 0,38 15 15 16,-38-15-1-16,37 14-7 15,-5-4 30-15,-32-10-9 16,37 14-24-16,-37-14-3 0,44 15 8 16,-12-8-9-16,-32-7-5 15,50 10 41-15,-18 1-29 0,5-8 2 16,-37-3-13-1,51 11 6-15,-1-4 24 0,-6 0-22 16,6 0-4-16,0 0 0 16,1 0-4-16,5-3 14 0,-5-1 5 15,5 4-16-15,1-3 15 16,-1 3-2-16,1-3-20 16,-1-1-6-16,1 1 22 0,0-1-28 15,5 1 3-15,1-4 40 16,0 3-6-16,0-3-25 15,6 4 17-15,-6-4 3 0,0 0-7 16,6 0-16-16,-6 3 11 16,6 4 5-16,0-7 26 15,-12 0 11-15,6 0-37 16,-7-3 2-16,1 3-34 0,-1 0 19 16,1 0 0-16,6 0 8 15,-7-4 7-15,7 1-18 16,0-4 9-16,6 3-2 0,0 1-2 15,0-4-11-15,1 3 9 16,-1 1-4-16,0-5 33 0,0 1 73 16,0 0-55-16,0-3-34 15,-6-1 10-15,0 4 4 16,-7 0-20-16,7 0-22 16,0 0 5-16,-6-4 32 15,-1 1 4-15,1 3-26 0,6-4-22 16,0 0 33-16,-7 1 9 15,7 3 7-15,-6-4-1 0,-1 1-26 16,1-1 14-16,-7-3-4 16,7 7 4-16,-7-4 10 15,0 4-45-15,0 3 12 0,1 4 18 16,-7-7-4-16,0 4-5 16,-7-1-4-16,7 4-5 0,-6-3 15 15,6-1 14 1,-6 4-27-16,6 0 4 0,-6-3 13 15,-1 3 19-15,7 0-33 16,0-7 11-16,0 7-7 0,7 0-5 16,-7 0-15-16,0-4 20 15,6 1-10-15,-6 3 16 16,0 0-6-16,-6 0-9 0,-1-4 9 16,1 4 14-16,0-3-2 15,-1-1-17-15,-5 4 5 16,-1 0-10-16,7 0 6 0,0-4 22 15,-1 1-3-15,1-1-19 16,6-3-6-16,6 4-4 16,7-4 23-16,0-4-16 0,-7 4 17 15,6 0-4-15,7 0-6 16,-12 3 3-16,5-3 18 16,-6 0-32-16,-6 4-5 0,7-1 16 15,-14 1 2-15,1-1 16 16,-6 1 31-16,-32 3-82 15,50-4 13-15,-19 1 23 0,-31 3 8 16,44 0-30-16,-6 3 13 16,-38-3-7-16,50 4 28 0,-12 3-15 15,-7 0-12-15,7 0 0 16,-38-7 35-16,50 10-18 16,-12-3 9-16,0 4-22 15,0 0-9-15,-38-11 17 16,44 14 26-16,-7-7-40 0,-37-7 10 15,44 14-8-15,-6-3 8 16,-38-11 22-16,44 14-2 0,-44-14-30 16,38 14 7-16,-38-14 14 15,37 14-10-15,-37-14 8 16,0 0-5-16,0 0-24 0,38 25 10 16,-38-25 38-16,0 0-3 15,38 21-24-15,-38-21-5 0,0 0 8 16,38 18 12-1,-13-8-18-15,-25-10 6 0,31 14-27 16,-31-14 46-16,38 4-11 16,-7 3-3-16,-31-7-24 0,38 4 10 15,-38-4 34-15,31 3-10 16,-31-3-15-16,0 0-28 16,26 4 11-16,-26-4 40 0,0 0-23 15,0 0-12-15,0 0-1 16,0 0 17-16,0 0 13 15,0 0-9-15,0 0-22 0,0 0 21 16,0 0 7-16,0 0-4 16,0 0-14-16,0 0 4 15,31-7 0-15,-31 7 2 16,0 0-14-16,31-4 16 0,-31 4-27 16,0 0 53-16,26-7-30 15,-26 7-14-15,0 0 14 0,25-11 32 16,-25 11-44-16,0 0-4 15,0 0 12-15,0 0 20 16,0 0-5-16,0 0-18 0,0 0-1 16,0 0 3-16,31-7 23 15,-31 7-26-15,32-3 8 16,-32 3-5-16,31-7 15 16,-31 7-2-16,25-7-17 0,-25 7 0 15,25-11 31-15,-25 11-15 16,32-11-27-16,-32 11 20 15,31-14 6-15,-31 14 1 0,0 0-7 16,0 0 0-16,38-21-7 16,-38 21 17-16,0 0-10 0,25-14 0 15,-25 14 0-15,0 0 20 16,0 0-43-16,0 0 20 16,0 0 3-16,0 0 3 0,31-18-3 15,-31 18-7-15,0 0-17 16,0 0 46-16,0 0-22 0,0 0-7 15,0 0-151 1,0 0-158-16,0 0-71 0,0 0-18 16</inkml:trace>
  <inkml:trace contextRef="#ctx0" brushRef="#br0" timeOffset="3468">8766 615 343 0,'0'0'112'0,"0"0"-8"16,0 0 4-16,0 0 13 16,0 0 8-16,0 0-15 0,0 0-53 15,0 0-22-15,0 0-31 16,0 0-6-16,0 0 16 15,0 0-21-15,0 0 37 0,0 0-1 16,0 0-27-16,25 35 19 16,-25-35 15-16,44 39 46 0,-6-14-38 15,-38-25-30-15,50 18 25 16,-50-18-17-16,38 17-37 16,-38-17 7-16,0 0 6 15,31 7 132-15,-31-7-23 0,0 0-11 16,0 0-25-16,0 0-26 15,0 0-34-15,0 0-18 16,0 0 16-16,0 0 7 0,0 0-16 16,0 0-32-16,0 0 10 15,0 0 31-15,0 0-3 16,0 0-10-16,-25 39-22 0,0 0 34 16,-13 0-6-16,7 7-6 15,-1-4-12-15,7-3 8 0,0-3 11 16,0-1-31-1,12-7-324-15,1-3-215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6:49.3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1964 3471 396 0,'0'0'6'0,"0"0"8"15,0 0 37-15,0 0 13 16,0 0 37-16,0 0-15 0,0 0-26 16,0 0 24-16,0 0-4 15,0 0-33-15,-38-7-43 0,38 7 27 16,0 0-18-16,-37-14-24 16,37 14 14-16,-38-11-6 15,38 11-18-15,-44-14 29 0,44 14-8 16,-44-14-13-1,44 14 34-15,-38-18-21 0,38 18-11 16,-38-21 7-16,38 21 19 16,0 0-18-16,-37-28 8 0,37 28 10 15,0 0-12-15,-38-36 5 16,38 36-8-16,0 0 6 16,-31-35-31-16,31 35 45 0,0 0-15 15,-26-35-12-15,26 35 7 16,0 0 5-16,0 0-19 15,0 0 21-15,-50-39-7 0,50 39-11 16,-50-36 22-16,50 36-14 16,-57-24-11-16,13 6 30 15,44 18-3-15,-44-18-16 16,44 18 19-16,-50-17 24 0,50 17-36 16,0 0 34-16,-44-18-8 15,44 18-44-15,0 0 31 16,0 0 36-16,-50-18-50 0,50 18 16 15,0 0-13-15,0 0 1 16,-44-17-7-16,44 17 0 0,0 0-5 16,0 0 14-16,-44-18-18 15,44 18 9-15,0 0 9 16,0 0-28-16,-51-14 36 16,51 14-36-16,-44-11 22 15,44 11 6-15,0 0-12 0,-37-10-11 16,37 10 31-16,0 0-1 15,-44-4-43-15,44 4 12 0,-44 0 40 16,44 0-16-16,-44 4-33 16,44-4 24-16,-44 10 29 15,44-10-48-15,-38 11 19 0,38-11 4 16,-38 10-15-16,38-10 11 16,0 0 12-16,0 0-3 15,-37 15-9-15,37-15-17 16,0 0 33-16,0 0-29 0,0 0 8 15,0 0-5-15,0 0 37 16,-44 21-51-16,44-21 27 16,0 0 5-16,-44 32 1 0,44-32-13 15,0 0 9-15,-38 42-1 16,38-42-16-16,-32 39 7 16,32-39-2-16,0 0-4 0,-37 39 13 15,37-39 14-15,0 0-20 16,-38 39 0-16,38-39 4 0,-31 35-18 15,31-35 29 1,0 0-2-16,-32 32-34 0,32-32 41 16,0 0-16-16,-31 32 14 0,31-32-36 15,0 0 34-15,-25 31-26 16,25-31 8-16,0 0 34 16,-32 32-48-16,32-32-1 15,-19 28 60-15,19-28-43 0,0 0 1 16,-19 32 0-16,19-32 9 15,0 0-9-15,-18 32 10 16,18-32-17-16,0 0-3 0,-13 28 20 16,13-28 17-16,0 0-52 15,-19 32 32-15,19-32-7 16,-19 32-1-16,19-32 14 0,-19 32-10 16,19-32-16-16,-12 28 30 15,12-28 1-15,0 0-26 16,0 0 18-16,-25 32-13 15,25-32 3-15,0 0 3 0,-25 28 14 16,25-28-23-16,0 0 26 16,-19 32-31-16,19-32 19 15,0 0-24-15,-25 32 2 0,25-32 33 16,-19 28-16-16,19-28 0 16,-13 35 0-16,13-35 7 0,-6 39-53 15,0-7 68-15,6 0-15 16,6-4-5-16,-6-28 19 15,12 39-46-15,-5-7 32 16,-7-32 0-16,12 39-17 16,-12-39 24-16,19 35-11 0,-19-35-28 15,0 0 49-15,13 42-15 16,-13-42-22-16,19 36 9 0,-19-36-53 16,18 39 86-16,-18-39 44 15,19 42-30-15,-19-42-4 16,19 46-15-16,0-11-24 0,-19-35-8 15,25 46 23-15,0-11-7 16,-25-35-6-16,19 43-2 16,-19-43-25-16,19 49 43 15,0-13-24-15,-19-36 2 0,12 49 9 16,-5-13 16-16,-7-36-18 16,0 45-7-16,0-9-8 15,0-36 3-15,6 42 33 0,-6-6-37 16,0-36 0-16,6 42 22 15,-6-42 20-15,7 42-42 16,-7-42 6-16,6 46 2 0,0-10 18 16,-6-36-35-16,6 35 46 15,-6-35-30-15,7 39-1 0,-7-39-6 16,12 32 44 0,-12-32-37-16,13 31 29 0,-13-31-28 15,25 29-9-15,-25-29 8 16,31 28 0-16,-31-28 40 0,32 25-20 15,-1-8-14-15,-31-17-10 16,38 15 4-16,-13-1-1 16,-25-14 13-16,32 10-18 0,-32-10 40 15,31 11-44-15,-31-11 16 16,25 10-7-16,-25-10-4 16,32 8 31-16,-32-8-20 0,31 7 9 15,-31-7-9-15,0 0-3 16,44 7-12-16,-13-7 39 0,-31 0-22 15,44-4-2 1,-12 1 37-16,-32 3-41 0,44-7 7 16,0-1 12-16,-44 8-25 15,44-7-4-15,-6 0 19 0,-38 7-16 16,44-7 23-16,-13 0-25 16,-31 7 28-16,38-7 1 15,-38 7-16-15,37-14 13 0,-37 14-10 16,38-11-18-16,-38 11 4 15,44-14 8-15,-44 14-7 16,44-14 10-16,-44 14 4 0,38-14 7 16,-38 14-5-16,38-14-4 15,-38 14 16-15,37-18-35 16,-37 18 19-16,44-17 15 16,-44 17-14-16,44-25 0 0,-44 25 1 15,44-28 20-15,-44 28-12 16,38-29-22-16,-38 29 4 0,38-24-5 15,-38 24 14-15,0 0-3 16,0 0-9-16,44-36-3 16,-44 36 29-16,0 0-37 0,50-46 44 15,-50 46-20-15,38-42 10 16,-38 42-26-16,31-43 24 16,-31 43 0-16,25-38 1 15,-25 38-17-15,25-43 17 0,-25 43-18 16,19-39-7-16,-19 39 7 15,19-46 57-15,-19 46-83 16,25-42 20-16,-25 42 11 0,19-42-13 16,-19 42 13-16,25-46-17 15,-25 46 20-15,25-46 8 0,-25 46-3 16,19-46-8-16,-19 46 0 16,19-46-15-16,-19 46 1 15,13-46 35-15,-13 46-17 0,6-46-23 16,-6 46 29-1,0-46 0-15,6 11 3 0,-6 35-31 16,0-39 15-16,0 39-3 16,0-39 0-16,0 39 18 0,-6-35-12 15,6 35 5-15,-6-36-2 16,6 36-9-16,-7-32 6 16,7 32 16-16,0 0-12 0,-18-39-25 15,18 39 31-15,-19-31-28 16,19 31 18-16,0 0 15 15,-25-43-10-15,25 43-5 0,0 0 14 16,-19-32-14-16,19 32-24 16,0 0 32-16,0 0-16 15,-32-38 10-15,32 38-10 16,0 0 23-16,-25-36-29 0,25 36-2 16,0 0 23-16,-25-39-13 15,25 39 18-15,0 0 2 0,-25-35-20 16,25 35 1-16,0 0 17 15,-25-42-24-15,25 42 31 16,0 0-3-16,-25-39-22 0,25 39 17 16,-19-32-20-16,19 32-6 15,0 0 44-15,0 0-19 16,-25-35-30-16,25 35 12 16,0 0-1-16,0 0 9 0,0 0 25 15,-19-39-30-15,19 39 2 16,0 0 13-16,0 0 0 15,-19-32-32-15,19 32 19 0,0 0 8 16,0 0-20-16,0 0 4 16,0 0 22-16,0 0-9 0,0 0-7 15,-13-35 21-15,13 35-22 16,0 0-13-16,0 0 29 16,-12-36 22-16,12 36-24 0,0 0-15 15,0 0-6 1,-7-42 7-16,7 42 12 0,0 0-20 15,0 0 22-15,0 0-12 16,0 0 8-16,0 0-7 0,0 0-6 16,0 0 9-16,0 0-4 15,0 0-2-15,0 0 20 16,0 0-43-16,0 0 23 0,0 0-153 16,0 0-171-16,13-28-112 15</inkml:trace>
  <inkml:trace contextRef="#ctx0" brushRef="#br0" timeOffset="2796">1958 3545 262 0,'0'0'61'0,"44"-11"0"0,0 1-10 16,-7-4 10-16,7 3-16 15,7-7 3-15,11 4 31 0,1-3-31 16,13-1 9-1,5-3-13-15,7 0-11 0,13-1 36 16,0 8-18-16,5 0 41 16,8 3-5-16,5 1-16 0,7-4-47 15,-1 7 51-15,1-4 19 16,6 4-35-16,0 0 6 16,6-4-54-16,7 1-26 0,6-1 38 15,0-3-21-15,0 0 20 16,-13 0-34-16,0-4 26 15,-6 0 58-15,0 4-30 0,-12 0 40 16,12 0-52-16,-7-4 0 16,7 1-36-16,0-5 41 15,0 5-30-15,0-4-5 16,0-1 130-16,7 1-77 0,5 0-8 16,-12 0-39-16,-6-4 9 15,-7 4-6-15,-12-4 79 0,0 4-19 16,-13-4-41-16,-6 0-23 15,-6-3 12-15,-7-4-20 16,1-7 23-16,-7 4-31 0,-6-4 28 16,0 0-2-16,-63 39-15 15,69-53-6-15,-13 11 6 0,-56 42-8 16,57-46 8 0,-57 46 4-16,38-50-4 0,-38 50 3 15,0 0-17-15,31-56 10 16,-31 56 19-16,0 0-33 0,19-50 31 15,-19 50-25-15,0 0 14 16,0-56-11-16,0 56 18 16,0 0-3-16,-13-53-31 0,13 53 28 15,0 0-10-15,-18-53-9 16,18 53 16-16,0 0-10 0,-13-46 13 16,13 46 5-16,0 0-12 15,0 0-2-15,0 0 21 16,0 0-21-16,0 0-8 15,0 0 14-15,0 0-25 16,0 0 40-16,0 0-33 0,0 0 34 16,0 0-16-16,0 0-18 15,0 0 32-15,57-18-14 0,-13 11 3 16,0 11-12-16,-7 3-12 16,-37-7 55-16,63 10-34 15,-19 1-12-15,-44-11 25 0,38 7-30 16,-38-7 39-16,0 0-14 15,0 0-8-15,0 0 8 0,0 0 3 16,0 0-11 0,0 0-19-16,0 0 27 0,0 0-6 15,0 0 1-15,0 0-10 16,0 0 2-16,0 0 13 0,0 0-33 16,0 0 29-16,0 0 3 15,0 0-16-15,0 0 19 16,0 0-17-16,0 0 7 0,-44 25 12 15,44-25-32-15,0 0 35 16,-32 60-15-16,20-11-13 0,12-49 35 16,-13 57-35-16,13-57 26 15,0 60-13-15,0-60-13 16,0 64-1-16,0-64 49 0,0 53-52 16,0-53 17-16,0 0 5 15,0 0-15-15,0 0 19 16,0 46-16-16,0-46-13 15,0 0-216-15,0 0-271 0,0 0-191 16</inkml:trace>
  <inkml:trace contextRef="#ctx0" brushRef="#br0" timeOffset="4499">7652 2064 130 0,'0'0'14'0,"0"0"9"15,0 0-3-15,-44-17 25 16,44 17-20-16,0 0 3 16,0 0 3-16,0 0-9 0,0 0-10 15,0 0 6-15,0 0-13 16,0 0-11-16,0 0 16 16,0 0 3-16,0 0-13 0,0 0 40 15,0 0 13-15,0 0-30 16,0 0 3-16,0 0 4 15,0 0-5-15,0 0 30 0,0 0 5 16,51 14 16-16,-51-14-39 16,63 17-5-16,-19-6 36 15,-44-11-17-15,69 7 8 16,-13-3-14-16,-56-4-45 0,69-4 17 16,-18 4 29-16,-51 0 17 15,56-3-48-15,-56 3 4 16,51-7 41-16,-51 7-16 0,0 0 21 15,0 0-10-15,0 0-7 16,0 0-40-16,0 0 40 0,0 0-27 16,0 0-13-16,0 0-8 15,0 0 14-15,0 0-30 16,0 0 20-16,0 0 25 16,0 0-44-16,0 0 28 15,0 0 1-15,0 0-9 0,0 0 21 16,0 0-8-16,0 0-12 15,0 0-25-15,0 0 11 0,0 0 12 16,0 0-4-16,0 0 6 16,0 0-10-16,0 0 0 15,31 49 20-15,-31-49-4 0,0 0-23 16,0 0 29-16,13 49-31 16,-13-49 52-16,0 0 23 0,0 0-27 15,-13 57 32 1,13-57-24-16,-19 49-17 0,19-49-9 15,0 0 2-15,-19 57-31 0,19-57 24 16,0 0-4 0,-19 53-12-16,19-53 4 0,0 0-11 15,0 0 7-15,-12 49-1 16,12-49 5-16,0 0-4 0,0 0-171 16,0 0-222-16,0 0-127 15</inkml:trace>
  <inkml:trace contextRef="#ctx0" brushRef="#br0" timeOffset="5051">7879 2290 253 0,'0'0'25'0,"0"0"1"0,0 0-10 15,0 0-16-15,0 0 0 16,0 0 12-16,0 0-1 16,0 0 2-16,0 0-6 0,0 0 23 15,-51-7 6-15,51 7-13 16,0 0-4-16,0 0 3 15,0 0 13-15,0 0-23 16,0 0 8-16,0 0 0 0,0 0 27 16,0 0 32-16,0 0-17 15,0 0-2-15,0 0-29 16,0 0 1-16,0 0-35 0,0 0 16 16,63-38 27-16,-63 38-5 15,63-22-41-15,-63 22 35 0,57-17-13 16,-57 17-41-16,56-18 44 15,-56 18-104-15,57-18-93 16,-1 4-93-16</inkml:trace>
  <inkml:trace contextRef="#ctx0" brushRef="#br0" timeOffset="5788">9400 1361 407 0,'0'0'30'0,"0"0"22"16,0 0-19-16,0 0 16 15,0 0-13-15,0 0-23 0,0 0 65 16,0 0-11-16,0 0-5 16,0 0-12-16,0 0 27 0,0 0-30 15,0 0 0-15,0 0 12 16,0 0-25-16,0 0-12 15,0 0 33-15,0 0-10 16,0 0 2-16,0 0 32 16,0 0-63-16,0 0-11 0,0 0 1 15,0 0 35-15,0 0-67 16,0 0 10-16,0 0 47 0,0 0-23 16,0 0-33-16,0 0 55 15,0 0-43-15,0 0-1 16,0 0 5-16,0 0-6 0,0 0 27 15,0 0 16-15,0 0-44 16,-7 46 24-16,7-46 4 16,0 0-31-16,7 49 21 0,-7-49-16 15,0 53 39-15,0-10-19 16,0-43-3-16,0 63-3 0,0-13-3 16,-7-1-3-1,7-3 6-15,0-3 3 0,0-43-25 16,0 60-144-16,7-7-136 15,-7-11-90-15</inkml:trace>
  <inkml:trace contextRef="#ctx0" brushRef="#br0" timeOffset="6619">9293 1361 344 0,'-6'-35'67'0,"12"-1"-17"16,-6 36 3-16,12-53-12 15,-12 53-41-15,26-49 10 0,-26 49 17 16,0 0-38-16,56-25 49 16,-18 18 34-16,-38 7-30 0,50 32-27 15,-50-32 13-15,57 56-21 16,-20-6 8-16,-11-4 14 16,-8-4-17-16,-5 1-12 0,-13-43 40 15,0 53-17 1,0-53-11-16,-25 56 2 0,0-13 1 15,25-43-23-15,-63 42 14 0,6-14-20 16,20-10 35-16,37-18-3 16,-51 7-36-16,51-7 11 15,0 0 26-15,0 0-49 16,0 0 45-16,0 0 17 0,-25-39-40 16,25 39-1-16,0 0 36 15,0 0 62-15,44 14-41 16,0 15 105-16,6 6-91 0,1 11-24 15,-1-4 189-15,0 4-107 16,13-7-64-16,6 0-21 0,-6-7 6 16,0-4-26-16,-6-7 5 15,-7-3-20-15,-6-8-11 16,-44-10 11-16,0 0-222 16,50 0-229-16,-50 0-90 0</inkml:trace>
  <inkml:trace contextRef="#ctx0" brushRef="#br0" timeOffset="6896">10317 1672 1072 0,'0'0'172'0,"0"0"67"16,0 0-58-16,38-39-80 0,19 7-28 15,6 11-24-15,6 3-16 16,0 4-33-16,6 4 0 0,-6 3-5 16,-12 0 5-16,-7 3 4 15,-12 4-128-15,-38 0-235 16,0 0-94-16</inkml:trace>
  <inkml:trace contextRef="#ctx0" brushRef="#br0" timeOffset="7144">10651 1368 666 0,'0'0'114'0,"0"0"21"0,0 0-9 16,0 0-63-16,0 0 21 16,0 0 40-16,0 0-4 15,-13 46-36-15,13 4-23 16,6 3-47-16,1 3 6 16,5-3-5-16,1 0-2 0,6-7-13 15,-7-4-24-15,-12-42-300 16,25 43-166-16</inkml:trace>
  <inkml:trace contextRef="#ctx0" brushRef="#br0" timeOffset="7847">11361 1276 721 0,'44'-7'47'0,"-6"0"20"16,-7 0-20-16,13 0-23 15,-6 0-1-15,-1 0 5 0,1 0-48 16,0 3 20-1,-7-6 0-15,-31 10 27 0,44-11-41 16,-44 11 14-16,38-11 11 16,-38 11-15-16,0 0-9 0,0 0 19 15,0 0 80-15,0 0-16 16,0 0-22-16,0 0-1 16,0 0-53-16,0 0-2 0,0 0 27 15,0 0-19-15,0 0-15 16,0 0 35-16,0 0-2 15,31 22-16-15,-31-22-12 0,26 46 47 16,-14-4-37-16,-6 0 10 16,-6-3 27-16,-6 4-45 15,0-1-3-15,-13-3 46 16,-12 0-45-16,-7 0 53 0,-6-8-67 16,0-6 9-16,0-4 37 15,0-3 6-15,0-11-57 16,6-10 37-16,-6-8-8 0,6-7 23 15,38 18-23-15,-44-49 17 16,13-8-30-16,6-3-14 0,0-14 39 16,0-14 9-16,6-8-37 15,0-10 1-15,13-7 15 16,6 4-25-16,0 6 19 16,12 22-27-16,7 10 25 15,6 15 40-15,7 13-50 0,-32 43 28 16,50-32-7-16,0 22-31 15,-50 10 44-15,50 21-26 0,-6 4-16 16,-44-25 37-16,44 49 9 16,-18-6-39-16,-26-43 30 15,25 53-6-15,0-14-162 0,-25-39-188 16</inkml:trace>
  <inkml:trace contextRef="#ctx0" brushRef="#br0" timeOffset="8168">12448 1230 1099 0,'0'0'203'0,"0"0"38"16,0 0-64-16,0 0-97 16,0 0-47-16,0 0-18 15,44 18-12-15,0-14-3 0,19-4-11 16,-13 0 20-16,1 0-13 16,-1-4 22-16,0 0-13 15,-6 4 1-15,-12 0 2 0,-1-3-30 16,-31 3-90-16,0 0-143 15,0 0-173-15,19-14-14 0</inkml:trace>
  <inkml:trace contextRef="#ctx0" brushRef="#br0" timeOffset="8460">12662 1057 779 0,'0'0'196'0,"-44"-21"-31"16,44 21-21-16,0 0-88 0,0 0-4 15,0 0-22-15,0 0 0 16,0 0 47-16,0 0-14 0,0 0 32 16,0 0-54-16,19 35-13 15,-7 1 29-15,7 2-26 0,-6 1-12 16,-7 4 14-16,7 3-45 15,-1-4 20-15,1-3 12 16,-1 3-34-16,1-10 8 16,-7-4 20-16,-6-28-54 0,7 36-263 15,-7-36-217-15</inkml:trace>
  <inkml:trace contextRef="#ctx0" brushRef="#br0" timeOffset="9816">13322 442 473 0,'0'0'120'0,"0"0"-40"0,0 0-35 16,0 0 16-16,0 0 54 15,0 0-37-15,-6 46 61 0,12 7 37 16,0 4-95-16,-6-1-3 16,19 4 74-16,-6-3-75 15,-1-4-34-15,-5 0-10 16,5-4-33-16,-6-3 5 0,1-7 21 15,-1 0-17-15,-6-4-17 16,0-6-212-16,0-29-147 16,13 31-104-16</inkml:trace>
  <inkml:trace contextRef="#ctx0" brushRef="#br0" timeOffset="10343">13328 615 384 0,'-19'-38'100'15,"19"38"65"-15,-25-46-19 16,6 10-35-16,19 36-27 0,0-42-15 16,0 42-57-16,13-43-6 15,-13 43-6-15,50-35 17 0,1 10-32 16,-7 11 17-16,-7 14 2 15,7 11-13-15,-6 14 29 0,0-1-29 16,-38-24 15-16,44 50-12 16,-25-4 23-16,12-11-23 15,-25 4 8-15,-6-39-2 16,7 42 14-16,-7-42-5 0,-13 46-14 16,-18-10 13-16,31-36-8 15,0 0 3-15,-32 38-11 0,32-38 2 16,0 0 29-16,0 0-45 15,0 0-5-15,0 0-14 0,0 0 45 16,0 0-28-16,0 0 30 16,50-24-11-16,-6 13 5 0,0 15-17 15,0 6 30-15,-6 8-20 16,-6 7 38-16,-7 3-36 0,6 7 12 16,-6-3 15-16,-12 7 64 15,-1-7 37-15,-5 7-14 16,-7 0 49-16,-7 3-56 15,-18 4-77-15,-6-4 14 0,-13 4-9 16,-6-7-15-16,-7 0 0 16,7-4-10-16,-1-6-1 0,7-8-133 15,7-7-179-15,37-14-182 16</inkml:trace>
  <inkml:trace contextRef="#ctx0" brushRef="#br0" timeOffset="10859">13919 0 276 0,'0'0'72'16,"0"0"29"-16,0 0-18 0,0 0-36 16,0 0-25-16,0 0 6 15,0 0-11-15,0 0 94 0,0 0-16 16,0 0-15-16,0 0 65 15,38 22-89-15,12 6 86 0,-18 7-49 16,18 11-43-16,-6 4 53 16,6 3 22-16,-6 10-38 15,0 1 61-15,0 7-76 0,-6-1 61 16,-7 5-40-16,1 2-61 0,-13 8 39 16,-7-4-22-16,-12 8-17 15,-12-1-3-15,-7 4-10 16,-13 0 4-16,1 3-21 0,-7-3 27 15,-6-4-42-15,0 1 6 16,-6-4 20-16,-7-8-19 0,20-2 18 16,-7-8-4-16,6-11-2 15,-6-3-1-15,12-7-5 0,-5-3-185 16,37-43-269-16,-51 35-266 16</inkml:trace>
  <inkml:trace contextRef="#ctx0" brushRef="#br0" timeOffset="11796">8960 577 649 0,'0'0'126'0,"0"0"37"16,0 0-58-16,0 0-54 15,0 0-34-15,0 0 2 0,0 0 11 16,0 0-16-16,6 74 31 15,-19 0 21-15,-5 4-41 0,-1 7 127 16,0 6-90-16,-6 8-10 16,12 11 93-16,7 3-60 15,6 4-36-15,12-8-19 0,7 1 93 16,13-4-21-16,5-4-53 16,14-6-8-16,5-1-22 15,13-3-19-15,7-7 9 0,6-8 0 16,-1-2-3-16,1-12 3 15,0-3-9-15,-7-10 12 0,-12-1-6 16,6-6-4-16,0-15-13 16,-18 0 20-16,-51-28 8 0,62 29 16 15,-62-29 52-15,51 24-50 16,-51-24-18-16,0 0-14 0,0 0 9 16,0 0-9-1,0 0 2-15,0 0-19 0,0 0 26 16,0 0-15-16,0 0-174 15,0 0-188-15,0 0-205 0,50 7-77 16</inkml:trace>
  <inkml:trace contextRef="#ctx0" brushRef="#br0" timeOffset="13394">14799 92 216 0,'0'0'74'0,"0"0"12"0,0 0-24 15,-12 39-2-15,-1 0 13 16,0 4 15-16,1 6-10 0,-1 8 39 16,7 6-55-16,-7 11 84 15,1-3-62-15,-13 7 77 0,12-4-77 16,1 0-13-16,-1 0 68 16,0-6-47-16,1-5 59 0,-7-6-59 15,6-1 11-15,13-3 3 16,-6-3-67-16,-6-8-9 15,12 1-21-15,-7-8 9 0,1-7-9 16,6-28-4-16,-13 28-11 16,13-28 16-16,0 0-14 0,0 0 21 15,-6 29-12-15,6-29-1 16,0 0-7-16,0 0 13 0,0 0-10 16,0 0-36-16,0 0-135 0,0 0-137 15,0 0-89-15,0 0 13 16,0 0 3-16</inkml:trace>
  <inkml:trace contextRef="#ctx0" brushRef="#br0" timeOffset="14279">15157 283 90 0,'0'0'34'16,"0"0"45"-16,0 0 0 16,0 0-28-16,0 0-14 15,0 0-15-15,0 0-5 0,0 0-17 16,26-32 6-16,-26 32-4 15,12-28 10-15,-12 28-4 0,13-21-14 16,-13 21 9-16,19-21 5 16,-19 21-3-16,25-21 1 0,-25 21-18 15,31-18 12-15,-6 7 11 16,7 8 25-16,-7-1-7 0,0 8 17 16,6 6-5-16,-12-3-3 0,-19-7-20 15,32 25-5-15,-32-25 17 16,31 39-24-16,-18-11 17 15,-1 1-3-15,-12 2 6 0,0-2-5 16,0-29 17-16,-12 38-43 16,-7-6 11-16,19-32 6 0,-50 43-4 15,18-15-4-15,-6-3 8 16,1-8-8-16,5-6 51 0,32-11-17 16,-25 11 24-16,25-11-13 15,0 0-34-15,0 0 40 0,0 0-32 16,0 0 33-16,0 0-50 15,0 0-9-15,0 0 3 0,0 0-7 16,0 0 4-16,44-22 11 16,-6 12-27-16,6 10 33 15,-13 3-24-15,1 8 10 0,-32-11 4 16,44 25 0-16,-19 3-10 16,6 7 0-16,-6-3 18 0,-12 3 0 15,-1 1 0-15,7 3 47 16,-19-1-14-16,0 5 21 0,0-11 28 15,-19 7-50-15,1 3 26 0,-14 4 47 16,-12-4-45-16,6 1-39 16,-12-4-12-16,-13-4-3 0,7-3 5 15,-7-8-26-15,6 1 11 16,1-11-2-16,18 1 12 16,-6-12-5-16,13 1-29 0,6-4 22 15,25 0 9-15,0 0-46 16,0 0-198-16,-32-7-148 0,32 7-100 15</inkml:trace>
  <inkml:trace contextRef="#ctx0" brushRef="#br0" timeOffset="28306">14705 2658 342 0,'0'0'71'0,"0"0"11"16,0 0-4-16,0 0-35 15,0 0-12-15,0 28 19 0,0-28-16 16,6 36-25-16,-6-36 5 16,6 28-2-16,-6-28 4 0,7 28-16 15,-7-28 21-15,0 28-21 16,0-28-10-16,0 0 20 0,-7 32-2 15,7-32-14-15,0 0 33 16,0 0 11-16,-25 28-20 0,25-28 13 16,-31 29 58-16,6-1 19 15,-13 7-22-15,7 1 49 0,-7 10-53 16,0 3 4-16,0 4 10 16,-6 0-6-16,7 0-24 0,-7 0-23 15,0-7-10 1,12-7 1-16,32-39-50 0,-50 42 16 15,25-6-6-15,25-36-214 16,-57 21-176-16,20-10-105 0</inkml:trace>
  <inkml:trace contextRef="#ctx0" brushRef="#br0" timeOffset="28740">14680 2287 630 0,'0'0'4'0,"0"0"19"15,0 0-23-15,0 0 0 16,0 0 0-16,0 0 0 0,25 28 12 16,-25-28-20-1,0 0 8-15,0 0 12 0,0 0 1 0,25 18 32 16,-25-18-3 0,0 0-17-16,31-7-12 0,-31 7-13 15,32-18 25-15,-32 18 2 16,12-28 26-16,-12 28 20 0,7-28-18 15,-7 28-58-15,0 0 3 16,0 0 19-16,-38 0-17 0,0 14-16 16,7 3 24-16,31-17 9 15,-38 32-46-15,38-32 14 0,-38 36 27 16,38-36-7-16,0 0-167 16,-12 45-100-16</inkml:trace>
  <inkml:trace contextRef="#ctx0" brushRef="#br0" timeOffset="29327">14271 2813 501 0,'0'0'99'16,"0"0"-24"-16,0 0 32 0,0 0 4 16,0 0-71-16,0 0-10 15,25 39 16-15,-6-10-46 0,-19-29-12 16,25 35 29-16,-12-7-6 16,-13-28-21-16,0 39 25 0,0-39 10 15,-32 39-30-15,32-39 2 16,-50 28-29-16,12-10-37 0,38-18-26 15,-44-4-27-15,44 4 12 16,0 0 30-16,-12-53-16 0,12-3 38 16,12 10 20-16,1 0 20 15,12 7 23-15,-25 39 51 16,0 0-24-16,25-35 4 16,-25 35 53-16,0 0 0 0,0 0-48 15,0 0 19-15,0 0 10 16,0 0-25-16,-6 49 2 0,-19-6 5 15,25-43-6-15,-50 49-20 16,-1-14 4-16,14-10 51 0,-7 0 10 16,6-11 2-16,38-14 90 15,-50 7-45-15,18-3 4 0,32-4-42 16,-44-22-50-16,44 22-11 16,-38-53-26-16,7 4-9 15,18-4-12-15,7 0 8 16,0-4-10-16,6-6-4 0,6 3 23 15,-6 10-1-15,6 4-8 16,-6 11-50-16,0 35-84 0,0 0-147 16,0-42-97-16,0 42-42 15</inkml:trace>
  <inkml:trace contextRef="#ctx0" brushRef="#br0" timeOffset="29779">13385 2548 721 0,'0'0'167'0,"0"0"-6"0,-6-42-43 15,6 42-72-15,0 0-9 16,0 0-25-16,0 0 36 0,0 0 126 15,6 39-97-15,13 17-42 16,6 8-6-16,0 10 112 0,0 4-57 16,13 10-32-1,0 4-26-15,-7 11 3 0,-6-1 33 16,-6 1-16-16,-6-1-23 16,-13-6-15-16,0-8 58 0,-7-10 11 15,-18-4-16-15,-13-10-3 16,-12-15-25-16,-13-7-24 0,-18-6 1 15,-1-12-2-15,-12-13 94 16,-1-7-56-16,1-19-1 0,12-9-29 16,13-19 18-16,6-13-22 15,7-15 9-15,5-17-12 0,20-4-7 16,12 0-2 0,13 0 0-16,18 4-3 0,14 10-13 0,18 0 19 15,12 8-72 1,20 2-179-16,18 12-271 0,6 6-183 15</inkml:trace>
  <inkml:trace contextRef="#ctx0" brushRef="#br0" timeOffset="30683">15937 2163 621 0,'0'0'0'0,"0"0"-8"15,0 0 26-15,0 29 31 16,19-5-28-16,-7 15 67 16,1-4-47-16,-1 8 3 0,1-1 11 15,-1 4 2-15,7-3 8 16,-12-1-12-16,-1-7-7 15,-6 1-23-15,-13-4 6 0,13-32-39 16,-44 38 42-16,13-9-21 16,-7-12-22-16,0-6 14 0,-6-8-6 15,26-3 17-15,18 0-63 16,-38-21 2-16,25-11-40 0,1 1-14 16,12-8 45-16,12 3 0 15,-12 5 38-15,0 31 10 0,13-32-7 16,-13 32 18-16,0 0-7 15,0 0 12-15,0 0-23 16,38 25 15-16,-20 3 31 0,-18 4-31 16,13-1 8-16,0 1 1 15,-13 0 25-15,0-32-25 0,0 39 14 16,-13-11-19-16,13-28-4 16,-25 32 12-16,25-32-18 15,-44 25 11-15,19-15-5 0,25-10 13 16,-38 0-2-16,7-7-33 15,31 7 19-15,-32-35-31 0,7 3 14 16,0-7 6-16,25 4 22 16,-6 7-20-16,6 28 25 15,-7-29-18-15,7 29 24 0,0 0-12 16,0 0 28-16,0 0 94 16,0 0-40-16,-25 46-15 0,6-3-64 15,-6 3 97-15,6 0-68 16,0-4-23-16,-12 0 13 0,12 4-29 15,-6-3 9-15,-13-1-16 16,13-10-274-16,-19 3-126 0</inkml:trace>
  <inkml:trace contextRef="#ctx0" brushRef="#br0" timeOffset="30875">15679 3142 950 0,'0'0'160'15,"0"0"69"-15,0 0-103 16,0 0-50-16,0 0-54 0,25 32-2 16,-25-32-111-16,19 21-396 15</inkml:trace>
  <inkml:trace contextRef="#ctx0" brushRef="#br0" timeOffset="31755">12279 2920 604 0,'0'0'23'0,"0"0"-23"16,-19 53 64-16,0 0 91 0,-6 3 10 16,-7 8-5-16,-5 6 59 15,-14 5-72-15,-12 2-6 16,-12 1-29-16,-7 0 0 0,-18-11-42 15,-1-3-43-15,-6-8-3 16,0-10-29-16,13-11 8 0,0-6-3 16,12-15 9-16,19-4 0 15,13-10-2-15,6-10-13 16,44 10-52-16,-25-43-36 16,25 5 23-16,19 2 7 15,-19 36 17-15,50-39 35 0,-6 22-11 16,-6 10 17-16,-1 14 3 15,-37-7-12-15,38 35 27 0,-19 4-24 16,-13 3 38-16,-12 4 36 16,-19 4-21-16,-7 3-14 15,-18 0-4-15,-13 0-9 0,-6-4-21 16,-6-3 7-16,-1-3-9 16,1-12-132-16,6-6-201 0,6-11-76 15</inkml:trace>
  <inkml:trace contextRef="#ctx0" brushRef="#br0" timeOffset="31975">11342 2863 1091 0,'57'-18'219'0,"-1"8"-3"0,-6 6-2 15,-6 15-88-15,0 6-70 16,0 8-31-16,-44-25-4 16,38 53-3-16,-19-3-24 15,-19 3 21-15,-19 3-159 0,-19 4-225 16,-24 0-152-16</inkml:trace>
  <inkml:trace contextRef="#ctx0" brushRef="#br0" timeOffset="32223">10324 3474 780 0,'0'0'145'0,"12"46"90"15,1-3-27-15,6 6 18 16,-7 4-23-16,1 7-50 0,-7 4-58 15,-12-1-21-15,-13 8 14 16,-6 0-20-16,-19-1-23 16,-13-6-21-16,1 0-16 0,-7-11-20 15,6-4-133-15,1-13-307 16,5-8-239-16</inkml:trace>
  <inkml:trace contextRef="#ctx0" brushRef="#br0" timeOffset="36502">14089 5036 412 0,'0'0'119'16,"0"0"-35"-16,0 0 8 0,0 0 16 16,0 0-26-16,0 0-5 15,0 0-14-15,0 0 13 0,0 0-19 16,0 0 4-16,0 0-11 15,0 0-35-15,0 0 28 16,0 0-35-16,0 0-11 16,0 0-13-16,0 0 34 0,0 0 26 15,0 0-72-15,0 0 14 16,19-39 11-16,-7 1-19 0,20-5-23 16,-7-3 31-16,0 4-17 15,13 6 13-15,-38 36 20 16,44-38 3-16,-7 13-27 0,-37 25 24 15,44-18-12-15,-44 18 10 16,38 14-15-16,-38-14 34 0,32 39 3 16,-20 4-20-1,-6-1 9-15,-12-3 13 0,-6 0-36 16,-7 3 7-16,-6 1-9 16,-13-8 58-16,38-35-48 0,-50 46 4 15,-7-14-12-15,13-15 30 16,0-3-9-16,6-6-21 0,38-8 20 15,-44-15-13-15,44 15-3 16,-37-31 25-16,5-8-35 16,7 3-1-16,12 5 8 0,13 31 2 15,-18-39 17-15,18 39 16 16,0 0-31-16,0 0 9 0,-44-7 15 16,6 14-32-1,6 17 12-15,-12 5-5 0,7 3 18 16,-7-1-16-16,6 1 8 15,0 3 18-15,1-3-13 0,-1-3-3 16,38-29 3-16,-38 28 10 16,38-28-36-16,0 0 22 0,0 0 1 15,0 0-20-15,0 0 43 16,0 0-13-16,0 0-21 16,0 0 29-16,0 0-44 0,0 0 0 15,0 0 18-15,0 0 21 16,0 0-44-16,-12 39 27 0,12-39 30 15,12 28-47 1,-12-28 14-16,0 0 19 0,50 28-28 0,-12-10 34 16,-38-18-39-1,44 18 22-15,-44-18-20 0,44 10 17 16,-44-10 1-16,0 0 6 16,0 0-9-16,25 14-27 0,-25-14 42 15,0 0-30-15,0 0 15 16,0 0-3-16,0 0 17 15,-12 39-6-15,-26-11 1 0,0-10-13 16,-6 0-11-16,-6-4 35 16,0-7-32-16,-1-3 16 0,1 3-14 15,6-11-5-15,6 1-29 16,1-8-16-16,5-10 12 16,32 21-6-16,-31-29 44 15,31 29 10-15,-25-28-26 0,25 28 40 16,0 0-25-16,0 0 8 15,0 0 22-15,0 0-13 0,-38-21-4 16,-12 17-5-16,12 12-1 16,-6 6 9-16,-13 10 19 15,7 5-16-15,-6 2-16 0,18 1 35 16,-6-3-17-16,44-29-15 16,-44 38-1-16,44-38 10 0,0 0-11 15,-32 43 13 1,32-43 8-16,0 0 2 0,0 35-34 15,0-35 40-15,44 25-10 16,0-11-23-16,0-3 6 0,7-4 2 16,-7 3 3-16,0 4-9 15,-7 1 9-15,-11 6 9 0,-26-21-32 16,18 49 38-16,-18-6 19 16,-12 3-8-16,-7 3-26 15,-12 8 18-15,-7 3-3 0,0 0 11 16,0 0 48-16,13 0-22 15,6-4-34-15,7 5 80 0,18-12-63 16,7-3 28 0,31-4-34-16,12-6 33 0,20-15-10 15,12-7-52-15,12-10 10 16,1-8 3-16,6-3-13 0,-7-11-11 16,1-6-36-16,-7-8-225 15,0-11-155-15</inkml:trace>
  <inkml:trace contextRef="#ctx0" brushRef="#br0" timeOffset="36723">13863 5821 809 0,'0'0'123'0,"0"0"31"0,0 0-69 15,44-18-48-15,0 4-8 16,12 3-24-16,7 1 8 0,-13-1-18 16,7 4-2-16,-7 0 10 15,-12 4-163-15,-19 3-109 0,-19 0-91 16</inkml:trace>
  <inkml:trace contextRef="#ctx0" brushRef="#br0" timeOffset="37539">11813 5192 758 0,'-44'74'84'0,"0"14"32"16,7 15 33-1,-1 13 10-15,13 8-104 0,12 3-1 16,26 8-26-16,12-5-23 16,19 12-16-16,25-1 38 0,19-3-34 15,25-7-8-15,13-8-13 16,6-13-153-16,19-15 32 0,6-20-127 15,-6-22-101-15</inkml:trace>
  <inkml:trace contextRef="#ctx0" brushRef="#br0" timeOffset="38162">14611 3997 348 0,'0'0'120'0,"12"29"44"16,13 2 9-16,7 15 16 15,-1 7 26-15,7 18-65 0,18 14 57 16,1 14-115-16,6 14 120 16,-7 4-114-16,14 10 80 0,-20 0-88 15,-6 7-34-15,-13 11-9 16,-24 0-10-16,-14 0-20 16,-5-11-24-16,-20-10 26 0,-5-11-4 15,-7-11-9-15,6-20-22 16,-6-8-27-16,0-14-200 0,0-10-248 15,-6-8-129-15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8:38.9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0 188 528 0,'0'0'127'0,"0"0"3"16,0 0-33-16,0 0-49 15,0 0 27-15,0 0 17 0,0 0-18 16,0 0 38-16,32 14 35 15,-7-4 47-15,0-3-56 0,0-3 3 16,7 3-6-16,5 0-48 16,7 4-22-16,13-4-18 0,6-4-23 15,12 1 5-15,7-8-12 16,12-3-8-16,7 0-9 0,12-3 16 16,-6-1-35-16,0 0 19 15,-1 1 11-15,-5-1-2 0,0-3-3 16,-7 3-11-16,-6 4-8 0,-13 0 17 15,-6 0 2-15,-12-3 7 16,-7 6-5-16,-6 4-6 0,-12-4-22 16,-1 1 16-16,-31 3 20 15,32-4 95-15,-32 4-20 0,0 0-17 16,0 0-23-16,0 0-14 0,0 0-21 16,0 0 1-16,0 0-6 15,0 0 0-15,0 0-6 16,0 0-5-16,0 0-9 0,0 0-4 15,0 0 20-15,0 0 2 0,0 0-9 16,-32-10-7-16,32 10-1 16,-38-14 3-16,7 0-31 0,31 14 17 15,-44-22 6-15,13 5-2 16,-1 6 6-16,32 11 3 0,-38-14 9 16,13 7-3-16,25 7 7 0,-25-11-10 15,25 11 3-15,-25 0-15 16,25 0 15-16,0 0 4 0,0 0-1 15,0 0-10-15,0 0-9 16,0 0 3-16,0 0 20 0,0 0 4 16,0 0-8-16,0 0-3 15,19 21-10-15,-19-21 10 0,31 22 9 16,7-5 3-16,-7-6-3 0,7-4-13 16,0 0 0-16,0 0 1 15,-7-3 8-15,7-1 5 0,-1-3-5 16,-37 0-5-16,32 4-4 15,-32-4-6-15,0 0 10 0,0 0 11 16,0 0-6-16,0 0-5 0,0 0-4 16,0 0 10-16,-13 28 1 15,-12 4-1-15,-13 3-6 16,-6 1-8-16,-6 6-5 0,6-7 4 16,-6 4 32-16,12-4-23 0,7-3 0 15,6-3-6-15,25-29-116 16,-26 35-264-16,26-35-294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8:40.3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3332 1198 450 0,'0'0'61'0,"0"0"30"15,0 0 1-15,0 0-2 0,0 0-2 16,0 0-38-16,0 0-7 15,0 0-10-15,0 0 18 0,0 0-6 16,0 0-49-16,0 0 4 16,0 0 4-16,0 0-1 15,0 0 35-15,0 0 74 0,0 0-45 16,0 0 69-16,-13 31-25 16,13-31-4-16,-19 32 4 0,0-7 6 15,13 0-19-15,-19-4-48 16,0 4-22-16,-7-1-26 0,-12-6 16 15,0 7 2-15,-12-4-9 0,5 0-3 16,-11-3 2 0,-1-1-21-16,0-2 6 0,-6-1-3 0,0 0 2 15,6-4 12-15,0 1 12 16,6 0-18-16,1-4-3 16,12 3-6-16,-7 1 12 0,14-4-23 15,5 0 33-15,1-3-23 16,31-4 18-16,-25 0-11 0,25 0 3 15,-25 0 4-15,25 0-4 16,0 0 15-16,-26-4-32 0,26 4 28 16,0 0-11-16,0 0-16 0,0 0 53 15,0 0-66-15,0 0 39 16,0 0-10-16,0 0 9 16,0 0-20-16,0 0 11 0,0 0-15 15,0 0 29-15,-25 0-23 16,25 0 9-16,0 0 0 0,0 0-11 15,0 0 28-15,0 0-22 16,0 0 8-16,0 0-17 0,0 0 14 16,-25-18-13-16,25 18 10 0,0 0-3 15,-19-24-1-15,19 24 11 16,-25-25-4-16,25 25-11 0,0 0-5 16,-19-21 10-16,19 21 19 15,-25-11-20-15,25 11 17 0,-25 4-35 16,25-4 28-16,-31 24-8 15,5-2 19-15,26-22-28 16,-31 31 6-16,12-9 13 0,19-22 9 16,-6 31-37-16,0-6 16 0,6-25 27 15,0 25-14-15,0-25-13 16,12 21 28-16,-12-21 11 0,0 0-23 16,0 0-32-16,19 21-26 15,-19-21-36-15,0 0-60 0,0 0-46 16,31 14-1-16,-31-14-19 15,19 15-7-15,-19-15 3 0,0 0 0 16,13 31 1-16</inkml:trace>
  <inkml:trace contextRef="#ctx0" brushRef="#br0" timeOffset="706">1597 1395 628 0,'0'0'123'16,"0"0"-20"-16,0 0-32 0,0 0-12 15,0 0 94-15,0 0-81 16,0 0 1-16,-7 29-57 0,7-29 117 16,7 39-74-16,-7-8 3 0,6-2-11 15,-6-29-7-15,0 39 13 16,-6-8-9-16,6-31-12 0,-13 39-36 16,-6-7 15-16,19-32-15 15,-37 32-3-15,-7-7 3 0,6-8 15 16,6-10-31-16,-5 0 35 15,5-7-36-15,1-7 7 0,-1-7-69 16,32 14-15-16,-37-32-11 16,37 32 34-16,-32-46 21 0,13 11 30 15,19 35-10-15,0 0 13 16,7-39-11-16,-7 39 36 0,0 0-6 16,31-21 15-16,-31 21-17 0,32-4 0 15,-32 4 0-15,0 0 3 16,31 29 18-16,-12-1 23 0,-19 0-11 15,0 1 2-15,-13-1-28 16,1 7 1-16,-13-3-3 0,25-32 3 16,-44 39-20-16,6-11 16 0,-6-3-8 15,44-25 4-15,-50 14-6 16,18-10 1-16,32-4-21 16,-44-8-47-16,44 8-7 0,-31-42 27 15,12 7 8-15,13-1 37 16,6 36 32-16,-13-31-18 0,13 31 17 15,0 0-6-15,0 0 9 0,0 0 110 16,0 0 39-16,0 0-51 16,-6 42-3-16,-1 7-9 0,-5 8 18 15,-7 0-40-15,-6-1-41 16,0-3-8-16,-7-3-36 0,7-1 11 16,-6-7-23-16,6-10-215 0,25-32-258 15,-26 32-127-15</inkml:trace>
  <inkml:trace contextRef="#ctx0" brushRef="#br0" timeOffset="892">1169 2060 1110 0,'0'0'279'16,"0"0"19"-16,25 25-149 15,-25-25-50-15,0 0-70 16,0 0 9-16,32 24-69 0,-32-24-231 16,0 0-241-16</inkml:trace>
  <inkml:trace contextRef="#ctx0" brushRef="#br0" timeOffset="1299">528 1487 877 0,'0'0'6'0,"0"0"141"0,0 0 64 16,0 0-69-16,-44 46-51 0,19 4-24 15,0 3 111-15,12 7 0 16,-6 3-22-16,7 5-54 0,6-5-4 16,-7 1 25-16,7-8-23 15,-1 1-21-15,7-8-34 0,-6-3 24 16,0-7-20-16,0-3 2 0,-7-5-10 16,13-31-26-16,-31 36 4 15,-7-15-19-15,6-11 19 0,1-6-19 16,-7-8 25-16,7-10-5 15,-1-10-4-15,7-12-11 16,0-6-12-16,6-18 4 0,7-14 0 16,5 3-13-16,1-3-8 0,12 7-58 15,1 6-84-15,12 5-163 16,18 6-210-16,7 4-176 0</inkml:trace>
  <inkml:trace contextRef="#ctx0" brushRef="#br0" timeOffset="2555">6286 328 932 0,'0'0'60'0,"0"0"96"16,37 39 22-16,-18-11 24 15,-6 8-78-15,-1-1-51 0,1 7 14 16,-7-3-2-16,1 0-36 16,5 0 22-16,-12 0-20 15,0 0-21-15,0-4-10 0,-6 0-6 16,-7-3-10-16,-18 0-4 0,12 0 2 16,-19-7-8-16,1-1 19 15,-7-6-33-15,0-4 27 0,-7-10-7 16,20-4 4-16,-7-4-4 15,7-6-57-15,31 10-6 0,-32-32-27 16,1-4-5-16,25 1 41 0,6 0 21 16,0 3-15-16,6 4 48 15,-6 28-14-15,31-32 2 0,-31 32-3 16,38-14 24-16,-13 10 4 16,-25 4-25-16,44 11 2 15,-44-11-1-15,25 21 30 0,-25-21-10 16,26 32-3-16,-14 0 35 15,-12-32-12-15,-25 46 0 0,0-11-7 16,0-3-19-16,-19-8 6 0,19-2 3 16,-19-1-20-16,12-7 17 15,1 0-16-15,-1-10 13 0,32-4-14 16,-31 3 11-16,31-3 10 16,-38-17-39-16,38 17-8 0,-19-39-2 15,0 7 18-15,19 32 13 16,-6-36 5-16,6 36 6 0,0 0 14 15,0 0-38-15,0 0 24 16,0 0 1-16,0 0 41 0,0 0-4 16,-6 36-32-16,0-4 21 15,-20-1 0-15,20 1-14 0,6-32-14 16,-31 39-5-16,-1-7 18 0,7-4-13 16,25-28 3-16,-44 32-4 15,13-14-25-15,-1-4 41 0,32-14-10 16,-44 7-18-16,19-7-6 15,25 0-11-15,-44-21-19 16,44 21-13-16,-25-32-5 0,25 32 24 16,-25-35-4-16,25 35 5 15,0-39 26-15,0 39 2 0,0 0-8 16,31-25 17-16,-12 14-14 0,-19 11 24 16,38 7 8-16,-38-7-4 15,31 22 15-15,-31-22-3 0,32 35 71 16,-13 0-33-16,-13-6 8 15,-6-1 7-15,-13 4-28 0,-6 3 10 16,-6 0-11-16,-12 1-10 0,-1-8-27 16,0 4 0-16,0-8-2 15,1-2-19-15,5-8 18 16,32-14-89-16,-25 10-265 0,25-10-234 16</inkml:trace>
  <inkml:trace contextRef="#ctx0" brushRef="#br0" timeOffset="2759">5726 176 1065 0,'51'-21'3'0,"-7"-4"67"16,12 4-28-16,1-4-24 15,-1 4-1-15,-5-4-17 16,5 8-51-16,-18 3-215 0,0 7-157 16</inkml:trace>
  <inkml:trace contextRef="#ctx0" brushRef="#br0" timeOffset="3074">5261 795 687 0,'-25'31'158'16,"25"-31"86"-16,0 0-3 0,0 0-72 16,0 0-62-16,0 0-36 15,0 0-19-15,0 0 7 0,0 0-41 16,-31 36 42-16,31-36 39 15,-38 53 16-15,0-4-56 0,7 4 6 16,12 4-14-16,-6-1-16 0,0 8-21 16,0 0-8-16,-1-1-6 15,-5 1 5-15,0 3 9 16,-1-3-7-16,1-4-2 0,-1-7-70 16,-5-7-224-16,11-8-181 15,8-6-75-15</inkml:trace>
  <inkml:trace contextRef="#ctx0" brushRef="#br0" timeOffset="3256">5085 1890 1144 0,'32'-3'203'16,"12"-8"-55"-16,0-3-70 0,0-7-48 15,12-8-7-15,1 5-56 16,-7-8-261-16,-12 0-185 0</inkml:trace>
  <inkml:trace contextRef="#ctx0" brushRef="#br0" timeOffset="3520">4714 162 1175 0,'38'4'164'0,"-38"-4"49"0,32 39-18 16,-14-1-39-16,-5 12-74 15,-7 3-31-15,1 3-30 0,-1 4-3 16,0 1-18-16,-6 2-256 0,0 4-210 16,0-7-59-16</inkml:trace>
  <inkml:trace contextRef="#ctx0" brushRef="#br0" timeOffset="4527">4526 1099 897 0,'0'0'179'0,"0"0"33"16,-44-29-84-16,44 29-50 16,-25-35-42-16,12-4-10 15,13 7-26-15,6-3 23 0,-6 35-38 16,19-39 7-16,-19 39 8 0,0 0-22 15,0 0 33-15,44-32-3 16,-44 32-28-16,0 0 20 0,38-7-16 16,-38 7 38-16,0 0-37 15,0 0 19-15,0 0 10 0,0 0-18 16,0 0 0-16,0 0-4 16,31 36 27-16,-31-36-22 0,0 0-4 15,13 42 28-15,-13-42-33 0,-13 39 14 16,13-39-8-16,0 0 0 15,-44 35-2-15,44-35 23 0,-44 28-20 16,44-28 5-16,-37 11-22 16,37-11-83-16,0 0-5 15,-38-14-27-15,38 14-9 0,-31-39 1 16,18-3 23-16,0-1 48 0,7 8 37 16,6 35 56-16,-6-39 10 15,6 39 16-15,0 0-19 0,0 0 69 16,0 0 12-16,0 0 26 15,-32 42-61-15,7 1-6 0,6 3 26 16,-6-4-55-16,0-3 13 16,19-4-50-16,-13-3-8 0,19-32 22 15,-13 32-17-15,13-32 8 16,0 0 13-16,0 0-28 0,0 0-8 16,0 0 51-16,0 0-43 15,-37-11-20-15,37 11 12 0,-32-42-33 16,7-4-27-16,6-3 5 15,0-15 13-15,7 0 41 0,-1 4 8 16,7 11 13-16,0 13-6 16,6 36 1-16,-7-38 26 0,7 38-23 15,0 0 33-15,0 0 16 0,0 0 7 16,0 0-33-16,0 0-19 16,38 49 24-16,-13-3 59 15,-12 0-16-15,6 0-32 0,-7 0 23 16,-5 0-33-16,-7 0 3 15,0-4-29-15,0 1-10 0,0-8 7 16,-7 4 9-16,-5-4 0 16,-7 0-9-16,6 1 6 0,-12-1-17 15,6-3 20-15,-6 0-4 0,0 3 67 16,0 4 3-16,6-4-13 16,-6 4-28-16,19-7-25 0,-7 3 21 15,7-3-47-15,6-4 33 16,0-28-16-16,0 36 6 15,0-36-11-15,6 31 14 0,-6-31-9 0,0 0 20 16,6 32 40-16,-6-32 12 16,0 0-15-16,0 22 16 15,0-22 16-15,0 0-11 0,0 0-27 16,-25 24-21-16,-6-13-11 16,-1-4 16-16,7-7-21 0,-6-11 5 15,-1-6-7-15,1-12-6 0,-1-6 4 16,-5-18-16-16,12-7 2 15,-1-11-18-15,8-6-27 0,5 2-19 16,13 1-33-16,13 3-96 0,5 11-167 16,8 4-142-16,5 10-80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8:51.7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60 509 604 0,'0'0'118'16,"0"0"-22"-16,0 0-85 0,0 0 60 16,0 0 28-16,0 0 28 0,0 39 30 15,-7 14-71-15,-5 7 57 16,-1 14-49-16,1 15-65 0,-1 10 68 16,7 7-22-16,12 0-35 15,0-4-21-15,7-3 2 0,6-4 9 16,12-10 31-16,1-11-38 0,12-13-9 15,0-8-20-15,0-11 14 16,12-10-16-16,-5-7-194 16,-7-15-188-16,0 4-79 0</inkml:trace>
  <inkml:trace contextRef="#ctx0" brushRef="#br0" timeOffset="621">707 1046 1115 0,'0'0'36'0,"0"0"64"16,0 0-32-16,0 0-54 15,0 0 95-15,0 0-28 0,44-24-29 16,-12 6-43-16,-32 18 15 0,44-14-28 15,-7 7 8-15,-37 7-4 16,0 0 3-16,38-14-15 0,-38 14 12 16,0 0 11-16,38-11-8 0,-38 11 8 15,0 0-30-15,0 0 37 16,31-18-41-16,-31 18 45 0,0 0-25 16,0 0-1-16,0 0 9 15,0 0-21-15,0 0 28 16,0 0-31-16,0 0 25 0,0 0 1 15,0 0-21-15,0 0 28 0,0 50-22 16,-12-8 8-16,-7 4 14 16,0 4-11-16,-6-1-21 0,-7-3 22 15,1 0 0-15,-1 0-1 0,-12-11-3 16,44-35 6-16,-44 39 7 16,44-39-10-16,-37 18-3 0,37-18 3 15,-38 0-10-15,38 0 24 0,-19-39-17 16,7-7-15-16,-1-7 25 15,13-7-18-15,0-7 26 16,-6-8-46-16,-1 1 39 0,1-7-19 16,0 3 13-16,0 8-10 0,-1 6 1 15,7 14-7-15,0 8 20 16,7 3-24-16,5 11 33 0,-12 28-41 16,25-28 31-16,-25 28-37 0,38-14 36 15,0 14-30-15,-13 10 47 16,-25-10-43-16,38 28 36 0,-7 4-17 15,-6 7-6-15,-6-7 6 16,0 3-120-16,-7 1-148 0,1-1-117 16</inkml:trace>
  <inkml:trace contextRef="#ctx0" brushRef="#br0" timeOffset="1056">1292 976 1028 0,'0'0'232'16,"0"0"13"-16,0 0-66 0,0 0-61 15,0 0-78-15,0 0-7 16,0 0-33-16,0 0 12 0,0 0-1 15,0 0 2-15,31 38-3 16,-6 1-10-16,0 7 7 0,-6-7-18 16,0-4 2-16,6 4 21 0,-25-39-6 15,25 39 1-15,-25-39-14 16,13 36 4-16,-13-36 3 0,0 0 15 16,0 0-24-16,0 0 11 0,0 0 22 15,0 0 107-15,0 0 28 16,0 0-65-16,0 0-59 0,0 0-17 15,6-36-1-15,-12-13-20 16,6-11 0-16,0 0 3 16,6 0-11-16,-6 3 21 0,7 8-18 15,-1 10 5-15,0 14-19 0,-6 25-54 16,0 0-94-16,0 0-15 16,0 0-155-16,0 0-98 0,32-7-47 15</inkml:trace>
  <inkml:trace contextRef="#ctx0" brushRef="#br0" timeOffset="-4851">10481 923 375 0,'0'0'81'15,"0"0"15"-15,0 0 0 16,0 0-35-16,0 0-7 15,0 0-6-15,0 0-15 0,0 0 21 16,0 0-6-16,0 0 25 16,0 0 6-16,0 0 27 0,0 0 42 15,0 0 2-15,0 0-6 0,0 0-78 16,-37 7-38-16,-1 0 27 16,0-4-6-16,0 1-20 0,7-1-12 15,-7 4 6-15,-6-7-3 16,0 4-16-16,-6-4 4 0,0 0-5 15,-1 0-12-15,1-4 14 16,0 4 1-16,0-3 5 0,-1 3-6 16,7 0-5-16,7 0 3 15,-1 0-3-15,0 3 0 0,7-3 8 16,-1 0-8-16,-5 0 0 16,11 0 8-16,-5 0-16 0,6 0 8 15,25 0 14-15,-32 0-21 0,1 0 7 16,6 4 13-16,-7-4-17 15,1 3 4-15,0-3 89 0,5 0-45 16,-5 0-33-16,0 0 12 16,5 0-23-16,8 0 20 15,-8-3-31-15,26 3 20 0,-25-4-12 16,25 4 19-16,0 0-20 0,0 0 9 16,-19 0 0-16,19 0-1 15,0 0-24-15,0 0-52 0,0 0-103 16,0 0-24-16,0 0-3 15,0 0-7-15,0 0 21 0,32-14 46 16,-7 4 49-16,0 3 33 0,0 0 34 16,0-4 14-16,1 4 14 15,-1 0-8-15,0 0 15 0,-25 7-4 16,25-14-12-16,-25 14-6 16,25-15 4-16,-25 15 25 15,0 0 36-15,0 0 13 0,0 0 42 16,0 0 31-16,0 0-30 0,0 0-12 15,0 0 17-15,0 0-7 16,0 0 20-16,0 0-32 0,19-10 22 16,-19 10-46-16,0 0 3 15,0 0-11-15,0 0 15 0,0 0-20 16,0 0-6-16,0 0-6 0,0 0-16 16,0 0 5-16,0 0 4 15,0 0-3-15,0 0 2 0,0 0 7 16,0 0-11-16,0 0-26 15,-31 10 7-15,-1 8-9 0,1-4-10 16,-7 0 11-16,0 4 2 0,7-4-13 16,-7 0 5-16,0 4 7 15,1 3-12-15,-1-3-1 0,-6 7 10 16,0-1 6-16,6 8-10 16,1-11-9-16,37-21 13 0,-32 29-4 15,32-29-11-15,-19 35 16 16,19-7-5-16,0-28 12 0,32 32-22 15,-7-7 5-15,6-8 15 0,1-2-4 16,-1 2-1-16,7-10-16 16,-13 0 3-16,-25-7-131 0,38 11-183 15,-38-11-157-15,0 0-74 16</inkml:trace>
  <inkml:trace contextRef="#ctx0" brushRef="#br0" timeOffset="-3596">8250 629 508 0,'0'0'99'0,"0"0"14"0,0 0-17 16,0 0 0-16,0 0-25 15,0 0-20-15,0 0 82 0,0 0-42 16,0 0 14-16,0 0-14 0,0 0 15 15,19 39-58-15,-7-11-12 16,7 4 57-16,-6-4-31 0,-13-28-39 16,0 43-2-16,6-15-11 15,-6-28-18-15,0 36 20 0,0-36-12 16,-6 35 11-16,6-35-14 0,-19 32 18 16,19-32-24-16,0 0 32 15,-50 31-33-15,6-6 13 0,0-7-11 16,0-8 25-16,6-2-26 15,0-1 27-15,0-7-31 16,7-4 19-16,-7 1-14 0,13-15 8 16,25 18 0-16,-38-35-15 0,20-11 17 15,11 0-15-15,7 7 16 16,13-7-25-16,6 10 26 0,0 1-4 16,12 7-4-16,0 3 11 15,-31 25-16-15,38-18-3 0,-6 15 21 16,-32 3-14-16,37 11-2 0,-37-11 24 15,0 0-25-15,25 38 15 16,-18-6 0-16,-7-32-13 16,-19 36 10-16,0-1 20 0,19-35-41 15,-50 39 17-15,12-7 6 16,0-8-12-16,1-6 6 0,-1 0 4 16,0-8-4-16,7-3 15 0,31-7-12 15,-38 0-7-15,7-3-3 16,31 3-11-16,-32-21-7 0,32 21 28 15,-19-36-3-15,19 36 0 0,-12-28 0 16,12 28-13-16,0 0 13 16,0 0 0-16,0 0 9 0,0 0-24 15,0 0-4-15,0 0 28 16,0 0 7-16,0 35-2 16,-7-6-19-16,7-29 5 0,-25 42-3 15,0-10 13-15,-6-4 13 0,-7 0-27 16,7-3 14-16,-1-4-27 15,32-21 20-15,-38 14 6 0,38-14-27 16,0 0-4-16,-37-14-46 0,37 14-7 16,-25-32-15-16,25-10 8 15,6 3 61-15,13 4-4 0,6 7 19 16,-25 28-22-16,31-32 28 16,-31 32 16-16,32-7-16 0,-32 7-15 15,0 0 50-15,25 39 26 16,-25 7 2-16,-19 7 21 0,-12 3 11 15,-7 4-33-15,-12 0-41 16,-7 4-21-16,0-8 25 0,1 1-11 16,6-11 2-16,-1-7-27 15,7-4 8-15,7-10-124 0,37-25-205 16,-32 14-167-16</inkml:trace>
  <inkml:trace contextRef="#ctx0" brushRef="#br0" timeOffset="-3398">7703 163 484 0,'38'-4'92'15,"-1"-3"15"-15,1 0-48 16,-6 0-40-16,-1-4 10 0,0 4-29 15,-31 7-142-15,38-10-118 0</inkml:trace>
  <inkml:trace contextRef="#ctx0" brushRef="#br0" timeOffset="-3087">7188 661 658 0,'-32'11'196'15,"32"-11"1"-15,-38 3 18 0,38-3-68 16,-44 7-40-16,44-7-49 0,-44 14-6 16,7 8 22-16,37-22 53 15,-51 53 19-15,7 3-5 16,7 1-54-16,12 6-10 0,-1-3 27 15,1 4-28-15,6-4-34 0,-6-3-20 16,0 3 3-16,0-4-22 16,-6-10-12-16,5 4 18 0,-5-4 4 15,-7-4-16-15,1-3-148 0,37-39-153 16,-44 42-187-16,44-42-59 16</inkml:trace>
  <inkml:trace contextRef="#ctx0" brushRef="#br0" timeOffset="-2890">7194 1718 1128 0,'44'3'155'0,"0"-10"-8"0,0-3-22 16,0-1-72-16,-6-7-37 0,6 1 4 15,-44 17-102-15,44-36-219 16,-7-3-149-16</inkml:trace>
  <inkml:trace contextRef="#ctx0" brushRef="#br0" timeOffset="-2471">6075 594 597 0,'0'0'108'0,"0"0"24"16,0 0 45-16,0 0-94 15,19 28 53-15,-19-28-78 0,25 32-20 16,-25-32 51-16,0 0 9 16,25 46 25-16,-6-7-19 0,-13-4-19 15,-6-3-11-15,7 3-23 0,-14 1-16 16,1 6-9-16,-13 0-18 15,0 4-5-15,-6-3 12 16,-6 3-5-16,-7 3-17 0,0-6-11 0,-6-1-118 16,7-7-104-16,-7-3-57 15,6-7-7-15,13-11 11 16,-7-3-28-16</inkml:trace>
  <inkml:trace contextRef="#ctx0" brushRef="#br0" timeOffset="-2088">5654 1014 540 0,'0'0'175'15,"0"0"36"-15,0 0-31 16,0 0-70-16,-38 46-61 0,38-46-28 15,0 0 17-15,0 0-33 0,0 0 35 16,-38 32-58-16,38-32-8 16,0 0-46-16,0 0 19 0,0-32 7 15,7-3 11-15,12 3 14 16,-1 4 21-16,-18 28 0 0,32-32-13 16,-32 32 10-16,0 0-10 0,0 0 26 15,0 0 44-15,0 0 32 16,0 0 39-16,0 0-45 15,0 57 17-15,-13-8-44 0,13-49 9 16,-37 60-52-16,-1-14 10 0,0 11-26 16,0-11 10-16,7-7 3 15,-7-4-45-15,7-3-183 0,-1-11-95 16,1-7-25-16,31-14-27 16</inkml:trace>
  <inkml:trace contextRef="#ctx0" brushRef="#br0" timeOffset="-1543">5264 629 490 0,'13'39'149'0,"-7"0"47"0,7 0 12 15,-13-7-24-15,0-32-85 16,6 46-37-16,-12-7-20 0,-7-4-1 15,13-35-37-15,-25 49-1 0,-7-6 11 16,32-43-17-16,-50 39 3 16,6-15 3-16,44-24 2 0,-44 22 4 15,6-12-12-15,38-10 5 16,-37-10-48-16,37 10-63 16,-25-46 5-16,18-7 18 0,1 0 49 15,6 7 22-15,6 10-2 0,1 8 14 16,-7 28 3-16,18-28-24 15,-18 28 36-15,0 0-12 0,26 0 0 16,-26 0 19-16,0 0-6 0,31 42-1 16,-25-3 59-16,-6-39-41 15,-6 50-6-15,-7-12-9 0,13-38-7 16,-25 46-8-16,-6-3 8 0,31-43 29 16,-44 39-48-16,44-39 4 15,-44 28 20-15,44-28-24 16,-38 0-1-16,38 0-2 0,-44-32-18 15,44 32 26-15,-38-49-6 0,20 10-2 16,18 39 32-16,-26-36 5 16,26 36-23-16,0 0 5 0,0 0 9 15,-37-3 21-15,37 3 31 16,-51 46 10-16,1-4-35 0,6 8 2 16,0-1-28-16,0-3-31 0,0 0 37 15,7-7-26-15,37-39-20 16,-51 49-222-16,20-13-177 15</inkml:trace>
  <inkml:trace contextRef="#ctx0" brushRef="#br0" timeOffset="-1367">4862 1608 912 0,'0'0'199'15,"0"0"80"-15,0 0-45 16,0 0-126-16,0 0-34 0,0 0-69 16,0 0-259-16,0 0-250 15</inkml:trace>
  <inkml:trace contextRef="#ctx0" brushRef="#br0" timeOffset="-955">4391 686 811 0,'0'0'54'0,"0"0"42"0,0 0 28 15,0 0-78-15,-32 0 24 16,32 0-49-16,-38 32 15 0,7 6 28 15,0 12 43-15,-7 10 38 16,0 7-31-16,7 4-19 0,-1 10-2 16,1 0-23-16,6 4 30 15,0-3-44-15,-1-8 67 0,1-4-55 16,19-6-22-16,-19-7-35 0,6-19 1 16,-6 1-8-16,0-7 121 15,25-32-45-15,-38 32 17 0,7-18-41 16,31-14 28-16,-38-3-35 0,38 3-33 15,-32-36-9-15,7-17-7 16,13-18 7-16,5-6-3 16,7-22-1-16,7-7-17 0,5-11 8 15,7 18 2-15,0 4-29 0,0 6-118 16,0 15-166-16,0 11-213 16,-7 6-210-16</inkml:trace>
  <inkml:trace contextRef="#ctx0" brushRef="#br0" timeOffset="-567">2964 0 498 0,'0'0'125'16,"0"0"-10"-16,0 0 148 15,25 29 54-15,-6 6-75 16,6 4-107-16,6 10 59 0,1 11-86 15,5 4 24-15,7 3-59 0,7 7-39 16,-7-3 21-16,0 0 5 16,-13 6-25-16,-6 5-13 0,-12 6 7 15,-13 11-18-15,-13 18-3 0,-18-4-11 16,-7 3 15-16,-12 1-16 16,-13 7-119-16,-6-8-262 0,-13-6-256 15</inkml:trace>
  <inkml:trace contextRef="#ctx0" brushRef="#br0" timeOffset="2024">1914 923 679 0,'0'0'170'0,"0"0"27"16,0 0-37-16,-44 0-43 0,44 0-67 15,-44 0-56-15,44 0 30 16,-44 7-35-16,44-7 6 0,0 0 11 16,-44 39 0-16,19 14-3 0,6-11-7 15,13 0 4-15,-1 4 23 16,7-7-41-16,0-39 15 0,7 46 38 16,-7-46-32-16,25 39-13 15,-25-39 29-15,0 0-11 0,0 0-5 16,44 25 14-16,-44-25 11 0,0 0-21 15,50-18 9-15,-50 18-16 16,50-46 0-16,-18-3 8 0,-1-1-14 16,-6-3 26-16,-6-3-26 15,0-4-4-15,0 7-10 0,-6 7 93 16,-1 7-19-16,-12 39-22 16,6-32-43-16,-6 32 17 0,0 0-3 15,0 0 40-15,0 0-36 0,13 42 18 16,-7 1-35-16,1-4 10 15,-1 7 4-15,6-11-4 16,-12-35-4-16,19 46 7 0,-19-46-6 0,25 42-11 16,-25-42-92-16,32 28-85 15,-32-28-46-15,38 8 13 16,-38-8 57-16,37-18 21 0,-37 18 36 16,44-46 46-16,-12-4 42 0,-7 1 18 15,-13-4-10-15,1 0 46 16,-7 11 87-16,1 10 44 0,-7 32 18 15,6-32-55-15,-6 32-34 16,0 0-28-16,0 0-37 0,0 0 3 16,0 0-12-16,0 0-12 0,0 0 2 15,38 35-8-15,-38-35 11 16,37 50-1-16,-5-11-10 16,-32-39 0-16,44 35-14 0,-7-10 21 15,-37-25 17-15,38 24-16 0,-38-24-21 16,0 0 8-16,0 0 19 15,44 4 4-15,-44-4-22 0,0 0 13 16,38-35-5-16,-19 3-22 0,-13-3 14 16,7-1-4-16,-7 1 3 15,0 3 40-15,-6 32 15 0,13-28-43 16,-13 28 1-16,0 0-16 16,0 0 0-16,0 0 5 0,0 0 17 15,12 42-21-15,1 11 22 0,-1 11 59 16,1 6-20-16,0 12-16 15,5 10 28-15,-5-1 0 16,0 1-37-16,-7-3-29 0,-6 3 26 16,-6-15-26-16,-7-6 28 0,0-4-13 15,-12-21-18-15,-6 0 12 16,-1-11-13-16,1-10 20 0,0-14 33 16,-7-8-22-16,0-13-11 15,0-12-9-15,1-13 4 0,5-11-31 16,-5-7 40-16,11-17-25 0,1-1-3 15,6-3 2-15,7 3-8 16,6 7 11-16,-1 11-53 16,7 0-50-16,7 7-32 0,-1 11-79 15,-6 35-31-15,19-46-32 0,0 7-56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9:15.1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2462 1202 864 0,'0'39'108'0,"0"-39"-19"0,0 0-35 16,0 0-16-16,0 0-35 15,0 0-216-15,0 0-214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9:22.3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402 725 1633 0,'0'0'63'16,"0"0"118"-16,0 0-52 15,0 0-82-15,0 0-23 0,0 0-8 16,0 0-101-16,0 0-300 16,0 0-232-16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59:24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1590 237 1080 0,'0'0'202'0,"0"0"-35"16,0 0-65-16,0 0-68 16,0 0 4-16,0 0-84 15,0 0-286-15,0 0-209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4:32.0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24960 3102 2013 0,'13'36'425'15,"-13"-36"-61"-15,0 0-57 16,19 28-99-16,-19-28-80 15,0 0-63-15,0 0-33 0,0 0-25 16,0 0-102-16,0 0-216 16,0 0-322-16,0 0-274 0</inkml:trace>
  <inkml:trace contextRef="#ctx0" brushRef="#br0" timeOffset="-201">25092 2473 657 0,'0'0'120'15,"0"0"9"-15,0 0-11 16,0 0-14-16,0 0 106 15,0 0-36-15,44 22 23 16,-44-22-17-16,0 0-23 0,38 31 13 16,-38-31-41-16,32 39-23 15,-20-7-25-15,-12-32-4 0,13 35-3 16,-13-35-21-16,-7 36 3 16,7-36-29-16,-12 32-15 15,12-32 15-15,0 0-16 0,-38 24-4 16,38-24 7-16,-25 0 3 15,25 0-3-15,-31-10 10 0,31 10 8 16,-38-29 20-16,38 29 7 16,-32-35-7-16,7 7-16 15,6-4-1-15,7 4 3 16,-1 3-4-16,13 25 8 0,-19-35-14 16,1 6 0-16,11 1-16 15,1 3-2-15,0-6-1 0,-7-8 4 16,13-7-25-16,0-4 22 15,0 1-2-15,0-1-11 16,0 4-3-16,0 0 1 0,0 11 12 16,0 0-12-16,-6 7-9 15,6 28-14-15,-13-36-68 0,13 36-59 16,-6-28-157-16,6 28-227 16,0 0-236-16,0 0 111 15</inkml:trace>
  <inkml:trace contextRef="#ctx0" brushRef="#br0" timeOffset="283">24313 2021 1752 0,'0'-35'320'15,"0"35"34"-15,0 0-77 0,0 0-99 16,0 0-72-16,0 0-38 15,0 0 71-15,0 0-42 0,25 46-41 16,0 10-19-16,-6 4-27 16,6 11 5-16,0 3-20 0,1-3-101 15,5-4-158-15,-6 0-295 16,-6-10-251-16,-6-4 4 16</inkml:trace>
  <inkml:trace contextRef="#ctx0" brushRef="#br0" timeOffset="1271">24068 2332 1609 0,'0'0'148'0,"0"0"161"0,0 0 17 16,0 0-33-16,0 0-38 15,0 0-69-15,-19 35-12 16,6 1-32-16,13-36-38 0,-44 56-38 16,-6-13-24-16,-6-1-30 15,-14-3-9-15,1-7 6 0,-12-4-17 16,-1-3-15-16,-6-11-22 16,6-3-2-16,13-11-16 0,-6-4-5 15,12-10-31-15,12-4 26 16,51 18 20-16,-56-39-12 0,56 39 30 15,-50-42 16-15,50 42 4 16,0 0 15-16,0 0-25 0,0 0 25 16,0 0-13-1,0 0 16-15,0 0-7 0,0 0 13 16,0 0 27-16,0 0 15 16,0 0 1-16,0 0-3 0,-32 46-4 15,32-46-31-15,-50 46-2 16,50-46-3-16,-63 42-9 0,6-17 11 15,7-7-14-15,6-11 11 16,44-7-17-16,-56-4-6 0,56 4-14 16,-57-32-42-16,57 32 11 15,-44-53 5-15,19 7-2 0,25 46 36 16,-6-46-12-16,6 46 27 16,0 0-1-16,0 0-9 15,0 0 26-15,69-24-26 0,-69 24 27 16,56 17-4-16,-56-17 21 15,38 39 32-15,-38-39 29 0,19 50-22 16,-25-8-29-16,6-42-12 16,-44 50-21-16,-7-15 12 15,1-10-20-15,-7-8 13 0,7-6-3 16,0-11-11-16,6-11 14 16,44 11-10-16,-50-28 9 0,50 28-9 15,0 0 8-15,-44-64-1 16,18 15-14-16,26 49 16 15,0-46-9-15,0 46 5 0,7-42-5 16,-7 42-5-16,0 0 11 16,0 0-10-16,0 0 9 0,12-39-9 15,-12 39 8-15,0 0-4 16,0 0 0-16,0 0 0 0,0 0-10 16,0 0 10-16,0 0-10 15,0 0 15-15,44-36-13 0,-44 36 15 16,0 0-7-16,51-24-4 15,-51 24 8-15,0 0-7 0,0 0 17 16,0 0-18 0,0 0 12-16,0 0-2 0,0 0-6 15,0 0 7-15,0 0-10 16,0 0 11-16,0 0-17 0,37-43 9 16,-37 43 0-16,19-53-3 15,0 11 8-15,0-8-8 0,-7-6 8 16,1-15-12-16,0-7 1 15,-1-17 6-15,-6-11-35 0,1 0 15 16,-1 3-9-16,0 12-83 16,-6 13-30-16,0 11-86 0,-6 17-123 15,6 50-142-15,-6-42-191 16</inkml:trace>
  <inkml:trace contextRef="#ctx0" brushRef="#br0" timeOffset="1505">23062 2025 1595 0,'63'10'310'0,"-6"-13"-27"0,-7-4-92 15,0-8-106-15,-6-2-29 16,-6-1-34-16,-38 18-114 0,50-28-235 16,-50 28-278-16,38-28-38 15</inkml:trace>
  <inkml:trace contextRef="#ctx0" brushRef="#br0" timeOffset="1707">22911 2109 1481 0,'0'0'188'15,"0"0"83"-15,0 0-30 0,0 0-16 16,0 0-74-16,0 0-16 16,0 0-72-16,0 0-17 0,0 0-32 15,0 0-2-15,0 0-49 16,0 0-329-16,0 0-322 0,0 0-79 15</inkml:trace>
  <inkml:trace contextRef="#ctx0" brushRef="#br0" timeOffset="1972">22144 2276 1874 0,'0'0'208'15,"0"0"49"-15,0 0-48 0,0 0-45 16,0 0-51-16,0 0-35 16,38 53-2-16,-6-11-43 0,-32-42 1 15,18 60-23-15,-18-14-11 16,0-46-97-16,-31 71-156 15,-7-18-160-15,-18-14-225 0,5-8 5 16</inkml:trace>
  <inkml:trace contextRef="#ctx0" brushRef="#br0" timeOffset="2243">21686 2470 1024 0,'0'0'302'0,"50"-28"5"16,-50 28-19-16,50 10-39 16,-50-10-119-16,0 0-29 0,0 0-3 15,0 0 12-15,32 53-49 0,-32-53-37 16,0 0 9-16,-51 53-22 16,51-53 0-16,-69 28-3 15,13-20-8-15,56-8 19 0,-51-22-36 16,51 22 24-16,-37-46-7 15,37 46-12-15,-13-67 6 0,13 14-76 16,0 53-163-16,19-53-352 16,0 11-217-16</inkml:trace>
  <inkml:trace contextRef="#ctx0" brushRef="#br0" timeOffset="2707">20793 1703 1346 0,'0'0'339'0,"0"0"36"15,0 0-55-15,0 0-65 0,0 0-52 16,0 0-49-16,0 0-47 16,0 0-36-16,0 0 68 15,0 0-25-15,13 57-39 16,-1 10-30-16,7 3-23 0,0 1-2 16,6 0-17-16,-6-1-13 15,0-2-120-15,-7-5-110 0,-5 1-197 16,-7-8-278-16,-7 1-81 15</inkml:trace>
  <inkml:trace contextRef="#ctx0" brushRef="#br0" timeOffset="2920">20548 2371 2259 0,'0'0'326'16,"0"0"6"-16,-44 35-61 0,44-35-71 16,-50 57-83-16,6-8-73 15,6 4-34-15,-6 0-116 16,-13-3-123-16,-12-4-172 0,6-7-269 16,0-8-182-16</inkml:trace>
  <inkml:trace contextRef="#ctx0" brushRef="#br0" timeOffset="3100">20403 2010 2600 0,'0'0'137'16,"0"0"-65"-16,0 0-42 0,32-21-18 15,-32 21-307-15,0 0-545 16</inkml:trace>
  <inkml:trace contextRef="#ctx0" brushRef="#br0" timeOffset="4735">19335 2078 685 0,'0'0'196'15,"0"0"20"-15,0 0 17 16,0 0 15-16,0 0-81 0,0 0-60 16,0 0-36-1,0 0 26-15,0 0-5 0,0 0-23 16,0 0-11-16,0 46-1 15,0-46-16-15,6 60 11 16,-6-18-23-16,0-42-3 0,-6 50-3 16,6-50-14-16,-25 49-6 15,25-49-7-15,0 0-28 0,-57 42-36 16,57-42-36-16,0 0-18 16,-56 7-12-16,56-7-19 15,0 0 65-15,0 0 43 0,-51-56-12 16,51 56 17-16,0 0 49 15,-31-50 40-15,31 50-7 16,0 0-8-16,0 0 125 16,0 0 5-16,0 0-33 0,0 0-3 15,-32 53-11-15,14-3-24 16,18-50-30-16,-19 60-21 16,19-60-13-16,-19 64-15 0,19-64-4 15,-25 56 0-15,25-56-33 16,0 0 30-16,0 0-55 0,0 0-69 15,-57 11-42-15,57-11-35 16,0 0 2-16,-50-67 41 16,18 3 67-16,14 11 36 15,18 53 110-15,-19-53 60 0,19 53-16 16,0 0-19-16,0 0 103 16,0 0 15-16,-51 7-43 15,7 25-56-15,44-32-43 0,-69 81-34 16,0-10-20-16,13-8-74 15,-1-13-122-15,57-50-195 16,-57 49-293-16,57-49-99 0</inkml:trace>
  <inkml:trace contextRef="#ctx0" brushRef="#br0" timeOffset="4925">19033 1657 1890 0,'63'-21'199'15,"6"3"-81"-15,7-3-60 16,5 7-41-16,1 0-23 16,0 3-335-16,-7 11-304 0</inkml:trace>
  <inkml:trace contextRef="#ctx0" brushRef="#br0" timeOffset="5116">19008 3032 2526 0,'0'0'149'15,"0"0"-57"-15,0 0-59 16,0 0-117-16,0 0-316 0,0 0-469 16</inkml:trace>
  <inkml:trace contextRef="#ctx0" brushRef="#br0" timeOffset="5599">18222 2223 2041 0,'0'0'228'0,"0"0"-7"16,-6 45-16-16,6-45-64 0,0 50-50 15,0-50-38-15,-19 56-17 16,0-10-13-16,19-46-16 15,-44 43 2-15,44-43-1 16,-50 25-16-16,50-25-6 0,-50-8-17 16,50 8-7-16,-44-56 4 15,19-15 0-15,6-6 8 16,12-12 19-16,1 4 3 0,6 1 4 16,0 9-8-16,0 12 17 15,0 17 6-15,0 14-8 0,0 32-7 16,0 0 17-16,0 0 38 15,0 0-2-15,-25 67-25 16,12 0 14-16,1 7 4 16,12 4 11-16,0 0 0 15,6 7-4-15,0 0-7 0,7 3-10 16,0-3 2-16,-1 0 17 16,1-4-8-16,-20-3-3 0,-5-1-17 15,-20-10-12-15,-5-3-15 16,-20-11-100-16,7-7-104 15,-13-11-102-15,13-13-183 0,-1-15-352 16</inkml:trace>
  <inkml:trace contextRef="#ctx0" brushRef="#br0" timeOffset="5777">18153 2915 1613 0,'50'14'364'16,"-6"-7"-39"-16,0-3-79 0,0-4-108 16,0-4-70-16,0 1-56 15,-44 3-237-15,63-21-390 16,-63 21-242-16</inkml:trace>
  <inkml:trace contextRef="#ctx0" brushRef="#br0" timeOffset="6031">17518 1859 2121 0,'0'0'265'0,"0"0"-24"16,0 0-61-16,0 0-17 15,0 0-28-15,0 0-41 16,13 35-16-16,6 11-29 16,0 10-25-16,6 15-7 0,0 14-9 15,-6 3-91-15,-7 8-227 16,1-1-385-16,-13 0-255 0</inkml:trace>
  <inkml:trace contextRef="#ctx0" brushRef="#br0" timeOffset="6400">17286 2403 2065 0,'0'0'109'0,"0"0"89"0,0 0 2 16,0 0 4-16,0 0-50 15,0 0-33-15,0 0-11 0,-13 53-1 16,13-53 18-16,-12 60 7 16,-1-11-1-16,-12-6-40 15,25-43-29-15,-76 56-37 0,-5-10-5 16,-14-14-17-16,-5-7 3 16,-7-11-15-16,-6 0 7 15,-7-10-3-15,-5-8 10 16,-1-3-12-16,0-11 9 0,-6-3-9 15,13 3 5-15,6-6 0 16,12-1-6-16,19 4 2 16,13 3-11-16,13 4-89 0,56 14-85 15,-51-14-130-15,51 14-285 16,0 0-422-16</inkml:trace>
  <inkml:trace contextRef="#ctx0" brushRef="#br0" timeOffset="6565">15884 2283 2190 0,'57'-22'173'16,"12"-2"-59"-16,0-5-53 15,6 8-61-15,1-4-509 0</inkml:trace>
  <inkml:trace contextRef="#ctx0" brushRef="#br0" timeOffset="7612">15079 2106 1732 0,'0'0'241'16,"13"-35"33"-16,-13 35-61 16,0 0-75-16,0 0-66 15,0 0-33-15,0 0 0 0,0 0 34 16,0 0-4-1,25 42-13-15,-6-3 25 0,0 0-21 16,-7 0-7-16,7-4-9 16,-12 4 16-16,-7 0 6 0,-7 3-16 15,-5 0-17-15,12-42-16 16,-57 50-6-16,1-11-17 16,5-11-24-16,-5-7-5 0,12-7 3 15,-7-7-12-15,1-14-5 16,50 7-11-16,-56-31-11 0,12-12-8 15,12-6 13-15,13-8 6 16,13 1 25-16,6 3 25 16,13 7-14-16,-1 10 4 0,-12 36 3 15,0 0-8 1,38-24 25-16,0 17-9 0,-38 7 9 16,37 21 8-16,-37-21 5 15,0 0-5-15,38 56 8 0,-19-17 24 16,-19-39-2-16,-6 53-14 15,6-53-11-15,-44 53-11 16,-7-17 6-16,1-15-8 0,6-4-3 16,-6-10-18-16,50-7-6 15,-57-14-23-15,7-3-30 16,12-12 25-16,38 29 22 0,-31-38 5 16,31 38 15-16,-19-36 21 15,19 36-5-15,0 0-11 16,0 0 5-16,0 0 37 15,0 0 62-15,0 0 4 0,0 0-14 16,-32 50 10-16,7-8-23 16,0 0-24-16,0 4-21 0,0-7-13 15,-7-3-9-15,32-36 1 16,-56 42-25-16,12-14-31 16,6-10-20-16,38-18-19 0,-50-4-59 15,50 4-7-15,0 0-7 16,-32-63 28-16,26 3 64 15,12 7 22-15,13 7 13 16,-19 46 20-16,44-43 21 0,-44 43 26 16,51-10 78-16,-51 10 52 15,50 28 24-15,-50-28-23 16,38 60-12-16,-26 4-27 0,-18-4-42 16,-19 7-25-16,-19 4-27 15,-13-1-15-15,-12-6-7 0,-13-8-32 16,1-6-69-16,-1-15-43 15,6-13-25-15,14-15-150 16,5-18-220-16,32-28-243 0</inkml:trace>
  <inkml:trace contextRef="#ctx0" brushRef="#br0" timeOffset="7812">14394 1784 1914 0,'44'-7'262'0,"0"-7"33"0,7-7-68 15,5-4-84-15,7-3-69 16,0 0-40-16,0-4-39 16,-13 11-155-16,-6 3-258 15,-44 18-326-15,38-11 5 16</inkml:trace>
  <inkml:trace contextRef="#ctx0" brushRef="#br0" timeOffset="8139">13891 2329 1453 0,'0'0'445'15,"0"0"-24"-15,0 0-105 0,-37 14-98 16,37-14-47-16,0 0-65 16,0 0-43-16,-44 21 19 0,44-21 26 15,-44 39 6-15,0-4-9 16,0 11 20-16,0 7-7 16,0 0-25-16,-7 11 32 0,1-1-26 15,-6 8-50-15,-1-4-17 16,-6 4-6-16,0-4-23 0,1-3-6 15,-1-8-5-15,0-3-47 16,6-11-78-16,1-10-77 16,12-7-58-16,0-7-102 15,6-8-238-15,38-10-312 0</inkml:trace>
  <inkml:trace contextRef="#ctx0" brushRef="#br0" timeOffset="8329">13364 3572 2262 0,'75'8'243'16,"13"-16"-65"-16,6-2-69 0,7-11-43 15,6-4-43 1,-7-3-336-16,1-4-682 0</inkml:trace>
  <inkml:trace contextRef="#ctx0" brushRef="#br0" timeOffset="9376">12773 2385 1296 0,'0'0'351'0,"0"0"9"0,0 0-50 16,0 0-100-16,0 0-10 15,-51 50 17-15,14-8-44 16,5 4-43-16,1 3-49 15,-7 1-42-15,0-1-18 0,-6 4-13 16,7-7-68-16,-1-3-160 16,38-43-271-16,-50 46-353 15</inkml:trace>
  <inkml:trace contextRef="#ctx0" brushRef="#br0" timeOffset="10059">12421 2254 1805 0,'-44'-24'142'16,"44"24"83"-16,0 0-42 0,0 0-79 15,0 0 7-15,0 0-36 16,0 0-35-16,0 0-25 0,0 0-4 16,-19 46-8-16,19-46 9 15,-13 42-10-15,-6-7 8 16,19-35-10-16,-25 43 14 16,25-43-10-16,-31 35-4 0,31-35 9 15,0 0-9-15,-38 25 0 16,38-25-12-16,0 0 9 15,-38-4-32-15,38 4-30 0,0 0 9 16,-44-49 16-16,19 6 18 16,13 4 14-16,-1 4-4 15,13 35 8-15,0 0 4 0,-6-35 2 16,6 35-6-16,0 0-7 16,0 0 22-16,0 0-4 15,0 0 4-15,0 0-1 16,0 0-10-16,0 0 14 0,-44 42 15 15,0 4 17-15,6 4 18 16,7 3 12-16,-1 7 12 0,1-4-15 16,6 8-13-16,0-1-13 15,6-6-8-15,0-8-9 16,0 1-3-16,6-4 4 0,1-7 5 16,6-11 41-16,6-28 5 15,0 0-26-15,-32 28-24 16,1-14 2-16,-1-14 12 0,1-7 13 15,-7-14-3-15,38 21-4 16,-44-56-13-16,6-8-27 16,13-3 1-16,6-7-9 0,7 7 0 15,12-1-1-15,6 12-10 16,7 3 7-16,12 7-70 16,6 7-126-16,7 11-219 0,6 3-416 15,13-3-263-15</inkml:trace>
  <inkml:trace contextRef="#ctx0" brushRef="#br0" timeOffset="10244">12729 1745 2569 0,'0'0'107'0,"25"-38"-59"0,-25 38-24 16,25-32-75-16,-25 32-281 16,0 0-421-16</inkml:trace>
  <inkml:trace contextRef="#ctx0" brushRef="#br0" timeOffset="10579">13112 869 2055 0,'-25'35'285'0,"-13"15"-17"0,-6 6-47 16,-6 8-83-16,-7 3-57 16,-5 0-47-16,-20 7-6 0,6-6-24 15,-5-5-15-15,12-10-65 16,-1-7-21-16,20-14 97 0,0-7-189 15,12-18 27 1,38-7-10-16,-38-21 71 0,38 21 28 16,-31-57 37-16,18 15 113 15,1 6 62-15,12 36 2 0,0 0-26 16,0 0-44-16,-13-24 16 16,13 24-3-16,0 0-12 15,-25 46-46-15,-6 7-23 0,-7 7-190 16,-6 3-276-16,0 4-378 15</inkml:trace>
  <inkml:trace contextRef="#ctx0" brushRef="#br0" timeOffset="10856">10962 2272 1687 0,'0'0'196'15,"0"0"82"-15,0 0-12 0,0 0-47 16,0 0 11-16,0 0-23 16,-31 53-36-16,6-11-25 15,6-3-51-15,6 0-38 0,-5 4-27 16,-1 6-19-16,0 0-101 15,-6-3-122-15,25-46-186 16,-32 57-197-16,32-57-168 0</inkml:trace>
  <inkml:trace contextRef="#ctx0" brushRef="#br0" timeOffset="11119">10717 1608 1716 0,'0'0'157'15,"0"0"82"-15,0 0-39 0,0 0-28 16,0 0-22-16,-6 35 8 16,0 7-12-16,6 8-29 0,-7 6-22 15,7 4-18-15,0 4-25 16,-6-4-25-16,6 7-11 15,6 0-9-15,-6-7-13 0,0-3-84 16,0-4-204-16,0 0-352 16,-6-7-296-16</inkml:trace>
  <inkml:trace contextRef="#ctx0" brushRef="#br0" timeOffset="11923">10177 2191 1041 0,'0'0'292'0,"0"0"40"0,0 0-75 15,0 0-104-15,0 0-83 16,0 0-35-16,0 0 10 0,0 0-13 15,0 0-32-15,0 0 9 16,19 39-9-16,-19-39 6 16,12 42 2-16,-12-42 5 0,0 42-13 15,0-42-9-15,-19 36 17 16,19-36-2-16,0 0-15 0,-37 17 12 16,37-17 0-1,-57-3-7-15,13-8-3 0,44 11 13 16,-50-14 8-16,12 4-17 15,0 2 35-15,38 8 71 16,-50 11 32-16,6 10 12 0,6 4-20 16,7 7-31-16,6 7-35 15,6 0-27-15,0-4-26 0,13 4 2 16,6-39-62-16,0 46-166 16,0-46-346-16,25 39-298 15</inkml:trace>
  <inkml:trace contextRef="#ctx0" brushRef="#br0" timeOffset="12080">10032 2883 1765 0,'0'0'296'0,"0"0"-47"15,0 0-120-15,0 0-125 16,0 0-302-16,0 0-401 0</inkml:trace>
  <inkml:trace contextRef="#ctx0" brushRef="#br0" timeOffset="13276">9435 1859 881 0,'0'0'257'0,"-6"35"47"0,6-35 9 15,-13 46-59-15,-6-11-39 16,-6 0-22-16,6-3-11 0,-12 0-13 16,-13 3-20-16,-13 1-29 15,-12-1-60-15,-13 4-13 0,-12-4-41 16,-6 1 18-16,-20-5-31 15,-12 1 20-15,0-7-20 16,-12 0 9-16,12-11-8 16,6-7 6-16,19-7-13 0,6-4 0 15,20-6 2-15,12-1 8 16,18 1-2-16,14-1 1 16,37 11-7-16,-32-7 2 0,32 7-5 15,0 0 10-15,0 0-4 16,0 0 8-16,0 0 0 0,0 0-6 15,19 42 14-15,-19-42-4 16,19 43 11-16,-19-43-7 0,-6 42 6 16,-7-7-8-1,13-35-1-15,-38 36-12 0,38-36 27 16,-44 21-30-16,7-21 26 16,37 0-12-16,-32-32 28 0,13-10-29 15,7-15 8-15,-1-10 1 16,13-7-6-16,0-18-6 0,-6-3 14 15,6 6 8-15,0 8 8 16,0 14-17-16,0 17 4 16,0 12-15-16,0 9-27 0,0 29-141 15,0 0-212-15,0 0-213 16,0 0-215-16</inkml:trace>
  <inkml:trace contextRef="#ctx0" brushRef="#br0" timeOffset="13452">7373 2982 1334 0,'0'0'366'0,"38"32"23"0,0-14-66 16,6-15-144-16,6-3-82 15,-6-7-45-15,0-7-162 16,-44 14-280-16,50-18-354 0</inkml:trace>
  <inkml:trace contextRef="#ctx0" brushRef="#br0" timeOffset="13775">6852 2385 1420 0,'0'0'270'0,"0"0"-3"16,50 4-14-16,0 13-52 0,-6 8-77 15,-44-25-61-15,44 46-33 16,-44-46-11-16,25 56 18 16,-25-10-26-16,-19-7-15 0,-12 0-13 15,-7-7-19-15,1-11 51 16,-1-10-22-16,38-11-22 0,-44-14 13 15,44 14-3-15,-38-50 28 16,26-3-12-16,12-3-3 0,6-1-2 16,6 4 8-16,7 7 12 15,6 7-93-15,-25 39-280 0,32-46-311 16</inkml:trace>
  <inkml:trace contextRef="#ctx0" brushRef="#br0" timeOffset="14815">6720 1774 1137 0,'0'0'173'0,"0"0"8"0,0 0 87 15,0 0-44-15,18 28-54 16,-18 11-23-16,-6 3-34 0,-19 4-9 15,-6 4-33-15,-7 3-21 16,-12 0-5-16,-19-4-22 16,-7 4-23-16,-6-7 12 0,-18 0-2 15,-1-7-10-15,1-7 7 16,-1-8-7-16,7-9-10 16,6-5 17-16,12-13 6 0,7-15-22 15,19-3 9-15,6-15 0 0,13-2-15 16,12-5 0-16,6 1 30 15,13 6-26-15,13 5-3 16,12 2 17-16,0 8-18 16,13 7 1-16,-7 7 23 0,1 10-3 15,-32-3-20-15,37 22 25 16,-37-22 6-16,25 42-14 0,-18 0-10 16,-26 1 17-16,-6-1-2 15,-13 1-20-15,-6-4 22 16,-6-8 0-16,-1-6-20 0,1-4 13 15,0-7 5-15,12-10-11 0,0-11-24 16,38 7-26-16,-50-39-17 16,19 0 23-16,6 0 24 15,12 0 18-15,0 8-12 16,13 31 11-16,-6-29 6 0,6 29-10 16,0 0 2-16,0 0 18 15,0 0 1-15,0 0 2 0,-6 39 32 16,0-3-17-16,-7 6-19 15,0-7 12-15,13-35-14 0,-25 50-7 16,25-50 13-16,-31 42-2 16,31-42-14-16,-32 32 3 0,32-32 20 15,0 0-16-15,-37 14-25 16,37-14 13-16,0 0-32 16,-44-42-8-16,19-1 15 15,6-6 22-15,6 6-1 0,1 5 4 16,5 9 8-16,7 29-24 15,-6-28 24-15,6 28 0 0,0 0 53 16,0 0 36-16,0 0 6 16,0 42-11-16,0 8 0 0,-13-1 3 15,-12 4-45-15,0 4-16 16,-6-1-8-16,-7-3-28 0,-12-3 2 16,6-4-124-1,-7-11-188-15,7-3-256 0,7-11-166 16</inkml:trace>
  <inkml:trace contextRef="#ctx0" brushRef="#br0" timeOffset="14984">5318 1459 1995 0,'31'-21'122'0,"-31"21"78"16,26-14-31-1,-26 14-80-15,0 0-43 0,0 0-127 16,0 0-316-16,0 0-242 16</inkml:trace>
  <inkml:trace contextRef="#ctx0" brushRef="#br0" timeOffset="15168">5048 3343 1712 0,'50'0'247'15,"7"-18"-62"-15,12-10-71 16,6-4-52-16,1-7-47 0,5-3-381 16,7-4-419-16</inkml:trace>
  <inkml:trace contextRef="#ctx0" brushRef="#br0" timeOffset="17855">3721 1770 982 0,'0'0'226'0,"0"0"29"15,0 0-37-15,0 0-39 16,0 0-53-16,0 0-31 0,0 0-11 16,0 0-34-16,0 0 26 15,0 0 68-15,19 28-61 0,-19-28-20 16,13 43-27-16,-1-8-8 16,-12-35-3-16,19 50-4 15,-12-8 2-15,-1-7 9 0,-6-35-1 16,-6 50 0-16,-7-11-17 15,13-39 2-15,-31 46-16 0,-1-11 0 16,32-35 0-16,-38 32 7 16,38-32-5-16,-37 18-2 0,37-18-11 15,0 0-37 1,-44-11-33-16,44 11 16 0,-32-32 1 16,13 0 18-16,7 8 24 15,12 24 11-15,-6-29 0 0,6 29 11 16,0 0-17-16,0 0 5 15,0 0 8-15,0 0-6 0,0 0 3 16,0 0-8-16,0 0 17 16,0 0-14-16,0 0 19 15,0 0-2-15,0 0-11 0,0 0 6 16,0 0 14-16,0 0-11 16,0 0-3-16,0 0 0 15,0 0 0-15,0 0-7 0,0 0 13 16,0 0-12-16,0 0 13 15,0 0-12-15,0 0 9 16,0 0-4-16,0 0 0 0,0 0-8 16,0 0 13-16,0 0-13 15,0 0 13-15,0 0-11 0,0 0 6 16,0 0 10-16,0 0-4 16,0 0 7-16,0 0-4 0,0 0-3 15,0 0-6-15,0 0 0 16,0 0-8-16,0 0 2 15,0 0-5-15,0 0 7 0,0 0 12 16,0 0-5-16,0 0 1 16,0 0-4-16,0 0 2 15,0 0-6-15,0 0 18 0,0 0-8 16,0 0 8-16,0 0 0 16,0 0 2-16,0 0-10 0,0 0-2 15,0 0-18-15,0 0 14 16,0 0 0-16,0 0-10 15,0 0 15-15,0 0-17 0,0 0 12 16,0 0-11-16,0 0 11 16,0 0 13-16,0 0-18 0,0 0 23 15,0 0-15-15,0 0 8 16,0 0-8-16,0 0 1 16,0 0 5-16,0 0-4 15,0 0-1-15,0 0-2 0,0 0-6 16,0 0 4-16,0 0 0 15,0 0-15-15,0 0 11 0,0 0-4 16,0 0 11-16,0 0-11 16,0 0 3-16,0 0 11 0,0 0-12 15,0 0 0-15,0 0 10 16,0 0-4-16,0 0 13 0,0 0-18 16,0 0 12-1,0 0 1-15,0 0-12 0,0 0 8 16,0 0-17-16,0 0 6 15,0 0-132-15,0 0-170 0,0 0-170 16,0 0-75-16</inkml:trace>
  <inkml:trace contextRef="#ctx0" brushRef="#br0" timeOffset="19759">3633 2060 412 0,'0'0'112'0,"0"0"4"16,0 0-24-16,0 0-15 15,0 0-36-15,0 0-19 0,0 0-11 16,0 0-14-16,0 0 22 16,0 0-26-16,0 0 9 0,0 0-10 15,0 0 61-15,0 0-12 16,0 0 8-16,-12 39-28 16,12-39 24-16,-19 39-1 0,19-39-7 15,-19 42-19-15,19-42 3 16,0 0-30-16,-31 46 48 15,31-46-39-15,0 0 16 0,0 0-21 16,0 0 5-16,0 0 0 16,0 0 6-16,0 0-6 15,-38 28-71-15,38-28 41 0,0 0 19 16,0 0 11-16,0 0-39 16,0 0 63-16,0 0-48 0,-25-39 44 15,25 39-34-15,0 0 27 16,0 0-21-16,0 0-18 15,0 0 74-15,0 0 13 0,0 0 62 16,0 0-1-16,0 43 14 16,0-43 3-16,6 53-47 15,0-11 9-15,-6-42 7 0,0 53-38 16,0-53-35-16,-12 50-13 16,12-50 15-16,-25 42-9 15,25-42-9-15,0 0-39 0,0 0 20 16,-44 32 8-16,44-32-15 15,-51 7-40-15,51-7-50 0,-44-25 7 16,44 25 5-16,-44-49 18 16,19-1-26-16,0 1 11 0,6 3 47 15,7 7 32 1,12 39 14-16,-13-35-25 0,13 35-20 16,0 0 13-16,0 0 71 15,0 0 92-15,0 0-51 0,-25 39 19 16,6-1 18-16,0 12 13 15,-6-1-54-15,0 4-18 0,-13 4-27 16,-6-1-14-16,-6-6-34 16,-7-1-171-16,7-10-222 15,6-10-148-15</inkml:trace>
  <inkml:trace contextRef="#ctx0" brushRef="#br0" timeOffset="19972">3338 1519 1289 0,'63'-32'170'0,"6"-3"23"0,6-4-34 15,1-7-59-15,6 7-71 16,-1 4-7-16,1 0-169 15,-13 14-310-15,-12 10-99 16</inkml:trace>
  <inkml:trace contextRef="#ctx0" brushRef="#br0" timeOffset="20160">3527 3064 1348 0,'0'0'131'0,"6"35"12"15,-6-35-49-15,0 0-49 16,0 0-37-16,0 0-294 0,0 0-260 16</inkml:trace>
  <inkml:trace contextRef="#ctx0" brushRef="#br0" timeOffset="20735">2678 2276 1883 0,'31'-4'240'16,"-31"4"15"-16,0 0-63 0,13 46-78 16,-26 0-48-16,-5-7-33 15,-8 0-10-15,26-39-18 0,-37 35 4 16,37-35 10-16,0 0-4 16,-38 32 4-16,38-32-19 0,0 0-11 15,0 0 7-15,-25-46 1 16,12-7 3-16,7-11 0 15,6-10 10-15,-6-4-10 16,6 4 3-16,0 10 8 0,0 15-8 16,-7 17 13-16,7 32-33 15,0 0 14-15,0 0 30 0,0 0 10 16,-12 53-20-16,6 14-10 16,-7 11-7-16,7 7 3 0,-7 10-3 15,7 4 8-15,6-3-2 16,0-1-13-16,0-3 27 0,0-11 47 15,-6-3 7-15,-13-7-19 16,-6-4-15-16,-13-14-17 16,-6-7-5-16,-6-7-7 15,-13-11 0-15,6-14 3 0,-6-10-7 16,0-12 2-16,1-16 11 16,5-12 5-16,-6-17-6 0,7-14 9 15,12 0-7-15,12 0-7 16,13 0-20-16,13 0-3 0,19 0 16 15,12 6-55-15,12 8-145 16,7 15-239-16,13 6-436 0</inkml:trace>
  <inkml:trace contextRef="#ctx0" brushRef="#br0" timeOffset="20904">2741 3463 2134 0,'44'14'174'0,"0"-21"13"16,0-7-68-16,0-18-63 15,12 0-32-15,-5-7-79 0,-7 0-342 16,-7-10-426-16</inkml:trace>
  <inkml:trace contextRef="#ctx0" brushRef="#br0" timeOffset="21675">1226 1798 2494 0,'0'0'67'0,"0"0"99"16,19 39 4-16,0 11-41 16,0 6-56-16,-7 1-23 0,1 6-27 15,-7 1 1 1,-6-4-24-16,0 0 5 0,-6-7-26 16,-7-7-42-16,13-46-30 15,-12 50 17-15,12-50-20 0,0 0 7 16,0 0-6-16,0 0 28 15,-44 24-4-15,44-24-2 0,-44-17 45 16,44 17 10-16,-44-32 41 16,44 32 42-16,-26-35 1 0,26 35-35 15,0 0-17-15,0 0-12 16,0 0 89-16,0 0-7 16,-37 28-24-16,37-28-35 15,-32 49-2-15,1-6-23 0,31-43 25 16,-32 53-31-16,1-11-7 15,31-42-32-15,-50 35-11 0,50-35-53 16,-44 11-12-16,44-11-25 16,-57-7 12-16,57 7 46 0,-50-42-5 15,50 42 57-15,-44-50 8 16,19 8 75-16,25 42 7 16,0 0-17-16,0 0-37 0,0 0 133 15,0 0 17-15,0 0-25 16,0 0-49-16,-19 60 4 15,0-7-27-15,6-4-15 0,7-3-27 16,-13-3 3-16,19-43-20 16,-12 46 25-16,12-46-31 0,-13 38 8 15,13-38-68-15,0 0-20 16,0 0-9-16,-44-10 40 16,44 10-6-16,-44-64 13 0,13 4-1 15,6-3 45-15,12 10 32 16,0 10 84-16,13 43-64 0,-18-39 20 15,18 39-10-15,0 0 77 16,0 0-21-16,0 0-38 0,-57 60-31 16,0-3-16-16,7 7-14 15,0-4-4-15,0-4-66 16,-1-3-112-16,14-14-144 0,37-39-120 16,0 0-121-16,-51 35-110 15</inkml:trace>
  <inkml:trace contextRef="#ctx0" brushRef="#br0" timeOffset="21820">271 1876 1854 0,'0'0'77'16,"12"-35"26"0,-12 35 35-16,0 0-70 0,0 0-34 15,0 0-67-15,0 0-221 16,0 0-366-16</inkml:trace>
  <inkml:trace contextRef="#ctx0" brushRef="#br0" timeOffset="22003">277 3530 2065 0,'63'21'155'0,"0"-21"-23"15,18-21-44-15,7-18-48 0,7-7-15 16,5-10-28-16,13-8-283 16,-6-7-302-16,6-6-157 15</inkml:trace>
  <inkml:trace contextRef="#ctx0" brushRef="#br0" timeOffset="22234">3024 0 2215 0,'-25'53'101'0,"-19"10"131"16,-32 22-6-16,-24 18-15 15,-14 13-80-15,-11 18-44 0,-14 8-51 16,-5 6-12-16,-1-3-61 15,1-7-53-15,18-14-120 0,19-11-145 16,19-28-256-16,13-15-165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1.7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35 259 0,'0'0'0'0,"-13"-35"0"0,13 35-19 16,0 0-80-16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1:51.3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4069 1447 2091 0,'0'0'385'0,"50"14"-93"16,0-14-120-16,7-4-97 16,12-6-34-16,0-5-48 0,-6 5-123 15,0-4-183-15,-19 7-290 0,-6-11-165 16</inkml:trace>
  <inkml:trace contextRef="#ctx0" brushRef="#br0" timeOffset="-908">4767 630 504 0,'0'0'189'0,"6"21"57"0,-6-6 68 16,0-15 18-16,12 17-21 16,-5 1 43-16,-7-4-37 0,6 4-34 15,-6-18-15-15,6 28-87 0,1-3-51 16,-7 3-16-16,6-3-28 16,0 6-35-16,-6-31-26 0,13 39-9 15,-7-7-6-15,0 0 1 16,-6-32-11-16,7 39-64 15,5-11-97-15,-12-28-87 0,6 35-128 0,-6-35-178 16,7 36-85-16,-7-36-42 16</inkml:trace>
  <inkml:trace contextRef="#ctx0" brushRef="#br0" timeOffset="-585">5100 51 718 0,'0'0'250'16,"0"0"69"-16,0 0-65 0,0 0-114 15,-13-32-62-15,13 32-20 0,-44-18 51 16,-6 18 4-16,0 4-27 16,-1 6-45-16,-5 1-24 0,5 7-12 15,1-1-5-15,-6 4 9 16,12 1-12-16,0-1-112 0,12 4-103 16,7 3-90-16,0 7-17 0,12 1-8 15,7 6-8-15</inkml:trace>
  <inkml:trace contextRef="#ctx0" brushRef="#br0" timeOffset="-197">4484 934 889 0,'0'0'188'0,"0"0"0"0,0 0 2 16,0 0 9-16,0 0-66 16,0 0-55-16,12 32-44 0,-12-32 15 15,7 28-19-15,-7-28-8 16,0 28 4-16,0-28-32 0,0 0 17 16,-26 32-4-16,-5-7-7 0,0-14 13 15,-13-1-19-15,12-3 12 16,-6-3 13-16,7-4-1 0,31 0 40 15,-38-11-15-15,38 11 8 0,-37-28-5 16,11-4-20-16,14 0-30 16,-1-10 13-16,1-8-9 0,5-6 0 15,7-8 8-15,7-3 6 0,-7 0-5 16,6 10-2-16,0 8-1 16,1 7-4-16,-1 13-28 15,-6 29-125-15,0 0-109 0,0 0-186 16,0 0-119-16</inkml:trace>
  <inkml:trace contextRef="#ctx0" brushRef="#br0" timeOffset="803">3377 1146 1149 0,'38'-25'241'0,"-6"15"33"16,-1 10-36-16,0 7-82 0,1 0-78 15,-7 4-29-15,6-4-9 16,-31-7-34-16,32 14 2 0,-32-14 9 16,0 0 1-16,0 0-18 0,0 0-3 15,25 0 3-15,-25 0-7 16,0 0-33-16,19-29 18 0,-13 1 22 16,-6 28-14-16,-12-35 0 15,-1 7 18-15,13 28 3 0,0 0-20 16,-38-22-4-16,1 15 30 15,5 14 0-15,-6 4-13 0,1 10 11 16,5 0 13-16,1 1-6 0,-1 2-12 16,1 1-3-16,31-25 4 15,-31 25-7-15,31-25-12 0,0 0 18 16,-32 35 33-16,32-35-10 0,-25 32 2 16,25-32 4-16,-19 32-4 15,19-32-7-15,0 0-18 0,-12 28 19 16,12-28 7-16,0 0-2 0,0 0 11 15,0 0 31-15,0 0 7 16,0 0 5-16,-26 32-13 16,26-32-5-16,0 0-21 0,-31 18-20 15,31-18 6-15,-38 14-15 0,1-7-21 16,5 0 8-16,1-4 8 16,-1 1-11-16,1-4-4 0,-7 0 4 15,7 0-9-15,6 0 11 16,25 0 16-16,-32-11 14 0,32 11-6 15,-31-14-13-15,31 14 16 0,0 0-7 16,-25-32-11-16,25 32-16 16,-7-35 9-16,7 7-2 15,0 28 1-15,7-32 8 0,-7 32-1 16,6-25 3-16,-6 25 4 0,0 0-6 16,0 0 11-16,0 0-13 15,0 0-12-15,0 0 3 0,0 0 9 16,0 0-3-16,0 0-19 0,0-28 16 15,0 28 3-15,0 0-6 16,0 0-7-16,0 0 7 0,0 0 4 16,0 0-7-16,0 0-2 0,-6-28 15 15,6 28-14-15,0 0-2 16,0 0-6-16,-7-29-36 16,7 29-56-16,0 0-45 0,0-31-32 15,0 31-50-15,0 0-100 0,7-36-178 16,-7 36-54-16</inkml:trace>
  <inkml:trace contextRef="#ctx0" brushRef="#br0" timeOffset="1044">3176 708 1463 0,'0'0'365'16,"0"0"4"-16,0 0-68 0,0 0-109 15,7 25-78-15,-7-25-50 16,18 24-37-16,-18-24-19 0,0 0-2 16,19 22-109-16,-19-22-179 0,0 0-174 15,0 0-89-15,0 0-30 16</inkml:trace>
  <inkml:trace contextRef="#ctx0" brushRef="#br0" timeOffset="1579">2334 1012 939 0,'0'0'264'16,"0"0"-42"-16,0 0-67 0,0 0-54 16,0 0-46-16,44 28-25 15,-44-28-26-15,44 21 0 0,-44-21 14 16,44 4 0-16,-44-4-24 16,31-4-11-16,-31 4-1 0,0 0-12 15,0 0 3-15,26-39 0 16,-26 39-5-16,0-38 12 0,-7 2 20 15,7 36-24-15,0 0 18 0,0 0 25 16,-44-28-3-16,0 17 36 16,7 22 28-16,-1 7 20 0,6 3 15 15,1 7-36-15,0 4 2 0,5-4 9 16,8 8-19-16,-8-5-24 16,1 1-11-16,6 0 23 0,19-32-9 15,-31 39 2-15,6-7 10 16,-7-4 4-16,32-28-15 0,-37 32-19 15,-1-4-13-15,0-10-1 16,1-4-12-16,-1-4-6 0,0 1 12 16,0-4-1-16,1-7-11 0,37 0 0 15,-38-14 12-15,7-4-17 16,12-10 2-16,6-4-2 0,13-3 11 16,7-4-3-16,11-3-12 0,14 3 0 15,5-4 20-15,7 1-11 16,0 3-15-16,13 4-46 0,-13-1-123 15,-6 8-160-15,-7 7-168 16,-31 21-75-16</inkml:trace>
  <inkml:trace contextRef="#ctx0" brushRef="#br0" timeOffset="1996">1523 994 1053 0,'0'0'187'16,"0"0"21"-16,0 0 34 0,-19 28-52 15,19-28-86-15,-25 36-56 0,6-8-18 16,19-28-3-16,-37 35-18 15,37-35-9-15,-51 36 7 0,7-8 2 16,7-10-19-16,37-18-16 0,-44 17 16 16,44-17 7-16,-38 0-48 15,38 0-13-15,0 0 7 0,0 0 33 16,-13-35-8-16,13 35 14 0,19-32-6 16,-19 32 24-16,0 0 18 15,44-17 8-15,-44 17 48 0,38 10 93 16,-38-10 26-16,13 46-45 0,-13 0-21 15,-19 0-17-15,-6 0-38 16,-13 0-34-16,-6-4-24 16,0-3-5-16,-6-4-58 0,6 1-191 15,0-15-232-15,0-3-168 0</inkml:trace>
  <inkml:trace contextRef="#ctx0" brushRef="#br0" timeOffset="2196">1391 556 1880 0,'38'0'319'0,"6"0"5"0,-6-7-108 15,6-7-109-15,6 3-62 0,0 1-29 16,0-5-166-16,-6 1-192 15,-6 4-213-15,-13-1-166 0</inkml:trace>
  <inkml:trace contextRef="#ctx0" brushRef="#br0" timeOffset="2539">882 531 816 0,'0'0'220'15,"0"0"114"-15,0 0-37 0,0 0-92 16,0 0-47-16,0 0-38 15,0 0-29-15,0 0 24 16,0 0 49-16,0 0 19 0,0 0-54 16,-6 36-44-16,0 10-7 0,6 7 6 15,-7 3-44-15,7 1-21 16,0 3-10-16,0 3-9 0,-6 1-98 16,0-8-142-16,-7-3-177 0,7-10-171 15,-7-1-51-15</inkml:trace>
  <inkml:trace contextRef="#ctx0" brushRef="#br0" timeOffset="3336">474 757 505 0,'0'0'52'16,"0"0"57"-16,0 0-9 0,0 0-27 15,0 0-23-15,0 0-28 0,0 0-3 16,0 0 20-16,0 0 41 15,0 0-18-15,0 0-19 0,0 0 13 16,0 0-11-16,0 0 13 0,37 4-17 16,-37-4 66-16,0 0 5 15,0 0-42-15,0 0 30 0,32 35-34 16,-32-35 23-16,25 39-20 0,-25-39-21 16,0 0-9-16,12 43 37 15,-12-43-20-15,-6 38-15 16,6-38-35-16,-31 32 4 0,-7-11-4 15,0-6 8-15,-6-5-29 0,0-3 25 16,7 7-4-16,-1-7-11 16,0-3-2-16,7 3 1 0,31-7 12 15,-32 11-3-15,32-11-17 0,-31 17 9 16,31-17 12-16,0 0 11 16,-19 32-18-16,19-32 3 0,6 32 8 15,-6-32 0-15,0 0-8 0,32 25-16 16,-1-11 24-16,-31-14 1 15,0 0-12-15,0 0 4 16,32 7 3-16,-32-7-11 0,0 0-13 16,0 0 13-16,0 0-1 0,0 0-15 15,-19-28 1-15,19 28 28 16,-32-25-15-16,1 11-6 0,31 14 25 16,-38-7-1-16,7 7 21 0,31 0 25 15,-32 10 36-15,32-10-12 16,-31 29-13-16,12-1 51 0,6 11 21 15,7 0-34-15,6 3-21 0,0 7-9 16,6 15-22-16,1-4-14 16,5 0-19-16,1 0 5 0,6-3-7 15,0-1-10-15,-1-6 0 0,1-1-10 16,6-13 17-16,-6-8-15 16,-19-28 3-16,0 0 0 15,19 32 0-15,-19-32-5 0,0 0 0 16,0 0-55-16,0 0 55 0,0 0-245 15,0 0-81-15,0 0-146 16,0 0-174-16,0-46-54 0</inkml:trace>
  <inkml:trace contextRef="#ctx0" brushRef="#br0" timeOffset="3744">159 323 665 0,'0'0'190'0,"32"10"67"16,-1 1 28-16,-6-4-14 15,-25-7-57-15,32 7-91 0,-32-7-24 16,0 0 33-16,31 7 3 16,-31-7-30-16,0 0-40 0,0 0-36 15,0 0-1-15,0 0-12 0,0 0-10 16,0 0-13-16,-12-25 9 15,12 25 6-15,0 0-8 0,-38-24-5 16,38 24-10-16,-32-18 11 0,32 18-1 16,-31 0-162-16,31 0-174 15,0 0-205-15,0 0-109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1:58.0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0 259 738 0,'0'0'163'0,"31"-21"40"16,1 7 7-16,-1-4-52 0,13 1-27 15,0 3-49-15,6-4-44 0,-6 7-9 16,-12 1-24-16,-32 10 5 16,37-11-24-16,-37 11-63 0,19-3-152 15,-19 3-29-15,0 0 58 0,0 0 11 16,0 21 13-16,-6 0 29 15,6-21 33-15,-31 32 32 16,-1-7 39-16,1-8 22 0,6-3 25 16,25-14 70-16,-26 14 49 0,26-14 48 15,0 0 12-15,0 0-29 16,0 0-25-16,0 0-27 0,0 0-15 16,0 0 86-16,0 0-4 0,0 0-22 15,0 39 18-15,7-7 45 16,5 4 17-16,1 2-53 0,6 1-46 15,0 7 14-15,-1 4-22 0,1 3-29 16,-6 0-14-16,6-4 2 16,-7 1-31-16,7-4-26 15,-6-4-9-15,-7-7-10 0,0-3-41 16,-6-32 38-16,0 0-284 0,0 0-85 16,0 0-75-16,7 35-49 15,-7-35 8-15,0 0 60 0</inkml:trace>
  <inkml:trace contextRef="#ctx0" brushRef="#br0" timeOffset="197">119 931 622 0,'0'0'173'0,"0"0"14"15,0 0-7-15,0 0 17 0,0 0 21 16,0 0-16-16,0 0-13 0,0 0-21 15,0 0-58-15,38 0-47 16,6-4-35-16,0 1-12 0,0-8-19 16,0 1-149-16,0-8-208 0,0 0-183 15</inkml:trace>
  <inkml:trace contextRef="#ctx0" brushRef="#br0" timeOffset="504">880 139 1436 0,'0'0'316'15,"0"0"11"-15,0 0-90 16,0 0-112-16,0 0 21 0,0 0-33 15,18 21-27-15,1 8 14 0,0 10-18 16,0 3-27-16,0 11-7 16,-7 0-15-16,1 4-5 0,-7-1-10 15,7 1-18-15,-13-1 18 16,6-3-37-16,0-3-89 0,-6-8-82 16,0-10-133-16,0-32-145 0,0 0-58 15,-6 46 27-15,6-46 33 16</inkml:trace>
  <inkml:trace contextRef="#ctx0" brushRef="#br0" timeOffset="1032">867 263 883 0,'-19'-35'229'0,"19"35"58"0,0 0-13 16,-12-36-59-16,5 8-70 15,7 28-43-15,13-32-8 0,12 4-5 16,0 10-6-16,7 1-40 0,12-1 2 16,-7 4 13-16,14 0-14 15,-1 3-20-15,0 4 7 0,-6 3-16 16,0 4-21-16,-12 4 19 0,-1 3-22 16,-31-7 17-16,25 25 10 0,-25-25-22 15,13 42 19-15,-13-3-21 16,-7-4-35-16,-18 4 4 0,0-3-22 15,-6-1 3-15,-7-7 32 16,7-3-2-16,31-25 18 0,-38 25 20 16,38-25-22-16,-32 14 30 15,32-14 6-15,0 0-19 0,0 0 6 16,0 0-2-16,0 0-27 0,26-21 16 16,11 6 9-16,1 8-2 0,6 0 19 15,-6 4 5-15,12 6-13 16,-6 1 23-16,0 6-6 0,0 5-21 15,0-1 10-15,-6 7 1 0,-38-21-2 16,37 28 33-16,-18 4 13 0,-6-4 0 16,-19 4-1-16,-20 3-42 15,-5 1-3-15,-13 3-9 16,-13 0-19-16,1-4 7 0,-1 4 6 16,-6-4-15-16,13-10 12 0,0 0-14 15,6-11-67-15,0 0-49 16,44-14-84-16,-44 0-161 0,44 0-151 15,-44-7-64-15,44 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1:56.6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2162 261 793 0,'0'0'69'0,"0"0"-25"16,0 0 118-16,0 0-39 0,0 0 14 15,0 0 11-15,19 29-27 16,0 6 82-16,6 0-38 16,-6 1-73-16,-7 3-20 0,1-1 12 0,-1-6-17 15,-5 4-11-15,-7-5-22 16,-13-2-17-16,-6 2 3 16,-18-2-13-16,-7-5-7 0,-7-2-12 15,-5-5-23-15,-7-6-38 0,0-4 1 16,6-7-3-16,7-7-4 15,6-4 22-15,6-6-29 0,38 17 0 16,-37-43 23-16,18 1 23 16,6-1 7-16,20 1 20 0,5 0-1 15,7 6 20-15,-19 36-16 16,38-35 10-16,-38 35 12 0,44-25 16 16,-13 18 22-16,-31 7 15 15,32 11-1-15,-32-11 15 0,18 32-32 16,-5-4-1-16,-13-28-14 0,-25 42-24 15,25-42 1-15,-50 46-9 16,6-14 18-16,-7-4-5 0,1-7-13 16,0-6 0-16,-1-5-3 0,7-6-8 15,7-1 11-15,5-10-4 16,32 7-3-16,-31-18-7 0,31 18-23 16,-19-31-9-16,6 2 9 0,13 29 22 15,0-31-3-15,0 31 6 16,0 0-5-16,0-29-6 0,0 29 16 15,0 0 45-15,0 0 33 16,0 0 22-16,0 0-13 0,19 36-21 16,-6-8 7-16,-13-28 1 15,0 39-15-15,-6-11 5 0,6-28-12 16,-26 28-23-16,26-28-3 0,-44 25-19 16,7-11-7-16,-1-10 10 15,0-1-12-15,1-3 9 0,-7-3 11 16,6-4-11-16,0-4-10 0,7-3 10 15,-1-4-54-15,32 18-11 16,-31-35 40-16,25 7 16 0,6 28-6 16,12-36 3-16,-12 36 12 15,38-24 0-15,-7 9-10 0,1 12-5 16,-1 6 22-16,-31-3-7 0,32 15 0 16,-32-15 34-16,18 31 19 15,-18-31-2-15,7 43-2 0,-14-4 13 16,-5-4-8-16,-7-3-19 0,-12 0-15 15,-7 3-1-15,-6-3-3 16,-6-4-16-16,-7 0 5 0,0-6-5 16,-12-5 11-16,6 1-25 0,1-8-4 15,5-2-92-15,7-1-82 16,12-14-144-16,38 7-169 0,0 0-105 16</inkml:trace>
  <inkml:trace contextRef="#ctx0" brushRef="#br0" timeOffset="200">1376 67 1542 0,'0'0'330'16,"51"-18"-20"-16,-1 8-111 15,0-1-84-15,0 1-53 0,1 2-37 16,-1 5-233-16,-12-4-245 0,-38 7-199 16</inkml:trace>
  <inkml:trace contextRef="#ctx0" brushRef="#br0" timeOffset="519">823 495 1089 0,'0'0'203'16,"-31"-4"55"-16,31 4 5 0,-32 4-47 15,32-4-31-15,-44 31-28 0,13 8-45 16,-1 0-8-16,1 4-10 15,6-1-24-15,6 4 2 0,-6 7-27 16,6 0 18-16,-12 0-29 0,-1-4 1 16,-6 4-22-16,-12 0-13 15,6 0 8-15,-19-10-5 0,7-8-32 16,5-7-104-16,1-3-106 16,6-7-159-16,6-4-137 0,38-14-20 15,-37 7 5-15</inkml:trace>
  <inkml:trace contextRef="#ctx0" brushRef="#br0" timeOffset="692">553 1530 1041 0,'56'-4'298'0,"7"-6"10"16,0-1-80-16,-6-6-118 0,6-5-53 15,-1-2-77-15,-11 6-207 16,-1-10-173-16,-12 3-127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1:59.7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1213 811 657 0,'0'0'202'0,"0"0"36"16,0 0-27-16,0 0 17 15,0 0 81-15,0 0-53 0,-13 32-16 16,-6 3-64-16,7 7-40 0,-14 4-19 15,1 11-52-15,0-1-38 16,-6 8-2-16,-1-4-12 0,1-7-9 16,-1 11-31-16,1-11-103 0,12-7-221 15,0-15-266-15,19-31-98 16</inkml:trace>
  <inkml:trace contextRef="#ctx0" brushRef="#br0" timeOffset="279">779 9 982 0,'-32'-25'184'16,"32"25"33"-16,0 0 28 0,0 0 11 15,-31 25-52-15,18 17-60 16,13 11-4-16,0 7 3 0,13 4-29 16,0 6-40-16,5-3-31 15,1 1-19-15,6-5-19 0,1-3-2 16,-1-3-87-16,0-8-164 0,-13-3-204 16,1-7-116-16,-13 0-71 15</inkml:trace>
  <inkml:trace contextRef="#ctx0" brushRef="#br0" timeOffset="826">307 705 585 0,'0'0'137'15,"0"0"32"-15,0 0 25 16,0 0-39-16,0 0 124 0,0 0-27 16,0 0-28-16,0 0-65 0,0 0-49 15,32 28-18-15,-32-28-22 16,25 28 5-16,-25-28-14 15,0 0-20-15,19 32-14 0,-19-32-14 16,0 0 4-16,0 0 13 0,19 32 12 16,-19-32 16-16,0 0-1 0,0 0-19 15,0 0-14-15,0 0-10 16,-38 25-11-16,0-8-3 0,13-6-15 16,-13-11 7-16,1 0 8 0,5-4-8 15,-5 1-5-15,5-4 19 16,7 0 0-16,25 7-9 0,0 0 0 15,-31-4 0-15,31 4 9 0,0 0 11 16,0 0-17-16,-32 4 60 16,32-4-3-16,0 0-17 0,-12 35-19 15,12-35-7-15,-13 35-11 16,0-6 17-16,13-29-8 0,0 35-12 16,0-35 0-16,7 39 0 0,-7-39-3 15,12 39 3-15,-12-39-14 16,7 39-98-16,-7-39-117 0,0 0-137 15,0 0-223-15,0 0-79 0</inkml:trace>
  <inkml:trace contextRef="#ctx0" brushRef="#br0" timeOffset="1036">414 1412 1069 0,'0'0'227'16,"0"0"0"-16,0 0 5 16,0 0-84-16,0 0 20 0,0 0-30 15,0 0-14-15,0 0-58 0,0 0-30 16,0 0-20-16,0 0-16 16,0 0-144-16,0 0-217 0,0 0-220 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2:07.0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2929 1820 1395 0,'0'0'234'0,"0"0"77"0,0 0-61 16,0 0-113-16,0 0-70 15,0 0-171-15,0 0-245 0,0 0-247 16</inkml:trace>
  <inkml:trace contextRef="#ctx0" brushRef="#br0" timeOffset="-3972">3665 750 400 0,'0'0'45'0,"0"0"18"16,0 0 0-16,0 0-29 0,0 0-2 16,0 0-25-16,0 0-2 15,0 0 14-15,0 0-2 0,0 0 8 16,0 0-18-16,0 0 2 0,0 0-2 15,0 0-7-15,0 0-4 16,0 0 8-16,0 0-20 0,0 0-75 16,0 0-89-16,0 0-40 0</inkml:trace>
  <inkml:trace contextRef="#ctx0" brushRef="#br0" timeOffset="-2901">4180 683 312 0,'0'0'118'15,"0"0"-20"-15,0 0 7 0,0 0-21 16,12 38 8-16,-5-2-3 0,-1-1-11 15,-6 0 0-15,0 4 18 16,6 0-9-16,1 7 98 0,-7-4-61 16,0 4-45-16,6 0-28 0,-6-7-15 15,6-3-21-15,-6-36-12 16,13 46 3-16,-13-46 1 0,0 35-1 16,0-35 10-16,0 0 9 0,0 0 8 15,0 0 45-15,0 0 42 0,0 0-53 16,0 0-43-16,0 0-10 15,0 0-14-15,6-43 0 16,7 1-19-16,-7-4-12 0,6-7-20 16,-5-3-2-16,5-8 0 0,1-7 2 15,6-3 17-15,0 3 27 16,-1 8-8-16,8 13 11 0,-1 11-9 16,6 11 8-16,1 10 5 0,5 11-5 15,-5 11 31-15,-7 7 16 16,0 6 16-16,0 8 3 0,-12 3-7 15,-1 4-1-15,-5 3-4 0,-14 1 3 16,1-1-13-16,-13-3-5 16,0 0-13-16,0-1-3 0,-12 1-11 15,6-3 1-15,25-29-11 16,-38 28 9-16,38-28-4 0,-31 21-2 16,31-21 14-16,0 0 5 0,0 0 21 15,0 0 26-15,0 0-44 16,0 0-22-16,0 0-11 0,0 0 11 15,0 0 3-15,0 0 6 0,31 0 7 16,1 7 13-16,-7 11 3 16,6 6-1-16,-6 8 1 0,0 4 36 15,-6-1-7-15,6 7-20 0,1-3-16 16,-8-3-7-16,1-5-14 16,-19-31-4-16,25 32-19 0,-25-32-99 15,0 0-117-15,0 0-111 16,0 0-118-16,32 21-85 0</inkml:trace>
  <inkml:trace contextRef="#ctx0" brushRef="#br0" timeOffset="-2112">5016 937 641 0,'0'0'141'16,"25"18"5"-16,-25-18-3 0,50 7-50 15,-6-7-24-15,0-4-32 0,-6-6-29 16,0-1 0-16,-38 11 1 15,50-11-7-15,-50 11 1 0,38-14 24 16,-38 14-34-16,0 0 27 0,37-17-18 16,-37 17-5-16,0 0-2 15,0 0 22-15,0 0 0 0,0 0-25 16,0 0-8-16,0 0 2 16,0 0-3-16,0 0-6 0,0 0 23 15,0 0 31-15,0 0-26 0,0 0-18 16,0 35 3-16,0-35 42 15,0 46-26-15,0-11 10 0,0-35 21 16,-6 43 28-16,6-43-41 0,-19 46-16 16,19-46 24-16,0 0-32 15,-37 45-6-15,37-45 14 0,-57 36-1 16,57-36 4-16,-57 17 2 0,13-9-13 16,7-12-11-16,37 4 11 15,-44-28-9-15,12-4 11 0,1-7-10 16,6-10 15-16,6-8 0 0,0-7-20 15,0-10 6-15,7-4-14 16,5-6 3-16,7-5 9 0,7 8 9 16,5 0-11-16,1 10 14 15,-1 18-3-15,7 11-8 0,0 3-13 16,-19 39 18-16,44-7 7 0,-13 17 18 16,-5 12-11-16,-1 6 21 15,-6 11-6-15,-7-4-12 0,7 4-8 16,-13-7-6-16,7-1 17 0,-7-2 6 15,-6-29-12-15,6 39-39 0,1-11-140 16,-7-28-126-16,0 32-82 16</inkml:trace>
  <inkml:trace contextRef="#ctx0" brushRef="#br0" timeOffset="-1796">5764 562 954 0,'0'0'225'0,"0"0"-35"16,0 0-10-16,0 0 54 0,12 36-17 15,1-1-28-15,-7 7-23 0,1 4-36 16,5 4-18-16,1-1-31 0,-7 1-22 15,7-1-23-15,-7 1-11 16,6-8-16-16,1 1-6 0,0-8-1 16,-7-10-2-16,-6-25-36 0,6 39-102 15,-6-39-82-15,0 0-63 16,0 0-13-16,0 0-49 0,0 0-22 16,0 0 40-16,0 0 43 0,0 0 32 15</inkml:trace>
  <inkml:trace contextRef="#ctx0" brushRef="#br0" timeOffset="-1304">5846 679 567 0,'-7'-35'117'0,"1"3"30"16,6 32-6-16,0-32 18 0,-6 4-25 16,6 28-27-16,0-32-30 0,0 32-38 15,-7-28-17-15,7 28-7 16,7-29-10-16,-7 29-5 0,19-31-7 15,-1 2 18-15,-18 29-3 0,19-24 7 16,-19 24-15-16,44-18-7 16,0 11 4-16,0 7 8 15,-6 3 5-15,0 8 8 0,-7 3 6 16,1 4 39-16,-32-18 19 0,31 39 10 16,-12-4-8-16,-13 0-9 0,-6-3-28 15,-6 7-27-15,-13-7-10 16,0-11-10-16,19-21 6 0,-31 35-22 15,31-35-25-15,-32 29 35 0,32-29 3 16,0 0 12-16,-31 17-4 16,31-17-30-16,0 0-57 0,0 0 33 15,0 0 25-15,0 0 18 0,0 0 6 16,38-28-6-16,-1 14-17 16,7 7 16-16,0 7 19 0,-6 7 16 15,6 4 25-15,-13 3 9 16,1 7 32-16,-32-21 10 0,38 42 4 15,-20-6 5-15,-5-5-9 0,-19 1-13 16,-7 4-33-16,-18-1-17 16,-13 0-12-16,-13 4 0 0,1 0-12 15,-7 0-6-15,0-7-46 0,-6 3-117 16,6-14-103-16,6 0-97 16,1-10-131-16,12-7-118 0</inkml:trace>
  <inkml:trace contextRef="#ctx0" brushRef="#br0" timeOffset="-393">2979 771 572 0,'0'0'146'16,"0"0"8"-16,0 0-35 0,0 0-45 15,0 0 44-15,0 0 27 0,0 0-20 16,0 0-13-16,0 0-20 16,19 28 12-16,-19-28-1 0,19 39-14 15,-13-11-15-15,-6-28-19 0,-6 32-13 16,6-32-30-16,-12 39 4 15,12-39-8-15,-26 32-6 16,26-32-11-16,0 0 20 0,0 0-15 16,-25 24 4-16,25-24 0 0,0 0-31 15,0 0-24-15,-37-10-12 16,37 10 31-16,-38-25 6 0,13-3-2 16,25 28 16-16,-19-28 0 0,19 28 13 15,0 0-1-15,0 0-22 0,0 0 2 16,0 0 68-16,0 0 0 15,0 0-5-15,-6 35 5 0,-1 4 2 16,1-4 11-16,6 0-6 16,-6 4-7-16,6-39-16 0,-19 46-21 15,0-10-7-15,19-36 2 16,-25 39 4-16,25-39 5 0,-38 31 4 16,38-31-13-16,0 0-40 0,-50 14-22 15,50-14 4-15,-44-10-16 16,44 10 0-16,-32-39 8 0,14-3 11 15,5-4 34-15,0 10 11 0,7 1 22 16,6 35 18-16,-6-28-10 0,6 28-14 16,0 0-2-16,0 0 8 15,0 0 76-15,0 0-5 16,0 0-22-16,0 0-21 0,-38 39-32 16,7-4-10-16,-1 4 18 0,32-39-36 15,-50 46-143-15,50-46-114 16,-57 60-57-16,7-28-12 0,12-8-1 15</inkml:trace>
  <inkml:trace contextRef="#ctx0" brushRef="#br0" timeOffset="-180">2822 488 1102 0,'63'-21'280'0,"0"0"-15"0,-13-4-84 15,7 0-95-15,-1 8-35 0,-12-1-13 16,0 7-238-16,-6 4-162 16,-6 4-72-16,-32 3-38 0</inkml:trace>
  <inkml:trace contextRef="#ctx0" brushRef="#br0" timeOffset="587">1817 951 932 0,'0'0'208'0,"0"0"3"0,31 18-19 16,-31-18-33-16,25 42-17 15,-25-7-79-15,-6 4-15 0,6-39-11 16,-19 46-17-16,19-46-2 15,-25 39 0-15,25-39-4 0,0 0 1 16,0 0 19-16,-19 36 49 16,19-36-31-16,0 0-12 0,0 0-6 15,0 0 7-15,-31-36-12 0,5 1-10 16,14-11-12-16,-7-7-13 16,6-4 1-16,1 8 58 0,6 6 28 15,-7 8-19-15,13 35-33 0,-6-28-23 16,6 28-6-16,0 0-18 0,0 0 14 15,0 0 15-15,-13 39-4 16,1 7-7-16,5 10 14 16,1 8-5-16,-7 7 3 0,1 6 2 15,-1 5-26-15,7-5 32 0,-13 8-18 16,0-11-2-16,0-10 8 16,-6-11-3-16,0-14 14 0,25-39-6 15,-44 46-3-15,0-18-10 0,0-17 13 16,-6-11-2-16,12-7-24 15,-6-11 16-15,0-14-3 0,0-7 7 16,6-17-21-16,7-4 11 0,6-4 20 16,6 4 29-16,6 3-18 15,13 4-10-15,0 7-9 0,13 8-9 16,6 2-11-16,-19 36 11 16,44-42-7-16,0 14-97 0,0 10-190 0,-6 7-227 15,12 8-144-15</inkml:trace>
  <inkml:trace contextRef="#ctx0" brushRef="#br0" timeOffset="753">1729 1778 787 0,'0'0'168'16,"50"18"65"-16,-6-15-21 0,-44-3-91 0,44-3-55 15,-44 3-120-15,38-14-216 16,-38 14-194-16</inkml:trace>
  <inkml:trace contextRef="#ctx0" brushRef="#br0" timeOffset="1427">949 760 940 0,'0'0'35'0,"0"0"33"16,0 0 46-16,0 0 111 15,0 0-69-15,0 0-51 0,0 57-54 16,0-15-26-16,6 1-19 0,1-8 5 15,-7-35-14-15,0 60 20 16,-7-14-11-16,7-46 14 0,-12 49 9 16,12-49-15-16,-32 46-14 0,32-46-9 15,0 0 4-15,-44 36 16 16,44-36 0-16,-50 14-18 0,50-14 13 16,-50-7-23-16,12-7-9 15,38 14 2-15,-44-32 28 0,44 32-13 16,-44-39 13-16,44 39-10 0,-31-32 6 15,31 32 6-15,0 0 18 16,0 0-3-16,0 0-4 0,-38-7-3 16,38 7-10-16,0 0 4 0,-38 50-6 15,19-8 3-15,19-42-5 16,-12 57 21-16,6-15-12 0,6-42-9 16,-13 42-10-16,13-42 6 0,0 0 4 15,0 0-11-15,13 46 27 16,-13-46-9-16,0 0-7 0,0 0 25 15,0 0 0-15,0 0-19 16,0 0-6-16,0 0 10 0,0 0-10 16,0 0-12-16,-44-32-2 0,44 32 0 15,-44-28 28-15,44 28 38 16,-44-17 8-16,44 17-38 0,-38 7-1 16,38-7 25-16,-32 38 38 0,14 1-10 15,5 0 9-15,13 14 33 16,0 0-11-16,6 4-35 0,7-1-10 15,-1 8-14-15,1 0-22 0,0-4-8 16,5-4-8-16,1-3-1 16,0-3 0-16,-6-4-56 15,-1-11-164-15,-12-35-175 0,0 0-121 16,19 35-26-16,-19-35-6 0</inkml:trace>
  <inkml:trace contextRef="#ctx0" brushRef="#br0" timeOffset="1608">572 919 1186 0,'0'0'160'16,"0"0"106"-16,0 0-16 15,25-32-107-15,-25 32-88 0,0 0-88 16,0 0-209-16,0 0-226 0,0 0-106 15</inkml:trace>
  <inkml:trace contextRef="#ctx0" brushRef="#br0" timeOffset="1813">798 2336 1376 0,'51'-7'260'16,"18"-10"-57"-16,6-12-95 0,13-6-38 15,6-4-41-15,7-7-121 16,6 0-169-16,6-10-173 0,-6-8-93 16</inkml:trace>
  <inkml:trace contextRef="#ctx0" brushRef="#br0" timeOffset="2032">2847 0 1026 0,'0'0'299'16,"0"0"0"-16,0 0-81 0,-31 18-111 15,-13 17-53-15,-13 11-17 16,-12 4-43-16,-12 13-94 0,-14 1-104 16,-5 3-79-16,-7 0-59 0,-13 1-52 15</inkml:trace>
  <inkml:trace contextRef="#ctx0" brushRef="#br0" timeOffset="2344">0 1467 1611 0,'0'0'240'0,"0"0"81"16,0 0-7-16,0 0-52 15,0 0-119-15,0 0-66 0,0 0-27 16,0 0-39-16,0 0 8 0,0 0-38 16,0 0-86-16,0 0-157 15,0 0-193-15,0 0-180 0,0 0-50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5:30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1452 485 919 0,'0'0'16'15,"0"0"14"-15,6-29 30 0,1 4 13 16,-1-3-31-16,-6 0-31 15,6-4-16-15,0 4 19 0,1-4-3 16,-1 4-25-16,0 0 26 16,-6-1-4-16,0 1 4 15,-6 0-22-15,6 3 16 0,-13 0 3 16,1-3-13-16,-7 7 21 16,19 21 18-16,-19-25 15 0,19 25 25 15,-31-18-54-15,6 15 8 16,25 3-36-16,-32 35 26 0,7 4 23 15,0 11-20-15,0 6 30 16,6 1-11-16,0-4-34 0,0 3 15 16,0-3-7-16,7-3-15 15,5-8 21-15,-5 0 72 0,12-3-37 16,12 0-9-16,1-3 28 16,6-5 14-16,0-2-15 15,12 2-14-15,7-2-18 0,-7-8-2 16,13 11 63-16,-12-8-38 0,-1 5-12 15,1-5 16-15,-1-2 13 16,-6 6-28-16,-25-28 8 0,32 39 12 16,-32-39-29-16,25 39-8 15,-13 0 1-15,-5-8 12 0,-7 5-19 16,0-5-14-16,0-31 0 16,-7 46-17-16,-5-21 7 0,12-25-18 15,-19 39 11-15,19-39-26 16,-19 32-74-16,19-32-66 15,0 0-38-15,0 0-78 0,0 0-74 16,0 0-93-16,0 0-47 0</inkml:trace>
  <inkml:trace contextRef="#ctx0" brushRef="#br0" timeOffset="309">1760 1757 772 0,'0'0'152'0,"0"0"41"16,0 0 60-16,0 0-26 0,0 0-51 15,0 0-26-15,0 0-40 16,31 14-33-16,-31-14-16 0,0 0-16 15,0 0-19-15,19-28 27 16,-19 28 1-16,13-29-2 0,-13 29 21 16,0 0-7-16,0 0-17 15,0 0-49-15,0 0 0 0,0 0-65 16,0 0-143-16,0 0-220 16,0 0-189-16</inkml:trace>
  <inkml:trace contextRef="#ctx0" brushRef="#br0" timeOffset="1628">189 721 444 0,'0'0'77'0,"0"0"23"15,0 0 6-15,0 0-23 0,25-24-14 16,-25 24-1-16,31-32-23 16,-18 7-4-16,-13 25-1 0,19-42-13 15,-7 6-14-15,-6 1 5 16,-6 0 17-16,0-1-54 0,-6-6 43 16,-6 3 43-16,5 4 28 15,-12 3-23-15,19 32-15 16,-25-32-29-16,25 32 3 0,-37-21-25 15,5 10-15-15,1 8 26 0,-1 6-25 16,32-3 8-16,-37 11-11 16,37-11 16-16,-32 7-9 0,32-7 15 15,0 0-16-15,0 0-21 0,0 0 36 16,-19 35-10 0,13 1 3-16,12-1-12 0,7 4 84 0,-1 7-13 15,7 3 26-15,6 1 14 16,1-1-20-16,5 4 34 15,0-7-24-15,1 4-8 0,-1-1-26 16,1 0 1-16,5-3-11 0,-5-3-4 16,6-11 3-16,-7 3-2 15,7-7 18-15,-7-7-34 0,-6 1 0 16,-25-22-22-16,32 17 2 16,-32-17 0-16,0 0 9 0,25 39-1 15,-19-7-17-15,-12 0 0 0,-7-4 4 16,13-28-33-16,-19 35-84 15,19-35-87-15,0 0-95 0,0 0-151 16,-25 36-62-16,25-36-29 16</inkml:trace>
  <inkml:trace contextRef="#ctx0" brushRef="#br0" timeOffset="1957">679 1651 727 0,'0'0'157'0,"0"0"91"16,0 0 2-16,0 0-32 16,31 17-33-16,-31-17-66 15,0 0-20-15,0 0 2 0,0 0-3 16,0 0-17-16,0 0-3 15,0 0-42-15,0 0 2 0,0 0 13 16,0 0 18-16,0 0-19 0,0 0 8 16,0 0-10-16,0 0-27 15,-31-10-4-15,31 10-11 0,-38 10-1 16,38-10-15-16,-31 22-4 16,31-22-33-16,0 0-83 0,0 0-163 15,-13 24-175-15,13-24-111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8:34.0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3444 830 1577 0,'0'0'273'16,"0"0"4"-16,0 0-111 0,0 0-85 16,0 0-39-16,-6-28-16 15,6 28-20-15,-19-29-6 0,19 29-30 16,-12-38-5-16,5 2-30 16,7 36 25-16,-6-39-6 15,6 39 22-15,6-42-31 16,-6 42 33-16,7-39-14 0,-7 39 28 15,0 0 14-15,0 0-22 0,0 0 9 16,31-18 15-16,1 15-16 16,-1 10 23-16,0 7-20 15,7 7 20-15,0 1-19 16,0-1-7-16,-1 0 0 0,-5-3 19 16,-1-8 0-16,-31-10-4 15,31 14 16-15,-31-14 14 0,0 0 41 16,0 0 0-16,0 0-42 15,0 0-15-15,0 0-15 16,-56 11 7-16,-7-4-22 0,-6 0 26 16,0 4-31-16,-7-8 29 15,-5 1-18-15,5-1 17 16,1 1-17-16,6-4 10 0,6 0-4 16,13-4 6-16,6 1-6 15,44 3 7-15,-44 0-4 16,44 0-6-16,0 0-23 0,0 0 9 15,0 0 1-15,0 0 16 16,0 0-13-16,0 0 18 0,0 0-14 16,0 0 25-16,44 0-31 15,-7 0 71-15,-5 7-17 0,-1 0 46 16,1 7 10-16,-32-14 6 16,31 28 3-16,0-3 14 15,-31-25 17-15,19 42-8 16,-12-3-24-16,-14-3-19 0,-5-1-28 15,-13 0-27-15,-13 1-22 16,-6-5-19-16,-13-2-135 0,-6-1-194 16,1-7-259-16,5-7-254 15</inkml:trace>
  <inkml:trace contextRef="#ctx0" brushRef="#br0" timeOffset="324">3325 1194 1600 0,'0'0'251'15,"0"0"-46"-15,0 0-72 16,0 0-91-16,0 0-42 0,0 0-24 15,0 0 16-15,44-28 1 16,-6 3-10-16,-1 7 0 16,7 8 5-16,-12 6 4 15,-1 4 47-15,-6 7 30 0,-25-7-3 16,32 25 10-16,-32-25 5 16,12 42-13-16,-5-6-25 0,-20-1-15 15,-6-7-36-15,19-28-112 16,-50 39-265-16,-7-14-299 0</inkml:trace>
  <inkml:trace contextRef="#ctx0" brushRef="#br0" timeOffset="628">2326 0 1264 0,'0'0'363'16,"0"0"28"-16,31 31-27 16,-6 12-66-16,-6 3-72 15,0 10-60-15,0 4-34 0,0 7-22 16,-1-3-23-16,1 3-31 15,0 0-27-15,6-7-23 0,0-3-6 16,-6-8 8-16,0-3-108 16,0-10-169-16,-19-36-332 15,13 42-355-15</inkml:trace>
  <inkml:trace contextRef="#ctx0" brushRef="#br0" timeOffset="1608">0 303 594 0,'0'0'225'16,"0"0"31"-16,0 0-8 16,0 0-6-16,38-14 8 0,-7 4-32 15,13 3-40-15,0-4-52 16,0 4-47-16,-6-4-20 15,-1 4-53-15,1-3 6 0,-38 10 2 16,32-7-21-16,-32 7-28 16,0 0-55-16,0 0-87 0,0 0-32 15,0 0 8-15,0 0 42 16,0 0 76-16,-38 14 21 16,38-14 27-16,-44 25 48 0,44-25-32 15,-44 24-1-15,44-24 35 16,0 0 44-16,0 0 30 15,-32 43 58-15,14-12 35 16,18-31-11-16,0 43 19 0,6-8-30 16,0 4-2-16,7 0-25 15,-1 0-36-15,1 3-34 0,-1 4 19 16,7-3-11-16,-6-1-13 16,-1 0-28-16,1-3-5 0,0 0-8 15,-7-4-2-15,0-6-15 16,-6-29 8-16,13 32-26 15,-13-32-88-15,0 0-123 16,0 0-271-16,0 0-256 0,0 0-30 16</inkml:trace>
  <inkml:trace contextRef="#ctx0" brushRef="#br0" timeOffset="1837">182 904 879 0,'0'0'369'16,"0"0"15"-16,-6 29-23 0,6-29-74 15,0 0-29-15,0 0-32 16,31 24-62-16,7-17-49 16,0-3-50-16,6-8-36 0,6-6-19 15,0-1-14-15,1-7-107 16,-7 4-163-16,0-3-178 0,-7-5-240 15,-37 22-921-15</inkml:trace>
  <inkml:trace contextRef="#ctx0" brushRef="#br0" timeOffset="2069">760 282 1268 0,'0'0'409'0,"0"0"-4"15,0 0-58-15,-6 50-80 0,12-1-80 16,7 1-59-16,0-1-59 16,-1 1-31-16,7-4-15 0,0-4-54 15,6-3-187-15,-12-4-242 16,-13-35-306-16</inkml:trace>
  <inkml:trace contextRef="#ctx0" brushRef="#br0" timeOffset="2616">842 296 1336 0,'-6'-35'355'16,"6"35"-15"-16,0-42-96 0,0 42-93 16,12-46-67-1,-12 46-49-15,32-39-4 0,-7 14-15 16,6 7-7-16,1 8 28 16,-1 6-10-16,-6 8 11 0,7 6 3 15,-32-10-7-15,38 32-12 16,-38-32-2-16,31 50 3 0,-18-8-11 15,-13-3-4-15,-13-4 0 16,13-35-24-16,-44 50-25 0,6-11-38 16,-6-15 3-16,13-2 20 15,31-22 1-15,-38 14 0 0,38-14-10 16,0 0-14-16,0 0 10 16,0 0 27-16,0 0 30 15,0 0 3-15,25-36-14 16,-25 36 1-16,57-21 19 0,-7 11 3 15,0 17 17-15,-6 7 6 16,0 3 4-16,-12 12 39 0,6-1 4 16,-13 4 3-16,-6 0 44 15,-1-1-22-15,-5 1 9 0,-7 0 13 16,-6-32 0-16,-6 39-23 16,-7-7-21-16,13-32-31 0,-25 35-15 15,-6-10-18-15,-1-4-9 16,1-3-4-16,0-4-24 15,-7-7-100-15,38-7-74 0,-44 3-96 16,0-6-160-16,44 3-102 16,-38-18-62-16</inkml:trace>
  <inkml:trace contextRef="#ctx0" brushRef="#br0" timeOffset="3152">1439 279 1007 0,'0'0'372'0,"0"0"19"0,0 0-92 15,0 0-120-15,0 0-81 16,0 0-40-16,0 0-38 0,32-32-6 15,-32 32-14-15,25-28 2 16,-25 28-14-16,38-29 8 0,-7 8 1 16,7 7 20-16,-1 3-15 15,1 8 12-15,0 3 1 0,6 3 2 16,-6 8 19-16,-1 3 22 16,-37-14-6-16,32 25 17 15,-32-25-6-15,12 42-5 0,-18 1-21 16,-7-4-15-16,-12 7-13 15,0-4 1-15,-13 4-8 16,7-4-11-16,0-3 15 0,5-3-13 16,1-5 7-16,25-31 0 15,-25 36 6-15,25-36-6 0,-19 31 0 16,19-31 18-16,0 0 43 16,0 32 6-16,0-32-5 0,0 0 7 15,32 29-8-15,-32-29-1 16,37 21-5-16,1-14-9 15,-6 0-8-15,-1-7-17 0,0 3-7 16,1-6-12-16,-32 3 2 16,38-4 3-16,-38 4-35 0,25-3-60 15,-25 3-90-15,0 0-201 16,0 0-366-16,0 0-173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8:42.7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2225 0 1622 0,'0'0'368'16,"0"0"19"-16,0 0-69 0,7 29-50 15,-7 6-79-15,6 11-74 16,0 0-59-16,1 7-17 15,-7 4-23-15,6 3-6 0,0 0-61 16,-6 0-155-16,0 0-170 16,0-4-266-16,-6-3-115 15</inkml:trace>
  <inkml:trace contextRef="#ctx0" brushRef="#br0" timeOffset="606">1968 375 1250 0,'0'0'178'16,"0"0"13"-16,0 0-31 16,0 0-19-16,0 0-25 15,0 0-22-15,0 0-20 0,0 46-9 16,-13-4-22-16,7-3-21 15,6-39 0-15,-19 50-26 0,0-15 18 16,19-35-10-16,-19 35-4 16,19-35-9-16,-25 32 20 15,25-32-43-15,0 0-41 0,0 0-14 16,-44 7-16-16,44-7-27 16,0 0 25-16,-38-35 54 0,38 35 33 15,-25-35-5-15,25 35 23 16,0 0 20-16,0 0 12 15,0 0 33-15,0 0-6 0,-19-36 13 16,19 36-29-16,0 0-6 16,0 0-29-16,0 0 21 0,0 0-37 15,-37-24 22-15,37 24-35 16,-32-25 44-16,32 25-16 0,-37-25 57 16,37 25 9-16,-44-21 17 15,6 14-12-15,0 7 24 0,-12 7-10 16,-7 3 26-16,-12 5-13 15,-13 6-1-15,-6 7 7 0,0-3 11 16,-6-4-23 0,12-3-24-16,-6-4-17 0,13-4-8 15,0-10 36-15,-1 4-17 16,7-15 9-16,0 1-29 0,6-4-10 16,0-4-27-16,13-10-3 15,0-4-9-15,6 4 5 0,0-1-52 16,6-6-117-16,0 3-88 15,7 0-99-15,31 32-213 16,-32-24-266-16,32 24 109 0</inkml:trace>
  <inkml:trace contextRef="#ctx0" brushRef="#br0" timeOffset="768">327 262 1416 0,'51'-11'335'0,"-1"-6"21"0,6-4-23 15,1-4-81-15,0 0-54 16,-7 0-89-16,6 1-52 16,-5-1-44-16,-7 0-109 0,-7 11-188 15,-37 14-298-15,32-11-215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8:41.2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95 187 1003 0,'0'0'301'0,"0"0"74"15,31-18-1-15,-6 4-87 16,7 7-53-16,12 0-48 0,0-3-49 15,12-5-61-15,1 1-30 16,-7 4-34-16,0-4-6 0,-6 3 2 16,-6 0-14-16,-7 4-70 15,-5 4-56-15,-26 3-47 0,0 0-32 16,0 0-51-16,0 0-46 16,0 0-45-16,0 0-5 15,-19 35 79-15,-13 0 54 0,-5-6 92 16,-7-5 45-16,0 1 39 15,0-7 49-15,12-4 10 0,32-14 68 16,-44 21 47-16,44-21 36 16,0 0 48-16,0 0 1 0,0 0 24 15,0 0-50-15,0 0-3 16,0 0-26-16,0 0 11 0,0 0-22 16,0 0-11-16,0 0 6 15,-12 25 5-15,12-25 7 0,0 49-3 16,6-6-23-16,-6 6-16 15,6 8-17-15,-12 3-26 16,6-4-29-16,-6 5-16 0,6-1-14 16,-7-7-7-16,1-4-5 15,6-3 11-15,-6-4-1 0,6-3-23 16,-7-7-73-16,7-32-93 16,-6 28-113-16,6-28-160 0,0 0-140 15,0 0-91-15</inkml:trace>
  <inkml:trace contextRef="#ctx0" brushRef="#br0" timeOffset="209">0 1018 897 0,'0'0'410'0,"0"0"29"16,0 0-56-16,32-4-68 0,12-3-57 15,6-4-46-15,19-3-64 16,0-3-63-16,7-1-50 0,-7 0-21 16,-13 8-109-16,-5-1-163 15,-14 4-235-15,-37 7-290 0</inkml:trace>
  <inkml:trace contextRef="#ctx0" brushRef="#br0" timeOffset="468">1006 63 1282 0,'0'0'277'15,"-13"43"53"-15,-5 3-16 0,-1 0-37 16,0 7-60-1,0 10-53-15,6 1-54 0,7 3-48 16,-6 4-28-16,5-4-9 16,1-3-13-16,0-1-15 0,-1 1-110 15,7-8-170-15,-6-3-176 16,6-10-148-16,0-8-34 0</inkml:trace>
  <inkml:trace contextRef="#ctx0" brushRef="#br0" timeOffset="956">975 265 1204 0,'6'-35'368'0,"0"-1"-35"0,7 4-60 15,-1 4-98-15,7 0-60 16,6 3-37-16,7 0-16 0,5 1-21 15,1 6-18-15,6 7-7 16,-6 8 4-16,6 6 5 0,-6 12-6 16,-1 6-2-16,-5 3-7 15,-7 8-5-15,-13 4 12 0,-12 2 1 16,-12 1-18-16,-13 7-20 16,-7 4-41-16,-5-4-13 0,-7 0 8 15,6-7 8-15,-6-11 16 16,44-28 9-16,-44 25 21 15,44-25-26-15,0 0-7 0,0 0 22 16,-19-43 7-16,25 11 9 16,-6 32 14-16,38-39-7 0,6 18 8 15,0 14-2-15,-6 11 18 16,6 6 6-16,-44-10 18 0,50 36 9 16,-50-36 29-16,31 63-5 15,-24-3 5-15,-20 0-9 0,-12 0-17 16,-19 8-19-16,-6-5-15 15,-13 1-18-15,0-4-3 16,0-7 4-16,0-7-12 16,7-11-36-16,5-7-125 0,7-6-170 15,0-15-319-15,7-11-219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8:38.9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3677 133 494 0,'0'0'165'0,"0"0"27"16,0 0-19-16,0 0-8 15,0 0-41-15,-13 39 36 0,13-39 8 16,-18 43 13-16,5-5-11 15,-6 1 2-15,0 0-26 16,-6 0-20-16,0-4-15 16,-6 1-20-16,-1-1-27 0,-12 0-15 15,0-3-1-15,-12-3-22 16,-1-8-13-16,0 0-13 0,-5 0 0 16,-1-7 3-16,6-3-6 15,1-8 3-15,-1-3-8 0,0-3 15 16,1-8-7-16,-1 1 3 15,7-1-6-15,0-3-11 16,6-4 8-16,0-3 6 16,6 3 0-16,0 1-24 0,7-5-16 15,31 22 8-15,-25-24 4 16,25 24-27-16,-19-36-7 0,13 8 17 16,6 28 5-16,12-39 15 15,13 7 10-15,-25 32-4 0,38-28 10 16,0 7 9-16,-7 7 10 15,1 10-17-15,-1 4 0 16,-6 7 3-16,-25-7 28 0,38 18-1 16,-13 3-18-16,-25-21 32 15,31 32-11-15,-31-32 1 0,13 32-1 16,-13-32 17-16,-6 39-9 16,-26 0-24-16,-5-4-4 15,-7-7-17-15,-13 1 6 16,0-8 1-16,1-4-33 0,6-6 0 15,-1-4-6-15,14-10-40 16,-1-8-15-16,38 11 20 0,-32-35 36 16,14 3 9-16,5 3 2 15,13 29 8-15,-6-28 15 0,6 28 12 16,0-28 11-16,0 28 11 16,0 0-35-16,0 0-4 0,0 0 61 15,0 0 5 1,0 0-7-16,0 0 10 0,0 35 26 15,0 1-8-15,0-5-20 16,0 8-5-16,0 0-22 0,0-3 2 16,-7-5 4-16,1 5-33 15,0-8 9-15,6-28 6 0,-19 32-8 16,19-32 3-16,-19 32-3 16,19-32-7-16,0 0 0 0,-31 10-24 15,31-10-23-15,-32-25-25 16,1-10-40-16,6-11-26 0,6-10-21 15,6-12 60-15,1 1 65 16,-1 4 25-16,1 10 9 16,-1 7 7-16,13 46 25 0,-13-36 2 15,13 36-12-15,0 0 51 16,0 0 34-16,-44 46 2 16,7 7-2-16,-7 11-8 0,12 0-42 15,-5-1-26-15,5 4-15 16,1-7-10-16,-7-7-68 0,7-7-165 15,-1-7-245-15,32-39-217 16</inkml:trace>
  <inkml:trace contextRef="#ctx0" brushRef="#br0" timeOffset="188">2187 17 1776 0,'32'-4'136'0,"-32"4"143"16,19 0-17-16,-19 0-119 15,25-7-72-15,0 4-65 0,-25 3-185 16,38-4-332-16,-7 8-184 16</inkml:trace>
  <inkml:trace contextRef="#ctx0" brushRef="#br0" timeOffset="368">2219 1416 1816 0,'44'11'276'15,"0"-15"-62"-15,0-6-122 16,6-12-71-16,-6 1-231 0,-6-11-290 15,-7-3-216-15</inkml:trace>
  <inkml:trace contextRef="#ctx0" brushRef="#br0" timeOffset="715">1471 508 1243 0,'0'0'119'0,"0"0"81"0,0 0 33 15,0 0-93-15,0 0-60 16,0 0-14-16,0 0-26 15,0 0 79-15,0 0 48 16,0 0-17-16,-44 56-20 0,6-10 20 16,7 7-24-16,-1 0-32 15,1 0-11-15,-7 0-47 0,0-3-22 16,-6-1 9-16,7-3-16 16,-7-7-25-16,0 0-144 0,-7-11-218 15,1-6-225-15,6-5-131 16</inkml:trace>
  <inkml:trace contextRef="#ctx0" brushRef="#br0" timeOffset="916">1157 193 1521 0,'44'0'321'0,"0"-7"-61"0,0-3-84 16,0-1-94-16,6-3-39 16,0 0-185-16,0 0-196 15,1 0-204-15,-14 6-68 16</inkml:trace>
  <inkml:trace contextRef="#ctx0" brushRef="#br0" timeOffset="1187">748 101 1649 0,'0'0'266'16,"0"0"18"-16,0 0 33 15,0 0-47-15,0 0-32 0,-13 32-56 16,1 11-77-16,6 13-34 16,6 8-38-16,0 10-15 0,-7-3 0 15,1 3-60-15,0-3-155 16,-13 3-195-16,0-7-332 0,0-3-130 16</inkml:trace>
  <inkml:trace contextRef="#ctx0" brushRef="#br0" timeOffset="1388">390 511 2016 0,'-25'32'384'15,"-1"7"-69"-15,1 4-106 0,-6 2-91 16,6 5-75-16,-13 3-13 15,-6 0-39-15,0-4-147 0,-6 1-171 16,6-15-312-16,6-3-159 16</inkml:trace>
  <inkml:trace contextRef="#ctx0" brushRef="#br0" timeOffset="1572">163 412 2344 0,'0'0'295'16,"32"-24"48"-16,-32 24-94 15,0 0-113-15,0 0-77 0,0 0-87 16,0 0-200-16,0 0-329 16,0 0-474-16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1.8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56 205 140 0,'-12'-36'75'0,"12"36"-23"0,-19-46-2 16,6 11-29-16,13 35-21 15,-6-46-36-15,0 4-51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9:43.5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1083 227 525 0,'0'0'163'0,"0"0"9"16,0 0 6-16,0 0 6 0,0 0-8 15,0 0 11-15,0 0 18 16,0 0-33-16,0 0-18 0,0 0 0 16,0 0-60-16,0 0-50 15,0 0-26-15,-32 10-15 0,32-10 16 16,-25 0-9-16,25 0-4 0,-31-10 1 15,5-8-30-15,26 18 19 16,-25-21 6-16,13-4-2 0,5 0-15 16,14 8 30-16,-7 17-30 15,19-25 4-15,-19 25-8 0,31-18 2 16,0 11 5-16,1 7 22 16,-1 0 4-16,1 7-18 0,-1 4 1 15,-31-11 6-15,32 17 8 16,-32-17 23-16,37 18 11 0,-37-18-5 15,25 35-5-15,-12-3 4 0,-7-4-6 16,-12 4-7-16,-7 4 30 16,1 3 38-16,-7 3-28 0,-6 4-36 15,-7 3-22-15,7-3 2 0,0-3 1 16,0-4-11-16,0-8 7 16,25-31-10-16,-25 32 3 15,25-32 0-15,0 0 4 0,0 0 12 16,-32 28-16-16,32-28-7 15,0 0 21-15,0 0-19 0,0 0 2 16,0 0-7-16,0-28 10 0,0 28 11 16,0 0-11-16,0 0-3 15,51-39 25-15,-7 15 15 0,0 6 19 16,0 4 8-16,6 3-32 0,-6 1-4 16,0 2 0-16,6 5 14 15,-12-8-13-15,0 11-19 16,-38 0 3-16,37 0-5 0,-37 0-15 15,0 0 21-15,0 0-14 0,0 0 5 16,0 0 5-16,0 0-48 16,0 0-89-16,0 0-109 0,0 0-164 15,0 0-200-15,0 0-136 0</inkml:trace>
  <inkml:trace contextRef="#ctx0" brushRef="#br0" timeOffset="684">643 0 567 0,'0'0'145'16,"0"0"57"-16,0 0 26 0,0 0-31 15,0 0-41-15,0 0 30 16,12 32-26-16,-12-32-1 0,6 39 10 16,-12-11-36-16,0-3-10 15,6 7 6-15,-6 0 4 0,-7 3-21 16,7 7 11-16,-7 4-5 0,1 4 31 16,-7 6-49-16,0-3-19 15,0 4-17-15,0-4-16 0,7-4-17 16,-7-3-13-16,12-7-1 15,-5-3-5-15,-1-5 2 0,13-31-10 16,-12 32-9-16,12-32 15 0,0 0-14 16,0 0-4-16,0 0 8 15,0 0 9-15,0 0-19 16,0 0-20-16,0 0-28 0,0 0-33 16,0 0-21-16,0 0-53 0,0 0-63 15,0 0-92-15,0 0-132 16,0 0-123-16,0 0-36 0</inkml:trace>
  <inkml:trace contextRef="#ctx0" brushRef="#br0" timeOffset="1256">27 318 338 0,'0'0'193'0,"0"0"-19"15,0 0-52-15,37 4-18 16,-37-4-7-16,32 18 6 0,-32-18-14 16,0 0-31-16,44 21-36 0,-44-21 14 15,44 14-3-15,-44-14 16 16,0 0-28-16,37 7 8 0,-37-7-14 16,0 0 7-16,0 0 10 0,0 0 22 15,0 0-14-15,13-42-30 16,-13 42 13-16,-13-36-23 0,13 36 60 15,-18-35 13-15,18 35 34 0,0 0-43 16,-44-14 1-16,12 14-4 16,1 17 11-16,31-17 18 15,-32 36 14-15,1-4-17 0,12-1-19 16,19-31-29-16,-13 39 11 16,13-39-10-16,0 32 5 0,0-32-11 15,0 0 7-15,32 28-18 0,-32-28-8 16,38 15 6-16,-38-15-21 15,37 0 12-15,-37 0-15 0,25-18 18 16,-25 18-30-16,0 0 15 0,26-35-64 16,-26 35-46-16,0 0-115 15,0 0-161-15,12-29-143 0,-12 29-113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9:50.8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0 817 279 0,'0'0'68'16,"0"0"-5"-16,0 0 24 15,0 0-15-15,0 0-10 0,0 0 10 16,0 0 60-16,0 0-30 16,19 31-3-16,-7 5-37 0,-5 3 40 15,-1 3-43-15,0 0-5 16,0-3 0-16,1 0-25 0,-1 0-23 15,-6-4-4-15,6-3 9 16,-6-32-7-16,7 32-24 0,-7-32 20 16,0 32 0-16,0-32-86 15,0 0-76-15,0 0-57 0,0 0-70 16</inkml:trace>
  <inkml:trace contextRef="#ctx0" brushRef="#br0" timeOffset="852">82 1276 331 0,'0'0'119'0,"0"0"0"15,0 0-9-15,0 0-48 16,0 0-47-16,37 0 80 0,-37 0-16 15,32 0-33-15,5-4-16 16,-5 4 10-16,12 0 62 16,12 0-18-16,14 0-15 0,5 4-24 15,13 0-27-15,19-4 11 16,6 0-11-16,6 0-18 0,1 0 6 16,5 0 15-16,-5-4-14 0,-1 0 105 15,-6 1-54-15,1 3-14 16,-1-7-18-16,0 7-23 0,-13 0 5 15,1 0 9-15,-7-7-31 16,-6 7 21-16,-6 0-7 0,-13 0 6 16,-6-4 11-16,-19 4-39 15,0 0 27-15,-13 0 12 0,-12 0-35 16,-19 0 56-16,0 0-6 16,0 0 11-16,0 0 18 0,0 0-3 15,0 0-20-15,0 0-31 16,0 0-12-16,0 0-24 0,0 0-42 15,0 0-29-15,0 0-31 16,0 0-39-16,-37-14 8 0,37 14 23 16,-38-14 12-16,38 14 8 15,-38-18 11-15,38 18 33 0,-31-28 8 16,31 28 40-16,-38-35 21 0,38 35-1 16,-25-36 7-16,0 8 0 15,25 28 13-15,-32-32 18 16,32 32 1-16,-25-31 4 0,25 31 23 15,0 0 2-15,0 0-11 16,-38-15-32-16,38 15 1 0,0 0 61 16,0 0-4-16,0 0-4 15,0 39 16-15,7 0-10 0,12-7-6 16,12 0-19-16,0-4-7 16,7-7-33-16,6-3-6 0,0-4-10 15,0-3 3-15,0-1 10 0,-6-6-8 16,-7-1-8-16,1 1 14 15,-32-4-1-15,0 0 4 16,0 0-5-16,0 0 22 0,0 0 31 16,0 0-36-16,0 0-2 15,0 0 16-15,0 0 1 0,0 0 36 16,-38 0 34-16,0 25 25 16,-6 3-9-16,-6 11-29 0,0 0-8 15,6 3 2-15,-7 0-38 0,14-6-28 16,-1-1-8-16,7-7 0 15,31-28-12-15,-32 29-14 0,32-29-52 16,0 0-86-16,0 0-124 16,0 0-164-16,0 0-111 0</inkml:trace>
  <inkml:trace contextRef="#ctx0" brushRef="#br0" timeOffset="1748">3080 732 657 0,'0'0'149'0,"0"0"73"0,0 0 34 16,0 0 25-16,0 0-19 15,0 0-49-15,0 0-32 0,0 0-33 16,0 0-40-16,0 0 25 16,0 0 24-16,-19 39-21 0,6 7-13 15,-6 7-24-15,7 7-5 16,6 3-11-16,-7 8-11 0,7-4-37 16,-1 0-4-16,14-3-6 0,-1-1-4 15,0-9-9-15,7-5 5 16,-1-7-22-16,1-6 15 0,0-4-7 15,-13-32-3-15,0 0 0 0,0 0-5 16,18 28-22-16,-18-28-55 16,0 0-74-16,0 0-148 15,0 0-203-15,0 0-158 0,0 0-63 16</inkml:trace>
  <inkml:trace contextRef="#ctx0" brushRef="#br0" timeOffset="3292">2017 520 431 0,'0'0'66'0,"0"0"-12"16,0 0 53-16,0 0-21 15,0 0-29-15,0 0-5 16,7 35-18-16,-7-7 0 0,0-28-21 16,0 32 9-16,0-7 8 15,0-25-25-15,-7 28 24 0,7-28-39 16,0 0 6-16,0 0-42 15,-31 18 11-15,6-4-24 0,25-14-33 16,-32 0-2-16,32 0 15 16,-25-18 10-16,25 18 6 0,0 0 29 15,-25-28 27-15,25 28-3 16,-6-21 4-16,6 21 6 16,0 0 9-16,0 0 31 0,0 0 19 0,0 0-18 15,0 0 4 1,0 0 9-16,0 32-6 0,0-11-7 15,0-21-11-15,0 25-1 0,0-25 17 16,0 28 7-16,0-28-6 16,-25 18-41-16,-7-4 7 0,1 0-10 15,-19-4 0-15,6-6 3 16,-7-4 2-16,1 0-5 0,0-7-16 16,-1-7 3-16,1 0 10 15,6-4-19-15,0-3 19 0,6 7 19 16,13-1-19-16,25 15 20 15,0 0-14-15,-31-14 8 0,31 14 8 16,0 0 42-16,0 0 6 16,0 0-13-16,-13 36 37 0,13-36-5 15,-6 35 4-15,-7 0-11 16,13-6-43-16,-6-5-35 0,-6-2 12 16,5-1-28-16,7-21-139 15,-6 24-125-15,6-24-133 0</inkml:trace>
  <inkml:trace contextRef="#ctx0" brushRef="#br0" timeOffset="3492">2131 887 1647 0,'31'4'310'0,"-31"-4"31"16,0 0-70-16,0 0-135 0,0 0-78 16,0 0-107-16,0 0-147 15,0 0-248-15,0 0-218 0</inkml:trace>
  <inkml:trace contextRef="#ctx0" brushRef="#br0" timeOffset="3684">1747 1276 1449 0,'0'0'146'0,"0"0"28"16,32-28-92-16,-1-4-44 0,0 7-41 15,7-7-171-15,-6-3-142 16,5-4-97-16,-5-7-44 0</inkml:trace>
  <inkml:trace contextRef="#ctx0" brushRef="#br0" timeOffset="3885">1879 25 892 0,'0'0'222'0,"0"0"21"0,0 0-43 15,38-21-58-15,-13 17-47 0,6 4-77 16,-31 0 1-16,38 18 14 16,-38-18-33-16,32 28-23 0,-32-28-115 15,0 39-71-15,-13-4-101 16,-18-3-27-16,-13 0 4 16</inkml:trace>
  <inkml:trace contextRef="#ctx0" brushRef="#br0" timeOffset="4029">1200 477 707 0,'0'0'163'15,"0"0"-3"-15,0 0-34 0,51-28-77 16,5 10-16-16,1-3-51 16,6 4-151-16,-7-5-153 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0:09.4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1547 245 628 0,'0'0'120'0,"0"0"-25"0,12-28 0 0,-12 28-32 16,0 0 3-16,6-25 4 16,-6 25-30-16,0 0-40 15,0 0 0-15,0 0 0 0,-37-24 9 16,37 24-3-16,-44-14-9 15,12 3 5-15,7 4-11 0,-6 3 6 16,-1 1 6-16,1-4 1 0,31 7-4 16,-44-11 6-16,6 4-15 15,1-7 14-15,-1 7 20 0,0-4-17 16,0 4 5-16,1-3 6 0,5-1-15 16,-5 4 25-16,5-4 0 15,32 11-11-15,-38-7 24 16,1 0-24-16,37 7 5 0,-38-3-1 15,38 3-13-15,-44-4 14 16,6 1-31-16,7 3 39 0,31 0-34 16,-38 0 19-16,7 0-27 0,-1 3-3 15,7-3 7-15,25 0 7 16,-38 4 0-16,1 3 8 0,5 0-5 16,1 0 9-16,-7 0-17 0,7 0 9 15,-13 0 8-15,6 0-18 16,7-3-1-16,-1-1 24 0,1 4-34 15,31-7 20-15,-38 4 17 16,38-4-38-16,-31 3 9 0,31-3 40 16,0 0-39-16,0 0 12 15,-32 11 40-15,32-11-21 0,0 0 9 16,-31 32-15-16,31-32-11 0,-25 28 9 16,25-28 4-16,-13 32-24 15,13-32 15-15,-19 39 6 0,19-39-25 16,-19 35 6-16,19-35 22 15,-6 39-12-15,6-39 12 0,-6 35 11 16,6-35-25-16,-7 36 22 0,7-36 7 16,7 38-23-16,-7-38-4 15,12 39 17-15,-12-39-8 16,19 46-2-16,0-7 2 0,-19-39-16 16,25 39 20-16,-25-39-13 0,25 42-7 15,-6 1 0-15,0-15 24 16,-19-28-4-16,25 32 20 0,-25-32-68 15,32 35 55-15,-32-35-27 0,31 29 17 16,-31-29-1-16,38 28 9 16,-13 0-13-16,-25-28-12 0,38 28 10 15,-1-6 12-15,-12-5-22 16,7 4 11-16,-32-21-18 0,38 25 19 16,-1-4-18-16,-5 1 28 0,-1-5-15 15,-31-17-20-15,38 21 24 16,-7-6-15-16,-31-15 4 15,38 21 0-15,-13-4-9 0,-25-17 13 16,38 18 6-16,-13-4-26 0,-25-14 29 16,31 11 1-16,-31-11-27 15,38 7 25-15,-6 0-18 0,-1-7-2 16,-6 4 18-16,7-4-1 16,-1-4-21-16,0 4 25 0,-5-4-26 15,5 1 26-15,-6-1-17 0,7 1 9 16,-1-1-2-16,-6-3-21 15,-25 7 21-15,38-7-3 0,-7 0 0 16,-31 7-12-16,38-7 24 16,-38 7-12-16,38-7 5 0,-7-4-16 15,-12 11 7-15,6-7 27 16,-6 0-26-16,-19 7 12 0,31-14-19 16,-31 14 0-16,32-18 10 15,-32 18 4-15,37-21-4 0,-11 4 6 16,-26 17 1-16,37-29-20 0,-5 1 3 15,-32 28 16-15,31-28-10 16,-31 28-1-16,38-32 8 0,-38 32-3 16,31-28 10-16,-31 28-3 0,0 0-7 15,0 0 7-15,25-32-13 16,-12 4-6-16,-13 28 14 16,0-32-2-16,0 4-8 0,0-1-2 15,0 29-20-15,-6-35 27 0,-1 3-16 16,1 11-3-16,0-7 30 15,6-4-69-15,-6 4 19 0,6-1 9 16,0 29 18-16,-13-35-4 0,13 35 30 16,-6-32-15-16,6 32 4 15,-7-32-9-15,7 32 24 0,0 0-22 16,-12-31 7-16,12 31 4 16,0 0-12-16,-19-25 8 0,19 25-4 15,0 0-10-15,-25-32 17 16,25 32 7-16,0 0-10 0,-32-21 5 15,32 21-18-15,-31-14 1 16,31 14-17-16,-31-4-10 0,31 4-57 16,-38 4 30-16,38-4-57 0,-31 0-7 15,31 0-38-15,0 0-28 16,0 0-10-16,0 0-4 0,0 0-24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09:58.6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849 378 419 0,'0'0'101'15,"0"0"2"-15,0 0 16 16,0 0 28-16,0 0-34 0,0 0-14 15,0 0-14-15,0 0-43 16,0 0-14-16,0 0-32 0,0 0-7 16,0 0 25-16,18-35-30 15,1 0-5-15,-12 3 34 0,11 0-31 16,-5-7 35-16,0 0-23 16,-1 4-2-16,-6 0-2 0,7 6 25 15,-7 5-8-15,-6 24-14 0,0 0-17 16,0 0 8-16,0 0 24 15,0 0 6-15,0 0-23 0,0 0 9 16,-31 14-14-16,-13 11 14 0,6-4 6 16,-6 0-28-16,6 4-8 15,-6-4-18-15,0 0 2 16,0-7 20-16,13 4-2 0,0-8 16 16,-1 1 12-16,32-11 19 15,0 0-22-15,0 0 3 0,0 0-8 16,0 0 3-16,0 0 0 0,-31 4 12 15,31-4-13-15,0 0 13 16,0 0 5-16,0 35 13 0,0-7 26 16,0-28-6-16,6 39 10 15,-6 0-14-15,0-11 22 0,0-28-26 16,0 46-16-16,0-7-2 0,0-39 14 16,-6 39-25-16,6-39 15 15,0 0-38-15,-13 35 40 16,13-35-29-16,0 0-9 0,0 0 34 15,0 0-21-15,0 0 0 0,0 0 26 16,0 0-36-16,0 0-26 16,0 0 36-16,32-24-26 0,-1 2 10 15,0 5 7-15,1 10 25 16,6 0-12-16,6 7 5 0,0 7-18 16,-44-7 18-16,44 28 42 0,-7 4-29 15,-37-32 17-15,25 39 21 16,-6 6 33-16,-12-9-28 0,-7-36 2 15,-7 46-43-15,7-46 32 16,-19 46-36-16,19-46-12 0,-25 35-8 16,25-35 0-16,-37 28 15 15,37-28-52-15,-44 14-51 0,44-14-67 16,-51 4-54-16,51-4-30 16,-44-18 0-16,44 18-23 0,-37-35-14 15</inkml:trace>
  <inkml:trace contextRef="#ctx0" brushRef="#br0" timeOffset="1200">321 198 268 0,'0'0'111'0,"0"0"-3"16,0 0 0-16,0 0 16 15,12 43 13-15,-12-1 2 16,0 0-35-16,-6 8 5 0,-7-1 19 16,1 4-25-16,-1 0 12 15,-6-3-8-15,7-4-20 0,-1-4-23 16,-6 1-39-16,0-1-4 0,7-14 11 15,12-28-42-15,-13 43 25 16,13-43-1-16,0 0-91 0,0 0-146 16,0 0-156-16,0 0-41 0</inkml:trace>
  <inkml:trace contextRef="#ctx0" brushRef="#br0" timeOffset="1629">0 368 436 0,'25'24'99'0,"-25"-24"12"0,0 0-23 16,32 36-22-16,-32-36-5 15,0 0-15-15,0 0-26 0,31 25-10 16,-31-25 2-16,0 0 3 16,0 0 7-16,0 0-6 0,0 0-20 15,0 0 9-15,0 0-1 0,31-8 22 16,-31 8-41-16,0 0 19 15,7-31 12-15,-7 31 31 0,0-32 43 16,0 32 6-16,0 0-36 0,0 0-19 16,0 0-17-16,0 0 11 15,0 0-26-15,-38 18-2 16,38-18 3-16,0 0 18 0,-25 38-118 16,25-38-121-16,0 0-85 15,-6 43-79-15</inkml:trace>
  <inkml:trace contextRef="#ctx0" brushRef="#br0" timeOffset="2309">679 1202 116 0,'0'0'37'16,"0"0"2"-16,0 0 42 0,0 0-3 15,0 0 2-15,0 0 86 16,0 0-10-16,0 0-42 0,6 35 17 16,0 0-28-16,-6 4-32 15,0 4-14-15,0-4-1 16,0-4-38-16,7 0-15 0,-7-3 0 15,0 0-15-15,0-32-99 0,0 35-60 16,0-7-53-16,0-28-79 16</inkml:trace>
  <inkml:trace contextRef="#ctx0" brushRef="#br0" timeOffset="3048">748 1640 532 0,'0'0'97'0,"25"-14"9"15,-25 14-1-15,25-11-40 0,-25 11 1 16,44-21-7-16,-6 7-19 16,6 3-17-16,6 4 7 0,13 0 53 15,13 4-21-15,5 6 1 0,7 4-27 16,7 0-11-16,11 4-3 15,1 3-16-15,0 0-6 0,25-3 23 16,-6 3-2-16,-7-4-25 16,7 1 0-16,6 0 12 15,0-4-6-15,0 0-6 0,0 0 4 16,-13-4-11-16,-5 1 21 0,-8-4 8 16,-11 4-45-16,-7-4 42 15,-19 0-21-15,-6 3-10 0,-19-3 16 16,-13 0 21-16,-31 0 17 0,0 0 76 15,32-3 14-15,-32 3-44 16,0 0-66-16,0 0 8 0,0 0-33 16,0 0 13-16,0 0-17 15,-32-11-36-15,1 4-63 0,-1 0-29 16,32 7-30-16,-44-7 26 16,13 0 6-16,-1 0 18 0,1-4 5 15,31 11 3-15,-44-14 2 16,13 0 16-16,31 14 35 0,-32-18 29 15,32 18 20-15,-31-21 17 16,31 21 31-16,0 0 4 0,0 0 25 16,0 0-13-16,0 0 5 0,0 0-7 15,0 0-28-15,0 0 42 16,0 0 1-16,0 0 10 0,0 0-22 16,0 0-20-16,0 0-6 0,31 25-10 15,1-11-20-15,-1-7 5 16,13-7 9-16,0 0-20 0,0 0 17 15,-6 0-27-15,-1 0 12 16,-11 0 4-16,-26 0-6 16,31 0 36-16,-31 0-21 0,0 0 48 15,0 0 18-15,0 0-5 0,0 0 57 16,0 0-32-16,0 0 4 16,-19 42-5-16,-6-10-21 0,0 0-9 15,25-32-27-15,-44 39-9 16,12-11-33-16,32-28 18 0,-44 35-102 15,44-35-155-15,-31 21-141 0,31-21-112 16</inkml:trace>
  <inkml:trace contextRef="#ctx0" brushRef="#br0" timeOffset="3815">3614 541 473 0,'0'0'115'0,"0"0"24"16,0 0 28-16,0 0-17 0,0 0-31 16,0 0-23-16,0 0 79 15,0 0 33-15,0 0-57 0,25 35 35 16,1-6-50-16,-8 13-2 0,-5-3-38 16,6 7-1-16,-7 0-20 15,1 0-25-15,0-7-31 16,5-4 3-16,-5 4-20 0,6-7 1 15,-19-32 8-15,12 35-123 0,-12-35-117 16,0 0-146-16,19 35-93 16,-19-35-18-16</inkml:trace>
  <inkml:trace contextRef="#ctx0" brushRef="#br0" timeOffset="4396">4149 445 568 0,'0'0'147'0,"0"0"29"16,0 0-23-16,0 0-6 0,0 0 3 15,0 0-11-15,12 43 5 16,-12-43-63-16,-6 39-40 0,6-39 16 16,-19 32-38-16,19-32-16 15,0 0 15-15,-44 42-18 0,6-17-8 16,38-25 19-16,-37 14-21 15,37-14 25-15,0 0-15 0,-32-4 0 16,32 4-12-16,-38-21 1 0,38 21-1 16,-25-25 9-16,25 25-8 15,0 0 11-15,0 0 0 0,-25-31-17 16,25 31 4-16,0 0 24 0,0 0 24 16,0 0-7-16,0 0 2 15,0 0 9-15,32 21 41 16,-32-21 22-16,37 25-24 0,-12 3 24 15,-25-28-23-15,38 46-30 16,-13-4 29-16,0-7-13 0,1 1-25 16,-8-8-6-16,-18-28-16 0,26 39-6 15,-14-7-12-15,-12-32-13 16,0 35 10-16,0-35-54 0,19 32-84 16,-19-32-92-16,0 0-105 0,13 35-32 15,-13-35-11-15,6 32 30 16,-6-32 9-16</inkml:trace>
  <inkml:trace contextRef="#ctx0" brushRef="#br0" timeOffset="4872">4413 990 674 0,'0'0'123'0,"0"0"23"16,0 0 6-16,0 0-38 16,0 0-34-16,0 0-35 0,6-36-45 15,-6 36 17-15,0-35-6 16,0 35-27-16,6-39 16 16,-6 39 7-16,0-42 4 0,0 6-22 15,6-2-10-15,1-5 31 0,-1-3-20 16,0-7 23-16,1 7-37 15,-1 4 19-15,0 7 15 0,-6 35-10 16,0-32 0-16,0 32-14 0,0 0 32 16,0 0 92-16,0 0 45 15,0 0-19-15,6 32 16 0,7-1-2 16,0 5 1-16,-7 3-37 16,6-1 7-16,1 5-53 0,0-8 8 15,5-3-8-15,1-4-8 0,0 4-23 16,0 0-15-16,0-4-22 15,0 0 21-15,0 1-1 16,-7-5-10-16,7 1-5 0,-19-25 0 16,25 25-5-16,-25-25-5 15,25 18-3-15,-25-18-4 0,0 0-48 16,0 0-78-16,0 0-87 0,0 0-119 16,0 0-176-16,0 0-64 15</inkml:trace>
  <inkml:trace contextRef="#ctx0" brushRef="#br0" timeOffset="7015">5179 703 402 0,'0'0'53'15,"0"0"57"-15,0 0 30 16,0 0-37-16,25-3-47 16,7-8-17-16,6 8 1 0,6-4 3 15,6-4-7-15,6 1-14 16,7 2-13-16,6 1-14 0,7-3 7 16,6 3 16-16,6 0-23 0,-7 3 7 15,-5 1-17-15,-1-4 15 16,1 7 11-16,-7-4-11 0,-6 4 14 15,6-4 22-15,-6 1 16 0,-1 3-42 16,1 0 4-16,-6-4 12 16,-13 4-16-16,0 0-17 15,-13 4 2-15,1-8 22 0,-32 4-13 16,0 0 22-16,0 0 20 16,25 0 21-16,-25 0 5 0,0 0-22 15,0 0-11-15,0 0-30 16,0 0-6-16,0 0-58 0,0 0-49 15,0 0-19-15,0 0 18 0,-25-21-3 16,25 21-16-16,-32-17 1 16,7 2 16-16,25 15 6 0,-25-24 9 15,6 13 29-15,-6-3 33 0,25 14 19 16,-25-14 3-16,25 14 2 16,-32-11 6-16,32 11 41 15,0 0 3-15,-25-10-1 0,25 10-7 16,0 0-6-16,0 0 10 15,0 0 44-15,0 0-20 0,0 0 11 16,0 0 0-16,32 24-17 0,-1-6-16 16,13-7-11-16,-6-4-15 15,6 7 4-15,-6-7 0 0,6 0-9 16,-7-4-11-16,1-3-7 16,-13 4 7-16,-25-4-3 0,32 4 13 15,-32-4 31-15,0 0 14 0,0 0-18 16,0 0 5-16,0 0-36 15,0 0 14-15,0 0 9 0,0 0 13 16,-38 24 29-16,6-3 36 16,-5 4-6-16,-1-4-2 0,7 1-20 15,31-22-2-15,-38 38-22 16,6-9-29-16,32-29-8 0,-31 28-18 16,31-28-37-16,0 0-101 15,0 0-154-15,0 0-84 0,0 0-67 16</inkml:trace>
  <inkml:trace contextRef="#ctx0" brushRef="#br0" timeOffset="7468">7448 0 713 0,'0'0'225'16,"0"0"67"-16,0 0-2 0,0 0-48 16,0 0-59-16,0 0 92 15,0 0-41-15,0 0-64 0,0 36-40 16,0-1-35-16,7 4-10 0,5 0-12 16,-5 3-30-16,5 4 28 0,1-4-5 15,-1 1-32-15,1-1-18 16,-1-6-3-16,1-1 5 15,-7 0-21-15,-6-35 3 0,7 36 9 16,-7-36-9-16,0 0-10 0,0 0-36 16,6 28-55-16,-6-28-106 15,0 0-189-15,0 0-264 0,0 0-75 16</inkml:trace>
  <inkml:trace contextRef="#ctx0" brushRef="#br0" timeOffset="14325">7920 1135 755 0,'0'0'135'0,"0"0"-16"15,0 0-76-15,0 0-6 0,0 0 11 16,0 0 43-16,0 0 35 16,0 0-40-16,25 46-3 15,0-11-7-15,7 4 41 0,-1-7-55 16,0-8-17-16,1 8-3 0,-1-7-23 15,1-7-25-15,-32-18-31 16,31 17-79-16,-31-17-51 0,0 0-82 16,0 0-78-16,0 0-27 0</inkml:trace>
  <inkml:trace contextRef="#ctx0" brushRef="#br0" timeOffset="14768">7775 1170 384 0,'0'0'88'0,"0"0"-7"16,0 0-14-16,0 0-12 0,0 0 1 15,0 0-18-15,7 32-16 16,-7-32-12-16,0 0 3 0,0 0 13 15,6 32-8-15,-6-32 8 0,0 0-26 16,-19 24 15-16,-6-2-30 16,-7-12 31-16,1 1-26 0,0-1-1 15,-7-3-8-15,0 0 0 0,7-3 19 16,-1-4-10-16,13 0 10 16,19 0 3-16,-25-4-6 15,25 4-4-15,0 0 4 0,0 0 3 16,0 0 8-16,0 0 23 15,25-14-5-15,-25 14 29 0,0 0 30 16,32 22-35-16,-32-22 40 0,0 0 1 16,12 35 13-16,1-7-20 15,-26 0 6-15,13-28-22 0,-25 39-37 16,-12-7 2-16,-1-4-28 0,-6-10-22 16,0 0-70-16,-6-8-128 15,6-6-71-15,6 3-18 16,0-7-15-16</inkml:trace>
  <inkml:trace contextRef="#ctx0" brushRef="#br0" timeOffset="15181">8052 583 380 0,'0'0'111'0,"12"32"-17"16,-18-4-6-16,6-28-43 0,-19 43-9 15,-6-11-21-15,0-4-4 0,25-28-4 16,-44 32-5-16,6-4-31 15,-6-7-22-15,7-10-28 0,5-1-2 16,1-10-9-16,31 0 23 0,-38-7 20 16,38 7 27-16,0 0 6 15,-25-35 4-15,25 35 19 16,-19-28 24-16,19 28 8 0,0 0 16 16,0 0 4-16,0 0 17 0,0 0 3 15,0 0-26-15,0 0-2 16,-31 28-24-16,31-28-26 0,-26 39 10 15,26-39-27-15,-31 35-67 0,31-35-67 16,-38 32-58-16</inkml:trace>
  <inkml:trace contextRef="#ctx0" brushRef="#br0" timeOffset="15731">7197 1166 386 0,'0'0'100'0,"0"0"24"16,0 0-5-16,0 0-20 15,0 0-18-15,0 0-9 0,0 0-14 16,-6 32-40-16,6-32 11 15,0 36-13-15,0-36 3 0,-13 28-14 16,13-28 0-16,0 0 1 16,0 0-27-16,-31 21-18 0,31-21 1 15,-32 14-19-15,32-14-15 16,0 0 24-16,-25-10-13 0,25 10 9 16,0 0 6-16,-25-29 16 0,25 29 23 15,0 0-4-15,0 0 0 16,0 0 20-16,0 0 35 0,0 0 13 15,0 0 0-15,0 0 37 16,-19 29-26-16,19-29-2 0,-25 42-10 16,0-14-40-16,25-28 17 0,-32 36-27 15,32-36-17-15,-44 31 11 16,13-13-68-16,0-11-24 16,-1 0 1-16,-6-7-7 0,7-7 17 15,31 7-10-15,-38-14 42 0,38 14 11 16,-31-32 13-16,31 32 29 15,-32-25-8-15,32 25-5 0,0 0 68 16,-31-24-17-16,31 24-1 0,0 0-24 16,0 0-1-16,-31 3 16 15,31-3-18-15,0 0-6 0,0 0-38 16,-32 25-41-16,32-25-89 16</inkml:trace>
  <inkml:trace contextRef="#ctx0" brushRef="#br0" timeOffset="15969">6889 1488 722 0,'0'0'232'0,"0"0"-11"16,0 0 0-16,0 0-61 0,0 0-51 15,0 0-41-15,31 14-37 16,-31-14-13-16,0 0-16 16,0 0-66-16,0 0-126 0,0 0-96 15,0 0-25-15,0 0 12 0,0 0-2 16</inkml:trace>
  <inkml:trace contextRef="#ctx0" brushRef="#br0" timeOffset="16120">6625 1778 349 0,'0'0'27'0,"0"0"-4"16,0 0-16-16,38-28 1 0,-1 6-27 16,-37 22-49-16,26-28-57 15</inkml:trace>
  <inkml:trace contextRef="#ctx0" brushRef="#br0" timeOffset="17151">6700 1333 198 0,'0'0'37'0,"0"0"-8"0,-25-32 1 16,25 32-7-16,0-29 1 16,0 29-6-16,0 0-13 0,0-28 1 15,0 28 3-15,0-35-5 0,0 35 20 16,-6-36-2-16,12 5-7 16,-6-1 22-16,0 32 10 0,0-28-4 15,0 28 1-15,0 0-22 0,0 0-2 16,0 0-7-16,0 0 11 15,0 0-15-15,0 0 15 0,0 0-10 16,0 0 21-16,0 0 65 16,0 0-5-16,0 0-17 15,0 38 4-15,7-2-13 0,-7-4-8 16,6-1-13-16,-6-2-19 0,0-5 2 16,0-24-31-16,-6 36 18 15,6-36-13-15,-7 35 2 0,7-35 21 16,0 0-34-16,-31 39 11 0,31-39-34 15,0 0-18-15,-38 14-14 16,38-14 16-16,0 0-16 0,-31-7 24 16,31 7-6-16,0 0-7 0,-19-32 31 15,19 32 7 1,-13-24 9-16,13 24 10 0,0 0-34 16,0 0 35-16,0 0 19 0,0 0 17 15,0 0 9-15,0 0-15 16,-6 35-14-16,6-35-3 0,-6 35-13 15,6-35 5-15,0 0 8 0,-7 32-15 16,7-32 4-16,0 0-17 16,0 0-39-16,0 0-32 0,-25 14 8 15,25-14 4-15,0 0-20 0,0 0 25 16,0 0 3-16,0 0 19 16,-25-32-6-16,6 4 25 15,19 28 20-15,0 0-12 0,0-32 12 16,0 32 32-16,0 0 59 15,0 0-5-15,0 0 9 0,0 0-2 16,-6 39-25-16,0-7 0 0,6-32-9 16,-7 35-19-16,7-35-7 15,-18 32-6-15,18-32-35 0,0 0 16 16,-32 28-39-16,32-28-16 0,0 0-17 16,-31 7-16-16,31-7 24 15,0 0-14-15,0 0 19 0,-32-24 18 16,32 24-23-16,-19-43-23 15,7 4 17-15,6 1 23 16,6 6 30-16,0 32 9 0,0-36-21 16,0 36 38-16,0 0 51 0,0 0 43 15,0 36 24-15,0 3-34 16,0 10 43-16,6 11-10 0,-6 11-34 16,6 3-5-16,0-3-4 0,1 6-46 15,-1-9 6-15,0-5 4 16,-6-17-10-16,0 0-9 0,0-46 7 15,-6 42 9-15,6-42-12 0,0 0-30 16,0 0-30-16,-44 32-27 16,0-21-21-16,0-11-17 0,6-11-46 15,-6-21-19-15,7-10 14 0,-1-7 70 16,6-8-8 0,7-7 54-16,6 1-14 0,13 6 38 15,12 1-24-15,7 3-23 0,12 14-69 16,13 7-76-16,6 7-64 15</inkml:trace>
  <inkml:trace contextRef="#ctx0" brushRef="#br0" timeOffset="17408">6927 841 449 0,'0'0'105'16,"0"0"44"-16,0 0-6 0,0 0-56 16,0 0-48-16,0 0-20 0,-25 32-11 15,25-32 2-15,-38 35-35 16,0 1-74-16,0-8-91 0,1 4-95 15</inkml:trace>
  <inkml:trace contextRef="#ctx0" brushRef="#br0" timeOffset="18365">5946 1386 287 0,'0'0'71'0,"0"0"1"15,0 0-10-15,0 0-7 0,0 0-36 16,0 0 9-16,0 0-11 16,0 0 14-16,19 31-12 0,-19-31 8 15,0 0-18-15,0 25-4 0,0-25 12 16,0 0-17-16,0 0 3 15,0 0-3-15,0 0 8 0,0 0-4 16,-31 32-27-16,31-32-16 16,-32 10 16-16,32-10-8 0,0 0 2 15,0 0-9-15,0 0 20 16,-25-7 20-16,25 7-15 0,0 0-2 16,0 0 18-16,0 0 26 15,0 0 11-15,0 0-8 0,-19 43-5 16,7-11-4-16,5-4 8 0,7-28-16 15,-12 39 2-15,5-4-12 16,7-35 1-16,-12 35 6 0,12-35-19 16,0 0 17-16,-19 29-15 0,19-29-21 15,0 0-21-15,-31 17-7 16,31-17-5-16,-32 4-16 0,32-4 23 16,0 0 19-16,-38-21 7 15,38 21 15-15,0 0 11 16,-31-29 46-16,31 29 8 0,0 0 26 15,-31-17 23-15,31 17 29 0,-32 17 22 16,1 1 8-16,31-18 48 16,-44 43-85-16,6-1-21 0,7-7-33 15,-1-3-22-15,32-32-31 0,-38 35-10 16,38-35-122-16,-37 32-144 16,37-32-198-16</inkml:trace>
  <inkml:trace contextRef="#ctx0" brushRef="#br0" timeOffset="18565">5588 1997 923 0,'0'0'75'16,"0"0"2"-16,0 0-12 0,0 0-26 15,31 10-7-15,1-6-56 16,-32-4-93-16,37 4-112 0,-5-4-105 16</inkml:trace>
  <inkml:trace contextRef="#ctx0" brushRef="#br0" timeOffset="18879">5682 2043 917 0,'0'0'65'0,"0"0"-43"15,-25-28 6-15,25 28-28 16,-6-29 19-16,6 29-31 15,19-32 3-15,-19 32 16 0,25-28-16 16,-25 28 2-16,0 0 7 0,31-17-9 16,-31 17 20-16,32 3-27 15,-32-3 26-15,0 0 3 0,0 0-25 16,25 28 16-16,-25-28-8 0,19 32-38 16,-19-32-78-16,0 0-36 15,0 32-93-15</inkml:trace>
  <inkml:trace contextRef="#ctx0" brushRef="#br0" timeOffset="19112">5776 1255 668 0,'32'-7'72'16,"-1"0"-4"-16,-6 3-8 16,7-7-42-16,-32 11 10 0,44-10-41 15,-13 6-30-15,-31 4-51 16,0 0-58-16,0 0-30 16,0 0-8-16</inkml:trace>
  <inkml:trace contextRef="#ctx0" brushRef="#br0" timeOffset="19292">5556 1530 719 0,'26'-28'188'0,"-26"28"-18"16,37-25-55-16,7-3-49 15,-6 14-40-15,0-4-19 16,6 4 8-16,-7 0-66 0,-5 3-102 15,-7 1-87-15,-25 10-60 16</inkml:trace>
  <inkml:trace contextRef="#ctx0" brushRef="#br0" timeOffset="19737">5236 1467 493 0,'0'0'125'0,"0"0"94"16,0 0-14-16,0 0 7 0,0 0-1 15,19 46-36-15,-7-4-2 16,1 4 3-16,-7 0-43 0,7 0-64 16,-7 0-32-16,0-4-7 0,-6-3-37 15,0 4-104-15,0-12-145 16,-12 1-142-16,5 7-32 16,-11-4-35-16</inkml:trace>
  <inkml:trace contextRef="#ctx0" brushRef="#br0" timeOffset="19952">5060 1856 862 0,'0'0'234'15,"0"0"62"-15,-19 31-41 0,0 5-59 16,0-5-55-16,0 1-57 15,-6 0-46-15,0 0-15 0,6 0-49 16,19-32-110-16,-44 28-143 16,0 0-77-16,7-10-36 0,-7 7-14 15</inkml:trace>
  <inkml:trace contextRef="#ctx0" brushRef="#br0" timeOffset="20149">4815 1665 1100 0,'0'0'289'0,"31"7"62"16,-31-7-59-16,0 0-140 16,0 0-83-16,0 0-31 0,0 0-68 15,0 0-134-15,0 0-152 0,0 0-123 16,0 0-73-16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0:48.5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924 122 311 0,'0'0'81'0,"0"0"-40"0,0 0-1 15,0 0 17-15,0 0-12 16,0 0-18-16,0 0-35 0,0 0 29 15,0 0-8-15,-19-32-13 16,19 32 0-16,0 0 9 0,0 0-4 16,-31-28 1-16,31 28 9 0,0 0-1 15,-38-32-9 1,38 32 3-16,-38-18-15 0,38 18 22 16,-37-7-21-16,5 0 0 0,32 7-54 15,-44 0 92-15,13 4-13 16,31-4 1-16,-32 3-20 0,32-3 0 15,-37 7-6-15,5-3 1 16,32-4 5-16,-31 3-3 0,31-3 24 16,-32 7-34-16,32-7 10 15,-37 7 3-15,37-7-6 0,-38 11 6 16,7-4 4-16,-1 4-4 0,32-11-39 16,-38 17 59-16,7-6-9 15,31-11-9-15,-38 28 22 16,1-10-31-16,11-4 7 0,26-14 3 15,-31 21 24-15,31-21-11 16,-38 25-21-16,38-25 5 0,-37 25 7 16,37-25-11-16,-32 24 4 15,32-24 8-15,-25 29 15 0,25-29-2 16,-13 39-10-16,7-8 10 16,6 1 15-16,6-4 1 0,1 11-10 15,5-3 0-15,-5 3 13 0,5-4-5 16,1-7-6-16,-7 8-21 15,0-5 5-15,1-6 11 0,5 7 7 16,-12 0-19-16,6-4 6 16,1 0 3-16,-1 4-17 15,0-7 18-15,1 7-22 0,-1-1 7 16,0-2-12-16,-6-29 5 16,6 39-10-16,7-8 30 0,-13-31 16 15,25 39-9-15,-25-39-17 16,32 39-30-16,-32-39 46 0,37 28 0 15,-5 1-22-15,-1-19 6 0,1 8 24 16,5-11-10-16,1 0-24 16,6-3 21-16,-6-4-15 0,6 0-13 15,6-4 7-15,0 0 6 16,-6-3 7-16,0 0 0 16,0 0-25-16,-6 0 26 0,0 7 2 15,-7-10-38-15,1-1 34 16,5-7-27-16,-5 4 45 0,5-3-18 15,-11-8-23-15,5 0 4 16,0-3-1-16,7-8 1 0,-6-2 2 16,5-1 5-16,-5 0-11 0,-1-4 22 15,1 5 10-15,-14-1-21 16,-5 3 12-16,6 1-5 0,-13 3-16 16,0 4 24-16,-12-4-37 15,0 0 40-15,-7 1 3 0,1 2-39 16,-13-10 32-16,-1 8-32 15,1-1 24-15,-6 0-12 16,-1-3-3-16,7 10 13 0,25 25 4 16,-37-39-5-16,37 39-26 0,-38-32 31 15,38 32 10-15,-32-35-25 16,32 35-4-16,-37-25 1 0,37 25 5 16,-32-21 1-16,32 21 4 15,0 0 3-15,-31-18 7 0,31 18-40 16,-38-14 8-16,38 14-7 15,0 0-33-15,-25-3-37 0,25 3-64 16,0 0-24-16,0 0-80 16</inkml:trace>
  <inkml:trace contextRef="#ctx0" brushRef="#br0" timeOffset="812">1314 443 556 0,'0'0'84'0,"0"0"13"16,0 0-37-16,0 0-32 15,0 0-19-15,25 15-17 0,-25-15 8 16,31 3 8-16,-31-3 24 16,38-3 6-16,-6 3-30 0,-1 0 31 15,0 0 13-15,1 0-12 0,6 0 11 16,12-8 43-16,6 1-22 16,7 4-33-16,0-8-27 0,0 4 25 15,-6-3-47-15,-1 2 23 16,1-2-3-16,-13 3 1 15,6 3-16-15,-6-3 1 0,6-3 1 16,-12 3-1-16,0-4 7 16,-1 7 4-16,-11 1 9 0,-26 3-31 15,0 0 3-15,31-4 12 0,-31 4-18 16,0 0 23-16,0 0 0 16,0 0 14-16,0 0-19 0,0 0-19 15,0 0-37-15,0 0 7 16,0 0 6-16,0 0-25 0,0 0-1 15,0 0-3-15,-31-24 13 0,31 24 22 16,-38-22-29-16,38 22 22 16,-32-17 12-16,32 17-13 15,-25-18 18-15,25 18 2 0,-37-28 14 16,37 28 8-16,-32-25 6 16,32 25 11-16,0 0 28 0,0 0 6 15,-25-28-10-15,25 28-13 16,0 0-13-16,0 0 14 0,0 0 16 15,0 0-7-15,0 0 6 16,0 0 1-16,0 0 8 0,31 35-4 16,7-10-22-16,-13 0 27 0,19-11-19 15,-6 3 1-15,0-6 7 16,-7 0-7-16,7-4 1 0,-7 0 18 16,-6-4-42-16,-25-3-10 15,0 0 11-15,32-3 28 16,-32 3 43-16,0 0-5 0,0 0 10 15,0 0-14-15,0 0-44 0,0 24 6 16,-25 1-9-16,0-4-1 16,-13 4-5-16,0 3 4 0,7 1-10 15,-7-5-18-15,13 1 11 16,25-25-20-16,-38 28-58 0,38-28-180 16,-25 18-123-16,25-18-111 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0:50.5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1446 318 710 0,'0'0'102'0,"0"0"45"16,0 0 12-16,-32 22-25 16,32-22-54-16,-31 42 56 0,0-3-24 15,18 0-26-15,-12-4 3 0,6 4 7 16,-6-4-33-16,0 4-7 16,-7-7 24-16,1 0-16 0,-7 3-36 15,-6-3-28-15,-6-7 17 16,19-4-3-16,-20-3-24 0,7-1 10 15,7-6 17-15,-7-8-5 16,6-3-16-16,38 0-26 0,-50-3 1 16,12-4 11-16,38 7-29 15,-44-21-2-15,44 21 13 0,-38-25 2 16,38 25 2-16,0 0-9 0,-31-39 20 16,31 39 9-16,-13-35 7 15,13 35-9-15,0 0 3 0,6-39 18 16,-6 39-22-16,0 0 3 0,44-25 12 15,-12 11 20-15,-1 7-20 16,-31 7 5-16,32 7-18 0,-32-7 22 16,44 18 27-16,-44-18-14 0,0 0 5 15,25 35 36-15,-25-35 3 16,19 35-17-16,-19-35-24 16,-32 39 6-16,32-39-9 0,-37 39-19 15,-14-7-13-15,1-14 26 0,19-4-13 16,-20-7-31-16,20 0-17 15,-7-4 1-15,38-3-14 0,0 0-28 16,-50-7 9-16,50 7 2 0,0 0 25 16,0 0-12-16,-44-46 41 15,44 46 21-15,-13-42-12 0,13 42-4 16,0 0 54-16,0 0-59 0,0 0 77 16,0 0 2-16,0 0 6 15,0 0 13-15,7 39 2 16,-1-7-12-16,-6-32 13 0,-6 60-33 15,-1-18-18-15,7-42-5 0,-12 53-14 16,-1-18 1-16,13-35 7 16,0 0-11-16,0 0 10 0,0 0-29 15,-50 32 19-15,50-32-20 16,-50 14-48-16,50-14-20 0,0 0 20 16,0 0-19-16,-38-60-3 0,25 7-41 15,1 0 15-15,12-3 5 16,0 6 71-16,-7 11 28 15,7 39-1-15,0 0-8 0,0 0 119 16,0 0 63-16,0 0-18 0,0 0-26 16,-25 46-29-16,6 0 5 15,-12 7-27-15,0 0-20 0,12 0-17 16,-6-7-26-16,-1-3 1 0,26-43-77 16,-25 42-149-16,25-42-142 15,0 0-134-15,0 0-108 0</inkml:trace>
  <inkml:trace contextRef="#ctx0" brushRef="#br0" timeOffset="188">692 0 1401 0,'0'0'158'0,"0"0"84"15,0 0-67-15,0 0-61 0,0 0-112 16,0 0-83-16,0 0-173 0,0 0-176 16,25 36-127-16</inkml:trace>
  <inkml:trace contextRef="#ctx0" brushRef="#br0" timeOffset="369">421 1407 1680 0,'0'0'70'15,"0"0"52"-15,38 14-41 16,6-21-30-16,13-4-32 0,-1-13-69 16,7 6-214-16,6-10-156 0,0 7-151 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0:52.1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4464 944 622 0,'0'0'119'16,"0"0"-1"-16,0 0 4 15,0 0-51-15,0 0 20 0,0 0 11 16,0 0-23-16,6 35 3 16,-6-7 33-16,0 11-36 0,0-7-11 15,6 3-20-15,7-3-1 16,-1 4 10-16,-5-1-20 16,5-7-30-16,-12-28 12 0,19 32-2 15,-19-32-10-15,19 32-7 0,-19-32-14 16,0 0 25-16,0 0-6 15,6 24 10-15,-6-24 12 0,0 0-5 16,0 0 14-16,0 0-29 16,-25 15-7-16,0-5 0 0,0-6 5 15,-13-4-13-15,-6 7 0 0,-6 0 16 16,-7 0-11-16,-12 0 17 16,-6 4-19-16,-13-4-6 0,-13 0 30 15,0 7-25-15,1-7 6 16,-1-3 17-16,1-1-35 15,-7-3 18-15,13 0-8 0,-1-3 29 16,7-1 5-16,7-3-15 16,11 3 14-16,14 1-14 0,6-4 0 15,12 7 23-15,6-7-26 0,32 7 6 16,-37 0-18-16,37 0-5 16,0 0 9-16,-32-4-9 0,32 4 24 15,0 0-15-15,0 0-5 16,0 0 8-16,0 0-19 0,0 0 21 15,0 0-9-15,0 0 9 16,0 0-10-16,0 0-22 0,0 0-23 16,0 0-62-16,0 0-12 15,0 0-76-15,0 0-15 0,0 0-57 16,0 0-22-16,0 0-23 16</inkml:trace>
  <inkml:trace contextRef="#ctx0" brushRef="#br0" timeOffset="364">3162 1191 720 0,'0'0'170'15,"0"0"33"-15,0 0-3 0,0 0-32 16,-25 39-103-16,25-39-7 15,-37 39-37-15,-1-14-12 0,-6-4-9 16,6 4 6-16,-6-8 1 16,-6 4-14-16,6-6 23 0,0-1-23 15,0-7 7-15,6 10-9 0,7-9 30 16,31-8-6-16,-32 3-34 16,32-3 19-16,0 0 0 0,0 0 0 15,0 0-17-15,0 0 43 16,0 0 68-16,0 0 4 0,38 11 14 15,-7 3 15-15,7 0-28 16,0-3-41-16,-7 10-22 16,7 0-12-16,-7-10-5 0,1 10-71 15,-32-21-222-15,31 17-235 0,-31-17-147 16</inkml:trace>
  <inkml:trace contextRef="#ctx0" brushRef="#br0" timeOffset="1756">1704 1276 508 0,'0'0'80'15,"0"0"15"-15,0 0-21 16,0 0-13-16,0 0 9 16,0 0-26-16,0 0 14 0,0 0-41 15,0 0 50-15,0 0 13 16,0 0-26-16,0 0-6 0,-6 39-12 16,6-7 1-16,6-4 7 15,-6-28-10-15,13 39 27 0,-13-39-18 16,19 32 13-16,-19-32-17 0,37 28 1 15,-12-14-14-15,7-10 14 16,-32-4-40-16,38 0 27 0,-13-4-11 16,-25 4-10-16,31-21 12 15,-31 21-31-15,32-32 13 16,-7 0 17-16,-6-3-17 0,-13 7-14 16,6-11 11-16,-5 0-12 0,-7 3 18 15,-7 1 10-15,7 35-28 16,-18-28 15-16,18 28-9 0,-38-25-17 15,0 18 19-15,7 7 18 16,-7 14-30-16,-6 4 7 0,6 3 17 16,1 11 13-16,5-4-18 0,1-3-13 15,6 3-1-15,25-28-78 16,-26 35-148-16,26-35-51 0,-18 29-77 16</inkml:trace>
  <inkml:trace contextRef="#ctx0" brushRef="#br0" timeOffset="3804">1182 905 497 0,'0'0'88'16,"0"0"-23"-16,0 0-17 0,0 0 8 15,0 0-11-15,0 0 4 0,0 0-23 16,0 0 6-16,0 0-6 16,26 10-21-16,-26-10 16 0,0 0-18 15,37 4 0-15,-37-4 9 16,38-14-12-16,-38 14 6 0,31-28-2 15,-31 28-8-15,19-29 6 16,-19 29 8-16,19-35-10 0,-6 7 6 16,-7-4 19-16,-6 32-11 15,0 0 101-15,-6-32-53 0,6 32-30 16,0 0-11-16,0 0 8 16,-44-3-4-16,-7 13-12 0,7 8 19 15,-6 17-46-15,0-3 46 16,-7 3-56-16,1 1 30 0,-7 3 6 15,-6-4-9-15,6-7-7 0,0 0 11 16,0-3-18-16,0-4 6 16,7 1 5-16,-1-5-7 0,7-6 14 15,0-1 5-15,12-6-23 16,6 3 11-16,32-7-21 16,-31 0 29-16,31 0-60 0,-31-7 32 15,31 7 15-15,0 0-21 0,0 0 31 16,-32-25-18-16,32 25 7 15,0 0-5-15,0 0 11 0,0 0-11 16,0 0 1-16,0 0 10 16,0 0-5-16,0 0-6 0,0 0-7 15,0 0 18-15,0 0-19 16,0 0 8-16,-25-28 11 0,25 28-8 16,0 0 2-16,0 0 16 0,0 0-13 15,0 0-7-15,0 0-6 16,0 0 16-16,0 0-7 15,0 0 19-15,0 0-12 0,0 0-9 16,0 0 12-16,0 0 5 16,0 0-8-16,0 0 4 0,0 0-21 15,0 0 32-15,0 0-26 0,0 0 11 16,0 0 8-16,0 0-25 16,0 0 24-16,0 0-7 0,-25-28 11 15,25 28-22-15,0 0-11 16,0 0-5-16,0 0 37 0,0 0-36 15,0 0 21-15,0 0-3 16,0 0 3-16,-13-36 9 16,13 36-2-16,-12-24-12 0,12 24 17 15,-7-36-12-15,7 8 2 0,0 28 3 16,0-35-7-16,-6 6 7 16,6 29-5-16,-6-28 23 0,6 28-38 15,0 0 13-15,0 0 15 16,0 0-18-16,0 0-2 0,0 0 12 15,0 0 0-15,0 0 15 0,0 0-29 16,0 0 20-16,0 0-14 16,0 0 8-16,0 0 11 0,0 0-22 15,0 0 20-15,0 0-9 16,0 0 16-16,0 0-8 0,0 0-8 16,0 0 14-16,0 0-19 15,0 0 5-15,0 0 0 16,0 0-10-16,0 0 20 0,0 0-19 15,0 0 3-15,0 0 23 0,0 0-23 16,0 0 8-16,0 0-12 16,0 0 23-16,0 0-26 0,0 0 15 15,0 0-2-15,0 0 6 16,0 0-19-16,0 0 19 0,0 0-14 16,0 0 17-16,0 0-3 0,0 0-11 15,0 0-1-15,0 0 14 16,0 0 6-16,0 0 1 15,0 0-12-15,0 0 5 0,0 0 9 16,0 0-17-16,0 0 13 16,0 0-25-16,0 0 14 0,0 0-7 15,0 0 5-15,0 0-19 0,0 0 33 16,19 28-20-16,-19-28 6 16,12 29 10-16,-12-29-16 0,13 35 10 15,-13-35-19-15,19 35 19 16,-19-35-11-16,12 32 7 0,-12-32 0 15,0 0 0-15,19 28 20 0,-19-28-31 16,6 36 22-16,-6-36-25 16,0 0 7-16,7 25 7 0,-7-25 12 15,0 0-12-15,0 0 0 16,0 0 17-16,-19 31-17 16,19-31 0-16,-19 22-13 0,19-22 25 15,-31 10-30-15,31-10 30 16,-26 21-18-16,26-21 2 0,0 0-3 15,-25 22 10-15,25-22-10 0,-12 28 7 16,12-28 6-16,-13 28 1 16,13-3-11-16,0-25 4 0,0 28 26 15,0-3 1-15,0-25 8 16,19 35 15-16,-19-35 26 0,13 39-35 16,-7-14 33-16,-6-25-15 15,6 35-4-15,-6-35 19 0,0 0-3 16,-6 32-47-16,6-32-28 15,0 0 26-15,-19 25-8 0,19-25 4 16,-31 21-31-16,31-21 13 16,-26 0 12-16,26 0 17 0,-25-21-20 15,6-4-20-15,1-10 16 0,11-8-5 16,7-3-4-16,-6 0 8 16,0-3 1-16,6 6-17 0,6 1 5 15,-6 3-95-15,0 14-94 16,6 1-92-16,1 2-24 15,-7 22-46-15</inkml:trace>
  <inkml:trace contextRef="#ctx0" brushRef="#br0" timeOffset="4176">491 767 343 0,'0'0'111'0,"0"0"6"15,0 0-18-15,0 0-12 0,0 0-2 16,0 0-5-16,0 0-2 15,0 0-8-15,44-32-21 0,-44 32-4 16,38-21-12-16,-38 21 10 0,37-14 2 16,-37 14-18-16,38-4 46 15,-38 4-27-15,38 4-9 0,-38-4 36 16,38 25-7-16,-38-25-23 16,0 0-18-16,12 46-4 0,-12-46-27 15,-12 42-82-15,12-42-63 16,-32 46-81-16,7-14-58 0,25-32-76 15</inkml:trace>
  <inkml:trace contextRef="#ctx0" brushRef="#br0" timeOffset="4429">698 0 568 0,'0'0'121'15,"0"0"55"-15,0 0 81 16,13 43-12-16,-13-8-83 0,-13 7-50 16,-18 4-55-16,0 0-31 0,-7 7-13 15,-6 4-13-15,0 3-98 16,-6-11-119-16,-1 8-73 0,7-8-57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2:47.8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94 244 257 0,'0'0'33'0,"0"0"11"16,0 0 23-16,-12-28 25 16,12 28-22-16,0 0-16 15,0 0 9-15,-19-39 41 0,19 39 16 16,0 0 9-16,-19-36 27 15,19 36-43-15,-6-35 33 0,6 35-25 16,0 0-29-16,0 0 24 16,0 0-4-16,-13-32-63 15,13 32-11-15,0 0-13 16,0 0 37-16,0 0 27 0,0 0-20 16,6 29-30-16,1 2-8 15,-1 1-15-15,-6 0 19 0,6 0-35 16,-6 0 37-16,7-1 3 15,-7 1-1-15,0-32-16 0,6 35-23 16,-6-35 14-16,0 32-14 16,0-32 4-16,0 0-4 15,0 0-7-15,0 29 7 0,0-29 0 16,0 0 39-16,0 0 27 16,0 0-33-16,0 0-26 15,0 0 2-15,0-43-13 0,-6-3 13 16,-1-3 0-16,1-4-3 15,-7 3 0-15,7 4-6 16,0 7-5-16,0 8 5 0,6 31-11 16,-7-36 28-16,7 36 11 15,0 0-19-15,-6-28-18 0,6 28 12 16,0 0 16-16,0 0 36 16,0 0-10-16,0 0-16 0,13 32-7 15,-1 0 24-15,-12-32 19 16,13 42 7-16,-7 0-33 0,0 1-11 15,-6 3-3-15,0-7-25 16,0-4 0-16,7 0 0 16,-14 1-75-16,14-5-254 15,-7 1-411-15,0 4-255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05.1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222 99 440 0,'0'0'99'0,"0"0"57"16,0 0-45-16,0 0 14 0,0 0 10 15,0 0 53-15,-32-4 12 16,32 4-26-16,0 0-27 0,0 0-31 16,0 0-41-16,-25 0-35 15,25 0-22-15,-31 11 23 0,31-11-22 16,-25 32-14-16,-1-1 12 15,8 12-23-15,-1-1 13 16,0 4-7-16,6 0 15 0,1-7 21 16,5 0-29-16,14-4 8 15,-1-3-2-15,7-11-11 0,-13-21 25 16,37 18-16-16,-12-15 1 16,7-10-12-16,-1-14 21 15,1-14-18-15,-1-11-6 0,-6-4 6 16,0-3 21-16,-12 0-22 15,-7 0-7-15,1 0 5 0,-7 4 8 16,-7 3 10-16,7 11 4 16,0 35 0-16,-6-32 19 0,6 32-4 15,0 0-29-15,-38 14-3 16,1 18-1-16,-7 3-14 0,6 4-112 16,0 3-169-16,7-3-172 15,6 0-141-15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17.8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46 1726 0,'44'-29'25'0,"-44"29"-5"0,0 0-6 15,0 0-22-15,0 0-128 16,32-17-250-16,-32 17-75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2.1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25 180 200 0,'-6'-31'19'0,"6"31"-19"16,-7-46-7-16,7 10 7 15,-6 4-14-15,0-3-20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27.3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3193 1470 827 0,'0'0'228'0,"0"0"33"0,0 0-84 16,0 0-79-16,0 0-12 16,0 0-14-16,0 0-18 15,0-39-33-15,0 39 1 16,13-38-22-16,-1 2 10 0,-5 1-10 16,5-4-12-16,-6 0 17 15,7-7-3-15,0 0-5 16,-1 4 7-16,-6 7 14 0,-6 35-10 15,7-36 6-15,-7 36-10 16,0 0-24-16,-19-32 10 0,19 32 2 16,-38-14 5-16,0 14 5 15,1 11-2-15,-7 3 5 16,-7 7-14-16,-5 4 23 0,-1 7-19 16,-6 3 5-16,7 4-6 15,-7 0 0-15,0 0 1 16,0 0-7-16,7-1 6 15,12-9 10-15,6-5-21 0,38-24 14 16,0 0-11-16,0 0-12 16,-38 29 21-16,38-29-17 15,0 0 22-15,0 0 29 0,-19 39-44 16,19-39 40-16,-6 35 1 16,6-35-11-16,0 0 20 15,0 49 6-15,0-49-13 0,0 46-16 16,0-46 3-16,0 0 6 15,0 43-12-15,0-43 5 16,0 0-24-16,0 0 12 16,0 0 2-16,0 0 18 0,0 0-8 15,0 0 17-15,0 0-9 16,0 0 7-16,44 10-11 0,13-13-12 16,-1-4 1-16,7 0 18 15,6 7 5-15,0 7 12 16,1 10 86-16,-8 15 46 0,-5 14-23 15,-7 14-45-15,-18 7-50 16,-7 4-18-16,-19 7-13 16,-18 3-9-16,-20-7-13 15,-18 1-3-15,-13-8 10 0,-6-4 2 16,-7-6-28-16,1-11-65 16,0-7-116-16,5-11-160 15,14-10-222-15,12-15-115 0</inkml:trace>
  <inkml:trace contextRef="#ctx0" brushRef="#br0" timeOffset="424">1911 1520 977 0,'0'0'160'0,"0"0"46"15,0 0 24-15,0 0 29 0,0 0-30 16,-13 60-50-16,-12 4-32 16,0 3-19-16,-6 7-9 15,-1 11-36-15,-6 3-50 0,1 4-5 16,-1-4-16-16,13-6-24 15,-7-12-62-15,14-6-232 16,-1-18-239-16,6-11-87 0</inkml:trace>
  <inkml:trace contextRef="#ctx0" brushRef="#br0" timeOffset="752">1421 1983 1324 0,'-44'42'151'16,"44"-42"12"-16,0 0 27 16,-7 46-68-16,7-46-64 15,0 0-11-15,44 21-44 0,-44-21 10 16,0 0 18-16,44 4 1 15,-44-4-32-15,0 0-10 16,0 0-54-16,32-50 6 0,-32 4 14 16,-7 1 17-16,7 45 21 15,-37-46 1-15,37 46 5 0,-63-29 18 16,6 22-14-16,7 14 9 16,6 11-9-16,44-18-184 15,-50 35-187-15,50-35-144 16</inkml:trace>
  <inkml:trace contextRef="#ctx0" brushRef="#br0" timeOffset="3013">4438 361 515 0,'0'0'76'0,"0"0"7"15,0 0-15-15,-51 0 4 16,-5 7-15-16,-13 7 17 0,-19-3-38 15,-19 3 74-15,-13 7-54 16,-24 0 12-16,-20 4-6 0,-37 7-26 16,-25-1 18-16,-19 5 59 15,-19-1-58-15,0 0-30 16,6 1 7-16,13 6-32 16,6-3-15-16,7-4-17 0,-7 8-12 15,6-8 0-15,19 0 55 16,32-6 5-16,19-1 0 15,31-7-30-15,25-3 41 0,19-8-27 16,25 1 26-16,19-4-43 16,44-7-3-16,0 0 27 15,0 0 21-15,0 0-41 0,0 0 9 16,0 0-9-16,0 0 6 16,0 0 24-16,0 0 13 0,0 0-8 15,32 35-5-15,-32-35 104 16,25 39 34-16,-6-3-46 15,-13 3-25-15,6 10-19 16,-5 8 79-16,5 13-13 0,-5 19-42 16,11 13-52-16,1 22-21 15,0 14-16-15,0 7 25 16,0 6-17-16,0 12-8 0,0 7 0 16,-13-1 4-16,-6 1 14 15,-13-8-12-15,1-13-10 16,-13-18 11-16,-1-18-7 0,1-14-4 15,-6-22 19-15,-1-13-8 16,7-14-14-16,0-12 3 0,25-38 7 16,-19 32-3-16,19-32-11 15,0 0-33-15,0 0-14 16,0 0 37-16,25 0 21 16,19-3-16-16,13-8-10 0,18-3 2 15,20-4 10-15,24 4 14 16,19 0-12-16,20 10-7 15,17 1 31-15,14 6 13 0,18 5-36 16,1 2 24-16,6 4-25 16,-7 0-6-16,0-3 13 0,-12 0 32 15,-6-1-39-15,-19-3 8 16,-13-7 14-16,-13-3-6 16,-12-4-7-16,-12-4 13 0,-20-3 36 15,-12-4 27 1,-6-3 1-16,-7 3-13 0,-12-3-27 15,-6 4-11-15,-1-5-8 16,-12 1 7-16,0 7 10 0,0 3-6 16,-44 11-5-16,38-10-10 15,-38 10-2-15,0 0 19 16,0 0-8-16,38-14-13 0,-38 14 8 16,0 0 21-16,0 0-3 15,0 0 12-15,0 0 23 0,0 0 9 16,0 0-35-16,31-39-31 15,-12 0 9-15,0-11-5 16,0-13-15-16,0-11 0 16,0-18-9-16,-1-18 17 0,8-17-8 15,-1-7-13-15,0-22 4 16,0-3-6-16,13-11 15 16,-13-3-21-16,6 0-7 0,-6-11 17 15,1-3 16-15,-1-7-24 16,0-1 19-16,-6 1 0 0,0 17 0 15,-1 18-9-15,-11 21 16 16,-1 18-7-16,-12 25-12 16,6 10-13-16,-13 21 11 0,7 11-4 15,-7 15-23-15,13 38-16 16,-6-36-16-16,6 36-38 16,0 0-43-16,0 0-50 15,0 0-132-15,0 0-171 0,0 0-34 16,0 0 17-16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41.1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94 244 257 0,'0'0'33'0,"0"0"11"16,0 0 23-16,-12-28 25 16,12 28-22-16,0 0-16 15,0 0 9-15,-19-39 41 0,19 39 16 16,0 0 9-16,-19-36 27 15,19 36-43-15,-6-35 33 0,6 35-25 16,0 0-29-16,0 0 24 16,0 0-4-16,-13-32-63 15,13 32-11-15,0 0-13 16,0 0 37-16,0 0 27 0,0 0-20 16,6 29-30-16,1 2-8 15,-1 1-15-15,-6 0 19 0,6 0-35 16,-6 0 37-16,7-1 3 15,-7 1-1-15,0-32-16 0,6 35-23 16,-6-35 14-16,0 32-14 16,0-32 4-16,0 0-4 15,0 0-7-15,0 29 7 0,0-29 0 16,0 0 39-16,0 0 27 16,0 0-33-16,0 0-26 15,0 0 2-15,0-43-13 0,-6-3 13 16,-1-3 0-16,1-4-3 15,-7 3 0-15,7 4-6 16,0 7-5-16,0 8 5 0,6 31-11 16,-7-36 28-16,7 36 11 15,0 0-19-15,-6-28-18 0,6 28 12 16,0 0 16-16,0 0 36 16,0 0-10-16,0 0-16 0,13 32-7 15,-1 0 24-15,-12-32 19 16,13 42 7-16,-7 0-33 0,0 1-11 15,-6 3-3-15,0-7-25 16,0-4 0-16,7 0 0 16,-14 1-75-16,14-5-254 15,-7 1-411-15,0 4-255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41.1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222 99 440 0,'0'0'99'0,"0"0"57"16,0 0-45-16,0 0 14 0,0 0 10 15,0 0 53-15,-32-4 12 16,32 4-26-16,0 0-27 0,0 0-31 16,0 0-41-16,-25 0-35 15,25 0-22-15,-31 11 23 0,31-11-22 16,-25 32-14-16,-1-1 12 15,8 12-23-15,-1-1 13 16,0 4-7-16,6 0 15 0,1-7 21 16,5 0-29-16,14-4 8 15,-1-3-2-15,7-11-11 0,-13-21 25 16,37 18-16-16,-12-15 1 16,7-10-12-16,-1-14 21 15,1-14-18-15,-1-11-6 0,-6-4 6 16,0-3 21-16,-12 0-22 15,-7 0-7-15,1 0 5 0,-7 4 8 16,-7 3 10-16,7 11 4 16,0 35 0-16,-6-32 19 0,6 32-4 15,0 0-29-15,-38 14-3 16,1 18-1-16,-7 3-14 0,6 4-112 16,0 3-169-16,7-3-172 15,6 0-141-15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41.1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13885 2460 808 0,'0'0'245'0,"31"-29"11"16,-31 29-9-16,0 0-48 15,0 0-44-15,0 0-37 16,0 0 105-16,0 0-34 16,0 0-81-16,0 0-37 0,31 46 10 15,-5-10 9-15,-14 3-24 16,7-1-29-16,0-2-9 15,0 6-10-15,0-3-11 0,-1 0-2 16,1 0-37-16,-19-39-191 16,25 42-423-16,-12-6-333 15</inkml:trace>
  <inkml:trace contextRef="#ctx0" brushRef="#br0" timeOffset="1">14325 3460 435 0,'0'0'163'0,"0"0"-2"0,0 0-10 15,0 0 23-15,0 0-29 16,0 0-49-16,0 0 0 0,-38 0 19 16,0 14-44-16,7 7 4 15,-7 0-14-15,0 8-10 16,7-1 12-16,-7 7-21 0,0 4-16 16,7 3 17-16,0 1-2 15,5-1 18-15,8 4-11 16,11 0-5-16,14-3 1 0,11-1-12 15,1-3-8-15,19 0-33 16,0-7 31-16,-1-4-22 16,7 0-21-16,-6-3-107 0,0-8-183 15,-7-2-157-15,1-8-35 16</inkml:trace>
  <inkml:trace contextRef="#ctx0" brushRef="#br0" timeOffset="2">14714 3633 832 0,'0'0'76'0,"0"0"-33"16,0 0 32-16,0 0 13 16,0 0 3-16,0 0 13 15,51 3-9-15,-1 12 1 16,6 6 37-16,-12 7 24 0,7 4-97 16,-1 0 11-16,-6 7 3 15,-13-4-2-15,1 0 11 0,-7-3-8 16,-6 0 6-16,-13 0-30 15,-12-1-26-15,6-31-7 0,-32 39-12 16,1-7-19-16,-13-7 20 16,-6-7-10-16,-1-4-5 0,-5-4 8 15,-1-6 9-15,7-8-7 16,0-3-23-16,6-10 28 16,0-8-7-16,19-14-9 15,12-3-9-15,13-8 25 0,13-6-4 16,12-5-6-16,12 8 23 0,7 0-16 15,0 11-34-15,-6 3-93 16,-38 39-235-16,38-32-207 16,-38 32-53-16</inkml:trace>
  <inkml:trace contextRef="#ctx0" brushRef="#br0" timeOffset="3">15456 3241 1195 0,'0'0'277'0,"44"-14"-21"16,-44 14-20-16,50 3-71 0,-12 11-6 15,-38-14-20-15,50 39-40 16,1 3-24-16,-1-3 1 0,0 4 28 16,-6 3-8-16,6 0-42 15,-6 0-13-15,-6-4-7 0,-6-3 3 16,-7 3-14-16,-13-3 8 16,-12 0-9-16,-19 0-19 15,-18 0-9-15,-1-4 20 0,-12-7-20 16,-7-3 2-16,7-7 7 15,0-11-7-15,6-11-4 16,6-17-1-16,6-7 16 0,7-15-20 16,6-10 9-16,13-3 4 15,0-8-12-15,6 1-9 0,6 3-34 16,0 0-55-16,13 3-58 16,-6 0-87-16,6 11-153 0,0 4-174 15,-7 7-108-15</inkml:trace>
  <inkml:trace contextRef="#ctx0" brushRef="#br0" timeOffset="6">8686 6495 741 0,'0'0'206'0,"0"0"39"15,0 0-31-15,0 0 12 0,0 0-12 16,0 0-47-16,0 0-104 15,0 0-21-15,32-38-6 16,-7 9-23-16,-6-3-18 0,0-3-7 16,0-7 0-16,6-8-22 0,-6-3-7 15,-1-3 0-15,1 3 21 16,-6 3 11-16,6 8 2 0,-13 10-11 16,-6 32 35-16,6-28-4 15,-6 28-7-15,0 0-26 0,0 0 13 16,-37 10 13-16,-14 12-4 0,7 6 2 15,-12 4-4-15,5-1-11 16,-11 1 2-16,-1-4 3 16,0 4 8-16,6-3-33 0,1-8 2 15,5 0-5-15,-5-10 4 0,12-1 26 16,6-3-11-16,38-7 10 16,-31 7-9-16,31-7 3 0,0 0-13 15,0 0-1-15,0 0 49 0,0 0 50 16,-7 50 2-16,14-8 22 15,12-3-21-15,-1 7 23 0,8-4-14 16,-8 1-15-16,1 3-39 16,0-7 12-16,-13-1 8 0,1-2-38 15,-1-1 12-15,-6-35-3 16,-6 36-20-16,6-36-3 0,-7 31 4 16,7-31 13-16,0 0-21 15,0 0 7-15,0 0-42 0,0 0-51 16,0 0 10-16,0 0 29 0,51-46 22 15,-7 11 23-15,6 7-8 16,0 7 10-16,1 10 11 0,-1 7-7 16,0 11 0-16,-6 11 48 0,-6 7 22 15,-7 10-24-15,-6 8 11 16,-12-4 12-16,-13 6-13 0,-19 5-31 16,-6 6 8-16,-13 5-11 0,-12-1 8 15,0-7-22-15,-13 7-18 16,6 3 6-16,1-6-1 15,-1-11-28-15,13-4-82 0,6-10-107 16,38-32-140-16,-37 28-181 0,37-28-107 16</inkml:trace>
  <inkml:trace contextRef="#ctx0" brushRef="#br0" timeOffset="7">7907 6757 886 0,'0'0'181'15,"0"0"26"-15,0 0 37 0,0 0 11 16,0 0 72-16,0 0-64 16,-13 42-69-16,-5 8-25 0,-8 10-37 15,-5 0-57-15,0 7-31 0,5 4-12 16,-11 3-14-16,5 0-6 16,1-3-43-16,6-8-141 15,-7-6-209-15,13-8-278 0,7-13-93 16</inkml:trace>
  <inkml:trace contextRef="#ctx0" brushRef="#br0" timeOffset="8">7410 7029 1022 0,'-37'25'44'0,"37"-25"67"15,0 0 50-15,0 0-30 0,0 0-29 16,6 42-34-16,-6-42-38 0,50 21-8 16,7-17 11-16,-1-4-19 15,-5-7-2-15,-1-11-20 0,-6-7 14 16,-6 1 10-16,-38 24-13 0,44-50 1 15,-25 11-2-15,-19 39 10 16,-7-46-18-16,-12 11 24 0,19 35 31 16,-44-35 47-16,-12 14 13 0,6 13-3 15,-1 16-34-15,-5 6-30 16,12 7-14-16,-7 11-12 16,51-32-91-16,-50 60-216 0,12-14-235 15,26-11-171-15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41.1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1911 1520 977 0,'0'0'160'0,"0"0"46"15,0 0 24-15,0 0 29 0,0 0-30 16,-13 60-50-16,-12 4-32 16,0 3-19-16,-6 7-9 15,-1 11-36-15,-6 3-50 0,1 4-5 16,-1-4-16-16,13-6-24 15,-7-12-62-15,14-6-232 16,-1-18-239-16,6-11-87 0</inkml:trace>
  <inkml:trace contextRef="#ctx0" brushRef="#br0" timeOffset="1">1421 1983 1324 0,'-44'42'151'16,"44"-42"12"-16,0 0 27 16,-7 46-68-16,7-46-64 15,0 0-11-15,44 21-44 0,-44-21 10 16,0 0 18-16,44 4 1 15,-44-4-32-15,0 0-10 16,0 0-54-16,32-50 6 0,-32 4 14 16,-7 1 17-16,7 45 21 15,-37-46 1-15,37 46 5 0,-63-29 18 16,6 22-14-16,7 14 9 16,6 11-9-16,44-18-184 15,-50 35-187-15,50-35-144 16</inkml:trace>
  <inkml:trace contextRef="#ctx0" brushRef="#br0" timeOffset="2">4438 361 515 0,'0'0'76'0,"0"0"7"15,0 0-15-15,-51 0 4 16,-5 7-15-16,-13 7 17 0,-19-3-38 15,-19 3 74-15,-13 7-54 16,-24 0 12-16,-20 4-6 0,-37 7-26 16,-25-1 18-16,-19 5 59 15,-19-1-58-15,0 0-30 16,6 1 7-16,13 6-32 16,6-3-15-16,7-4-17 0,-7 8-12 15,6-8 0-15,19 0 55 16,32-6 5-16,19-1 0 15,31-7-30-15,25-3 41 0,19-8-27 16,25 1 26-16,19-4-43 16,44-7-3-16,0 0 27 15,0 0 21-15,0 0-41 0,0 0 9 16,0 0-9-16,0 0 6 16,0 0 24-16,0 0 13 0,0 0-8 15,32 35-5-15,-32-35 104 16,25 39 34-16,-6-3-46 15,-13 3-25-15,6 10-19 16,-5 8 79-16,5 13-13 0,-5 19-42 16,11 13-52-16,1 22-21 15,0 14-16-15,0 7 25 16,0 6-17-16,0 12-8 0,0 7 0 16,-13-1 4-16,-6 1 14 15,-13-8-12-15,1-13-10 16,-13-18 11-16,-1-18-7 0,1-14-4 15,-6-22 19-15,-1-13-8 16,7-14-14-16,0-12 3 0,25-38 7 16,-19 32-3-16,19-32-11 15,0 0-33-15,0 0-14 16,0 0 37-16,25 0 21 16,19-3-16-16,13-8-10 0,18-3 2 15,20-4 10-15,24 4 14 16,19 0-12-16,20 10-7 15,17 1 31-15,14 6 13 0,18 5-36 16,1 2 24-16,6 4-25 16,-7 0-6-16,0-3 13 0,-12 0 32 15,-6-1-39-15,-19-3 8 16,-13-7 14-16,-13-3-6 16,-12-4-7-16,-12-4 13 0,-20-3 36 15,-12-4 27 1,-6-3 1-16,-7 3-13 0,-12-3-27 15,-6 4-11-15,-1-5-8 16,-12 1 7-16,0 7 10 0,0 3-6 16,-44 11-5-16,38-10-10 15,-38 10-2-15,0 0 19 16,0 0-8-16,38-14-13 0,-38 14 8 16,0 0 21-16,0 0-3 15,0 0 12-15,0 0 23 0,0 0 9 16,0 0-35-16,31-39-31 15,-12 0 9-15,0-11-5 16,0-13-15-16,0-11 0 16,0-18-9-16,-1-18 17 0,8-17-8 15,-1-7-13-15,0-22 4 16,0-3-6-16,13-11 15 16,-13-3-21-16,6 0-7 0,-6-11 17 15,1-3 16-15,-1-7-24 16,0-1 19-16,-6 1 0 0,0 17 0 15,-1 18-9-15,-11 21 16 16,-1 18-7-16,-12 25-12 16,6 10-13-16,-13 21 11 0,7 11-4 15,-7 15-23-15,13 38-16 16,-6-36-16-16,6 36-38 16,0 0-43-16,0 0-50 15,0 0-132-15,0 0-171 0,0 0-34 16,0 0 17-16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07.8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71 348 0,'0'0'52'15,"-6"-25"34"-15,6 25-22 16,0 0-8-16,0 0 7 0,0 0 12 16,0 0-16-16,0 0 3 15,0 0-52-15,0 0 33 16,0 0 45-16,0 0-21 0,0 0 5 15,0 0-23-15,0 0 20 16,19 35-19-16,-19-35 30 0,12 50-15 16,7-11-3-16,-13-4 31 15,-6-35-11-15,19 50-29 16,-6-12 16-16,-7 1-23 16,-6-39 41-16,6 43-7 0,-6-43-47 15,19 42 7-15,-19-42-17 16,0 0-36-16,0 0 20 0,7 35 14 15,-7-35 13-15,0 0 23 16,0 0-2-16,0 0-30 0,0 0-9 16,0 0-7-16,0 0-16 15,0 0 17-15,0 0-5 0,-19-42-19 16,0 7 25-16,6-4-11 16,1-4-11-16,5 5 21 15,1 2-5-15,-6 1-17 16,5 7 32-16,1 3-14 0,6 25-16 15,-13-35 29-15,13 35-12 16,-6-36-16-16,6 36 35 0,-6-28-10 16,6 28-12-16,0 0 35 15,0 0-7-15,-13-32 3 0,13 32 7 16,0 0-2-16,0 0 9 16,0 0-14-16,0 0-4 0,0 0-15 15,0 0-4-15,0 0-12 16,0 0-6-16,0 0-8 15,0 0 24-15,0 0 18 16,0 0 31-16,7 46-9 0,-1-4 5 16,6 1-12-16,1 6 4 15,0 1 1-15,5-1 15 0,-5 1 56 16,6 3-49-16,0-7-33 16,-7 0 12-16,7-7 2 0,0 3-16 15,0-7 4-15,-19-35-8 16,19 46-5-16,-19-46-16 0,19 39-13 15,-19-39 10-15,0 0 2 16,0 0-5-16,0 0 0 0,0 0-4 16,0 0 7-16,0 0-45 15,0 0-123-15,0 0-161 16,0 0-226-16,0 0-280 16,0 0-26-16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17.5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0 713 0,'0'0'-12'15,"0"0"20"-15,0 0-6 0,0 0-30 16,32 24-95-16,-32-24-102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25.9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151 233 1138 0,'0'0'142'0,"0"0"81"16,0 0 3-16,0 0 4 16,0 0-86-16,19-25-73 0,18 11-10 15,14 3-37-15,5 4-22 16,7 0-6-16,-13 7 16 16,1 0-22-16,-14 0-140 0,-5 0-97 15,-32 0-92-15,0 0-57 16,0 0 12-16,0 0 58 15</inkml:trace>
  <inkml:trace contextRef="#ctx0" brushRef="#br0" timeOffset="204">371 201 568 0,'0'0'185'0,"-32"28"-25"0,7 4 29 16,13 3 34-16,-1 8-45 15,-6 6-29-15,19 4-12 16,-12 7-44-16,5 4 6 15,7 3-22-15,0 4-4 0,0-1-20 16,0 1-38-16,-6-4 19 16,6 0-42-16,0-3 23 0,-6-7-2 15,-7-8-112-15,1-3-119 16,-13-7-229-16,12-11-58 0</inkml:trace>
  <inkml:trace contextRef="#ctx0" brushRef="#br0" timeOffset="388">0 1233 802 0,'0'0'87'16,"0"0"70"-16,38-28-27 15,12 6-46-15,13 1-42 0,19 0-24 16,-1 3 6-16,7 1-173 15,0-5-145-15,-6-2-67 0</inkml:trace>
  <inkml:trace contextRef="#ctx0" brushRef="#br0" timeOffset="619">1006 307 903 0,'0'0'347'0,"0"0"-7"15,0 42-27-15,0 4-95 0,0 14-111 16,0 4-28-16,6 7-45 16,0 6-28-16,-6 5-103 0,0-5-214 15,0 1-180-15,0-7-28 16,0-8 56-16</inkml:trace>
  <inkml:trace contextRef="#ctx0" brushRef="#br0" timeOffset="1115">949 289 619 0,'6'-63'155'15,"7"13"28"-15,0 1-28 16,24 10 20-16,1 7-85 16,6 7-42-16,0 4-7 0,13 14 14 15,5 3 4-15,-11 12 21 16,5 13 0-16,-12 7-23 0,-12 11-17 16,-1 3 8-16,-12 4 18 15,-13 0-10-15,-12 0-25 0,-19 0 2 16,-19 0-19-16,-6-4-14 15,-13-3-4-15,6-7 4 0,1-7-25 16,-1-8-10-16,13-6 2 16,6-4-9-16,38-7-17 0,0 0 11 15,0 0 5-15,0 0 40 16,0 0-10-16,63-28 8 16,6 17 5-16,7 8 0 15,-1 17 19-15,1 7 23 0,-1 7 2 16,0 11 4-16,-12 4 8 15,-12-1-10-15,-1 8 33 0,-25-5-3 16,6 1 21-16,-18 4 11 16,-13-4 1-16,-13-4-35 0,-24 1-23 15,-14-4-30-15,-18-4 3 0,-6-7-27 16,-1-7 12-16,1-7-79 16,6-6-53-16,6-8-147 0,13-11-131 15,12-3-31 1,7-14-33-16</inkml:trace>
  <inkml:trace contextRef="#ctx0" brushRef="#br0" timeOffset="1572">2030 201 1309 0,'38'-28'193'0,"-38"28"-74"0,0 0 26 15,0 0-64-15,0 0-51 16,38-32-2-16,-38 32-32 0,50-36 21 16,7 12-10-16,-7 10-17 15,6 7-18-15,-12 3 31 0,-6 15-23 16,6 6 8-16,-44-17 57 15,25 46 29-15,-12 0 42 0,-13 0-37 16,-13 4-18-16,-12 3-31 16,-6 0-4-16,-7 3-22 0,-6 1 16 15,13-4-26-15,-7 3 20 0,6-6-12 16,14-1 27 0,5-6 2-16,13-5 25 0,13-2 2 15,12-8-1-15,6-7-18 16,19-10 41-16,7-1 16 0,6-2-43 15,6-1 4-15,-12-7-34 0,12 3 4 16,-7-6-16-16,-11 3-8 16,-14 0-3-16,-11-4 6 0,-26 4-90 15,0 0-260-15,31-18-238 16,-31 18-148-16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28.6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0 171 751 0,'0'0'181'0,"0"0"80"16,0 0-72-16,31 0 71 0,1-4-63 15,5 1-84-15,1-1-50 16,0 0-16-16,6 1-20 0,-6-1-14 16,-13 4-11-16,-25 0 3 15,31 0-30-15,-31 0-3 16,0 0-88-16,0 0-21 0,0 0-37 16,0 0 51-16,0 0 79 15,0 0 12-15,0 0 8 16,0 0 44-16,0 0-33 0,-25 36 1 15,25-36 37-15,0 0-10 16,0 0 11-16,0 0 35 0,0 0 3 16,0 0 24-16,-31 35 80 15,12-3-35-15,0 7-16 0,6 0 18 16,-6 10-15-16,-6 4-31 16,19 7-19-16,-7 4-27 15,1-1-7-15,6 1-21 0,-1 0-15 16,1-8 0-16,6 1 0 0,6-8 8 15,-6-6 2 1,7-5 0-16,-7-9-7 0,0-29 3 16,0 0-13-16,6 28 9 15,-6-28-36-15,0 0-113 0,0 0-190 16,0 0-186-16,0 0-25 16</inkml:trace>
  <inkml:trace contextRef="#ctx0" brushRef="#br0" timeOffset="205">0 1171 1210 0,'0'0'206'16,"0"0"21"-16,0 0-19 0,0 0-89 15,44-22-50-15,6 1-21 16,7 4-25-16,6-1-4 0,-1 0-8 15,8 1-8-15,-8 2-200 16,1 1-266-16,-6 0-119 0</inkml:trace>
  <inkml:trace contextRef="#ctx0" brushRef="#br0" timeOffset="467">993 245 1648 0,'0'0'130'0,"0"0"104"16,0 0 65-16,6 32-88 0,-6 14-77 15,-6 17-68-15,0 8-42 16,-1 3-14-16,7 4 1 15,0 0 7-15,-6-4-57 16,6-4-173-16,0-2-201 0,0-12-160 16,0-6 27-16,6-12 61 15</inkml:trace>
  <inkml:trace contextRef="#ctx0" brushRef="#br0" timeOffset="923">1075 291 852 0,'19'-71'298'16,"6"11"-17"-16,0 7 15 0,6 14-109 15,1 4-28-15,5 14-61 16,7 10 6-16,0 14-30 16,7 5-41-16,-14 13-9 0,14 4-4 15,-7 6-13-15,-7 5 2 16,-5-1-6-16,-13 0 5 0,-7 1 3 15,-12-1-1-15,-12 0-1 16,-20 1 2-16,1-5-11 0,-13 1 9 16,-19-3-13-16,19-5-16 15,-6-6 8-15,12-4 8 16,38-14-5-16,-44 7-36 0,44-7-4 16,0 0 28-16,0 0 8 15,0 0 4-15,57 11 9 0,-1 3-6 16,-6 4 11-16,13 10-15 15,-12 4 39-15,-14 7 16 0,7 3 1 16,-12-3 16-16,-13 0 5 16,6 0-1-16,-19-8 13 0,-12 5 22 15,-7-4-22-15,-12-4-36 16,-6 0-16-16,-20-7-15 0,7 0-22 16,-12-6-47-16,5-8-59 15,1-4-90-15,6-3-92 16,44 0-114-16,-56-14-88 0,56 14-6 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37.80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16 328 0,'0'0'66'0,"0"0"24"16,0 0 4-16,0 0 37 15,0 0 7-15,0 0-48 16,0 0 7-16,0 0 21 0,0 0-42 15,0 0 15-15,0 0 37 16,0 0-55-16,0 0 19 0,0 0-22 16,0 0 18-16,0 0-8 15,0 0-19-15,0 0-1 16,0 0 23-16,0 0-23 0,0 0 2 16,0 0 12-16,0 0 43 15,31 18-35-15,1-11-22 0,-7-4-17 16,6-3 2-16,-6 0 15 15,7 0-22-15,-32 0-30 0,37 0 9 16,1 0-3-16,0-3-21 16,-7 3 29-16,7 0-22 0,0 0 9 15,-1-4-13-15,1 1 4 16,0-1 13-16,0 4-25 16,-7-3 22-16,0-1-25 0,7 4 30 15,-6 0-10-15,-1 0-5 16,0 0 11-16,-5 0-18 0,5 4 10 15,-31-4 4-15,38 0-18 16,-13 0 19-16,-25 0-8 16,38 0 0-16,-7 0 5 0,-31 0-9 15,31 0 14-15,-31 0-10 16,32 0-3-16,-32 0 15 0,38 0-6 16,-13-4 5-16,-25 4 5 15,37 0-16-15,-37 0 9 0,32-3 6 16,-7 3-15-16,-25 0 0 15,31-4 15-15,-31 4-21 0,38 0 22 16,-38 0-16-16,32-3 4 16,-32 3 4-16,31-4-12 15,-31 4 7-15,38-3 8 0,-7-1-20 16,-31 4 18-16,44-4-9 16,-12 4-6-16,-7-3 13 0,6 3-10 15,1 3 10-15,-32-3-7 16,37 4-3-16,1 0 6 15,-7-4-7-15,1 3 4 0,-32-3 10 16,38 0-18-16,-1 0 11 16,-37 0 4-16,38 0-13 0,-38 0 14 15,44 0-8-15,-13 4 0 16,-31-4 6-16,38 3-10 16,-38-3 8-16,38 0-11 0,-38 0 7 15,44-3-11-15,-44 3 18 16,44 0-4-16,-13 0-7 0,-31 0 10 15,44 0-16-15,-6 3 20 16,-7-3-15-16,-31 0-4 0,38 0 20 16,-6 0-22-16,-1 4 15 15,-6-4 1-15,7 0-11 0,-32 0 17 16,37 0-15-16,-5 0 9 16,-1 3-3-16,-6 1-8 0,7-1 15 15,-7 1-23-15,-25-4 27 16,44 0-20-16,-13 3 4 15,1 1 11-15,-7-4-20 0,6 3 27 16,-6-3-29-16,-25 0 22 16,38 0-2-16,-7 4-16 15,-31-4 16-15,32 0-16 0,-32 0 18 16,31 3 0-16,1 1-21 16,-32-4 23-16,37 0-22 0,-5 4 12 15,-32-4 8-15,38 3-13 16,-7 1 12-16,0-4-19 0,-5 3 22 15,-26-3-10-15,37 4 0 16,-5-4 4-16,-1 3-13 16,-31-3 9-16,32 4 10 0,-1-4-15 15,-31 0 5-15,38 3 8 16,-7 1-11-16,-31-4 8 0,38 0-5 16,-13 3-7-16,-25-3 17 15,31 0-17-15,1 0 4 0,-32 0 8 16,38 4-5-16,-7-1 8 15,0-3-11-15,1 4-7 0,-7-4 19 16,13 0-23-16,-7 3 21 16,7-3 2-16,0 0-18 0,-1 0 13 15,7-3-4-15,-6 3 0 16,6 0 8-16,0 0-12 0,0 0 10 16,0 3-3-1,0-3-10-15,6 4 20 0,-6-4-22 16,0 4 9-16,0-8 0 15,0 4-4-15,-6 0 4 0,6 0-6 16,-6 0 6-16,-1 0 13 16,1 0-18-16,0 0-1 0,0-4 12 15,-1 4-20-15,1 0 30 16,0-3-29-16,6 3 20 0,-7-4-5 16,7 4-8-16,-6 0 17 15,12-7-24-15,-6 7 10 0,7 0 14 16,-1 0-27-16,0-3 30 15,1 3-10-15,5-4-17 16,-6 4 23-16,7-3-17 0,-13 3 4 16,0 0 10-16,0 0-20 15,0 0 27-15,0 0-18 0,0 0 4 16,-6 0 9-16,-1 3-18 16,1-3 18-16,0 0-9 0,0 0-11 15,-1 0 23-15,7 0-17 16,-6 0-2-16,6 0 12 0,6 0-15 15,-6 0 23-15,7 0-18 16,-1 0-2-16,0 0 21 0,0 4-20 16,7-1 17-1,0-3-24-15,-7 7 13 0,6-3 0 16,-5-1 0-16,-1 5 5 16,0-5-8-16,1 1 8 0,-7-1-19 15,6 1 23-15,-6-4-6 16,0 3-14-16,-6 1 21 0,6-4-17 15,-7 3 7-15,1 1 4 16,0-4-4-16,-1 0 8 0,1 3-18 16,6-3 13-16,-6 4 2 15,0-1-19-15,-1-3 25 0,7-3-20 16,0 6 9-16,0-3 7 16,-6 0-11-16,0 0 12 15,-1-3-14-15,1 3 2 0,0 0 4 16,0 0-9-16,-1 3 23 15,1-3-14-15,0 0 0 0,6 4 4 16,-7-8-15-16,1 4 16 16,6 0-3-16,-6 0-11 0,6 4 21 15,0-4-18-15,0 0 6 16,0 0 6-16,-6 0-6 0,6 3 0 16,-7-3 7-16,7 0-10 15,-6 4 6-15,0-4-6 0,-1 0 3 16,1 0 0-1,6 0 10-15,-12-4-13 0,5 4-1 16,-5 4 9-16,-32-4-22 16,44 4 22-16,-44-4-5 0,44 0-7 15,-44 0 21-15,44 0-20 16,-44 0 6-16,37 3 6 0,-37-3-20 16,44 0 21-16,-44 0-3 15,44 0-19-15,-44 0 23 0,38 0-3 16,-38 0-11-16,44 4 15 15,-44-4-13-15,44 0 4 0,-44 0 5 16,44 0-16-16,-44 0 17 16,38 3-6-16,-38-3 0 15,38 4 0-15,-38-4-4 0,37 3 4 16,-37-3 5-16,44 4-13 16,-44-4 13-16,38 3-10 0,-38-3-1 15,38 4 19-15,-38-4-25 16,37 0 22-16,-37 0-10 0,0 0-11 15,38 3 24-15,-38-3-23 16,0 0 17-16,38 0-1 0,-38 0-20 16,0 0 24-16,37 0-10 15,-37 0-3-15,38 4 8 16,-38-4-24-16,38 3 27 16,-38-3-16-16,31 0 11 0,-31 0-3 15,0 0-5-15,38 0-5 16,-38 0 18-16,0 0-17 0,38 4 14 15,-38-4 1-15,0 0-12 16,0 0 11-16,0 0-5 0,37 0-13 16,-37 0 21-16,0 0-8 15,32 0-7-15,-32 0 7 0,0 0-8 16,0 0-6-16,0 0 4 16,0 0-17-16,0 0 27 0,0 0 3 15,0 0-6-15,0 0 12 16,0 0-9-16,0 0-6 15,0 0 9-15,0 0-10 0,-38 7-1 16,38-7 19-16,-44 4-11 16,6-1-6-16,7 4 14 0,-7-3-22 15,-6-1 26-15,7 4-9 16,-14 0-3-16,7 0 7 0,-6 1-10 16,0-1 13-16,0-4-22 15,-1 4 19-15,-5-3 1 0,5-1-11 16,-5 4 14-16,-1-3-27 15,7-1 22-15,-7 1 1 16,1-1-23-16,-1-3 33 0,1 0-20 16,-1 0-4-16,7 4 19 15,0-4-27-15,-1 4 20 16,7-4-1-16,-6 0-12 0,6 3 16 16,0 1-20-16,0-1 9 15,0-3 6-15,6 0-9 0,1 4 26 16,37-4-20-16,-44-4-8 15,12 4 22-15,32 0-22 0,-44-3 18 16,44 3-8-16,-44-7-11 16,6 3 23-16,7-3-9 0,0 3 0 15,-1-3-5-15,-6 0 4 16,7 4 34-16,-7-1-18 16,1-3-1-16,-7 4-4 0,0-1-15 15,6 1 9-15,0-1-14 16,-6 8 0-16,6-4 13 0,1 0-14 15,-1 3 19-15,0-3-13 16,1 4 0-16,-1-1 4 16,0-3-4-16,0 4 5 0,1-4-12 15,-7 3 13-15,0-3-10 16,6 4 7-16,-6-4 1 0,0 3-16 16,6 1 29-16,-6-4-17 15,7 3 4-15,-7 1-7 16,6-4 3-16,-6 7 6 0,0-7-6 15,6 3 6-15,-6-3-6 16,0 0 0-16,-6 0 10 0,0-3-18 16,-1-1 2-16,1 4 6 15,0-3 0-15,6 3 5 0,-7-4-15 16,7 4 10-16,0 0 6 16,7-3-17-16,5-1 6 0,32 4 16 15,-50-3-15-15,12-1 4 16,1 1 5-16,-1-1-5 0,6 1 0 15,-5-1 0-15,5 1-5 16,-5-1 12-16,-7 4-14 16,0-4 7-16,-7 4 6 0,1-3-12 15,0-1 12-15,-7-3-12 16,1 4 9-16,-7-1 3 16,0 4-12-16,6 0 9 0,-6 0-3 15,7 0-4-15,6-3 13 16,-1 3-14-16,1 3 14 0,0-3-1 15,6 0-6-15,0 0 5 16,0-3-14-16,0 3 16 0,-7 0-23 16,1-4 21-16,0 4-7 15,0-3-11-15,-1 3 17 16,-5-4-12-16,-1 4 15 0,7 0-9 16,0 0-12-16,-1-3 21 0,7-1-12 15,0 4 6-15,7 0 4 16,-1 0-7-16,0 0 5 15,0 4 2-15,7-8-11 0,0 4 7 16,-1 0-6-16,1 0-5 16,-7 0 22-16,7-4-25 0,-7 4 14 15,6-3-10-15,1-1 12 16,0 4 0-16,-1-3-12 0,1 6 4 16,-1 1 3-16,32-4-5 15,-44 0 10-15,7 3-5 0,5-3-7 16,-6 4 15-1,1-4-8-15,-1 4 5 0,-12-4-5 16,6 3-3-16,-13 1 12 16,1-4-20-16,-7 0 15 0,0 0 0 15,0 3-4-15,0-3 5 16,0 0-20-16,7 4 21 0,-1-4-6 16,1 0-8-16,-1 3 17 15,13-3-23-15,-6 4 21 0,0-1-7 16,-1-3-9-16,1 4 24 15,0-4-25-15,6 0 4 0,-13 3 19 16,13-3-23-16,6 4 24 16,1-4-24-16,5 0 15 15,32 0-5-15,-37 3-6 0,5-3 17 16,32 0-24-16,-31 0 24 16,31 0-18-16,-32-3 7 0,32 3 9 15,-37-7-9-15,5 3 0 16,32 4-3-16,-38-3-1 0,13-1 11 15,25 4-14-15,-37 0-1 16,11-3 18-16,26 3-18 0,-37 0 12 16,5-4-10-16,32 4 3 15,-37 0 13-15,-1 0-22 0,6 0 18 16,7-3-3-16,-6 3-16 16,-1-4 20-16,1 4-1 15,-7-3-10-15,7 3 11 16,-1 0-13-16,-5 0-1 0,5 0 9 15,1-4-10-15,-1 4 18 16,1 0-10-16,0 0 0 0,-1 0-12 16,1 0 12-16,-1 0 14 15,1-4-14-15,-1 4-11 0,1 0 4 16,31 0 22-16,-44 0-12 16,13 0-6-16,31 0-6 0,-38-3 14 15,6 3-2-15,32 0-1 16,-37-4-16-16,12 4 18 15,25 0 1-15,-44-3 1 0,12 3-16 16,32 0-3-16,-38 0 24 16,7 0-7-16,31 0-4 0,-31 0-6 15,31 0 12-15,-38 0 4 16,38 0-10-16,0 0-12 0,-38-4 6 16,38 4 13-16,-38-3 7 15,38 3-14-15,-31-4 0 0,31 4-9 16,-31 0 0-16,31 0 17 15,0 0 1-15,-32-3-17 0,32 3 3 16,0 0 13 0,0 0 0-16,0 0-4 0,0 0-4 15,0 0-4-15,0 0 4 16,0 0 20-16,0 0-6 0,0 0-14 16,0 0 0-16,0 0-8 15,0 0 13-15,0 0 4 0,0 0-17 16,0 0-64-16,0 0-116 15,0 0-184-15,0 0-220 0,0 0-84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2.2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62 441 146 0,'-12'-38'31'0,"6"-5"-8"16,-7-3 6-16,7-3-26 0,-1-1 6 15,1 4-9-15,-6-10-3 16,12-1 3-16,0 1-69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41.58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73 417 0,'0'0'139'0,"0"0"-10"0,0 0-21 15,0 0-15-15,0 0-18 16,0 0-23-16,0 0 8 16,0 0 10-16,0 0 38 15,38-11-3-15,-6 11-22 0,5-7 23 16,7 3-21-16,0 1-11 16,13-4 29-16,6 3-7 0,6-3 8 15,6 4-25-15,7-1-23 16,0-3-25-16,-7 4 16 0,1-1-23 15,-14 4 0-15,1 0-8 16,-6 0 11-16,-1 0 3 0,-5 0-19 16,-7 0-6-16,6-4 23 15,0 1-7-15,-6 3-18 16,7 3 5-16,-1-3 7 0,0 0 10 16,0 0-8-16,1 4 6 15,-7-4 0-15,12 0-7 0,-5-4 10 16,5 1-6-16,-6 3-10 15,1 0-19-15,-1 0 13 0,0 0 14 16,-6 0-11-16,0 0-19 16,-6 0 19-16,-7-4 6 0,1 4-2 15,-1 4-22-15,1-4 17 16,5-4 9-16,-5 4 5 16,-1 4 7-16,7-4 10 15,6 0-5-15,-6 0-4 0,6 0-24 16,6-4 1-16,13 4 17 15,0 0-12-15,0 0-5 0,6 0-2 16,6 4-3-16,-6-4 0 16,-6 3 7-16,6-3-2 0,-6 0-2 15,0 0 11-15,0 4-3 16,-7 0-7-16,-5-4-2 0,-1 3 3 16,-6 1-2-16,0-1-14 15,0 1 13-15,0-1-6 0,-6-3 13 16,6 0-9-16,-7 4 10 15,7-4-3-15,0 3-7 16,0 1-9-16,0-1 14 0,7-3-12 16,-7 0 1-16,0 0 6 15,0-3 9-15,0 3 2 0,6 0-1 16,0 3-10-16,1-3-9 16,-1 0 5-16,6 0 7 0,1 0 0 15,0-3 3-15,-1-1-1 16,1 4-2-16,-7 4-3 0,0-1-3 15,1 1-5-15,-7-4 4 16,-1 3 9-16,1-3 2 16,0 4 6-16,-6-1-18 0,0 1-9 15,-7-4 14-15,1 0 4 16,-7 0 1-16,6 0 5 0,1 4-10 16,-7-1-3-16,-25-3-6 15,38 0 14-15,-1 0-3 0,-37 0 6 16,51-3-5-16,-14 3-3 15,1 0-4-15,-38 0 7 0,50-8-3 16,-6 1 6-16,-6 4 0 16,0-1-6-16,-7 1 0 0,7 3-10 15,0-4 1-15,-7 1 20 16,0-4-5-16,7 3 6 16,-38 4-8-16,44 4-9 0,-6-4 8 15,-38 0-17-15,38 3 14 16,-38-3 7-16,44 0-4 0,-44 0 2 15,44 0-2-15,-44 0-14 16,0 0 7-16,44 0 4 0,-44 0-4 16,0 0 11-16,50 0-10 15,-6 0-5-15,-44 0 12 0,44-3-4 16,-6 3 14-16,-7-4-7 16,-31 4-5-16,50-3-14 0,-18 3 0 15,-32 0 2 1,0 0 10-16,37-4 5 0,-37 4 9 15,0 0-6-15,0 0-8 16,0 0 0-16,0 0-16 0,0 0 11 16,0 0 12-16,0 0 5 15,0 0-12-15,0 0 0 0,0 0-11 16,0 0 15-16,0 0-9 0,0 0 7 16,32 0 6-16,-32 0-5 15,0 0-10-15,0 0-4 0,0 0 11 16,0 0 0-16,0 0 8 15,0 0-8-15,38 4 0 0,-38-4 6 16,0 0-3-16,0 0-14 16,0 0 11-16,0 0-3 0,0 0 18 15,0 0 0 1,0 0-3-16,0 0-15 0,0 0-9 16,0 0 19-16,-70 31-7 15,1-13 0-15,6-11-6 0,-6 0 14 16,-6-3-4-16,-1 3-1 15,1-4-15-15,-7 4 5 0,7 1 3 16,6-5-1-16,0-3 2 16,6 0 11-16,0 4 0 0,13-4-8 15,-7 3 0-15,7 1-6 16,-1-8 3-16,7 4-1 0,-12-3 11 16,6-1-7-16,-7 1-3 15,0 3 3-15,1 0-10 16,-1 0 5-16,-6 3 1 0,7-3 4 15,-1 4-9-15,7-4 9 16,0 0 4-16,0-4-11 0,12 1 21 16,0 3-10-16,38 0-4 15,-56 3 0-15,12 1-3 0,6-1-8 16,0-3 8-16,0 0-9 16,-6 0 18-16,0 0-4 0,0 0 1 15,-6-3 2-15,0 3 6 16,0 0-11-16,-1 3 0 0,1 1-3 15,0-1-11-15,6-6 14 16,-7 3-5-16,14-4 5 16,-7 4 8-16,12 0-11 0,-5 4-1 15,5-4 1-15,-6 0 3 16,1 3-9-16,5-3 3 0,-5-3-2 16,5 3 14-16,-6 0 0 15,1 3-3-15,5 1 1 0,-5-1-9 16,-7 1-2-16,6-1 0 15,0-6 12-15,0 3-3 0,1-4 5 16,-1 4 0-16,0 4-10 16,7-4-11-16,-7 0 6 15,0-4 8-15,7 1 13 0,-13 3-9 16,-6 3-4-16,-1 4-3 16,-11-3-2-16,-1-4-7 0,-6 0 8 15,-1-4 11-15,1 4-2 16,6-3 7-16,1 3 2 0,5 0-2 15,0-4 1-15,7 4 2 16,0-3 4-16,6-1 0 0,0-3-6 16,0 4-3-16,0-1-4 15,6 4-6-15,0 0 0 0,-6 4-6 16,7-4-7 0,-7-4 9-16,0 4 12 0,0 0-1 15,0 0-2-15,-7 4-9 16,7-1 4-16,0 1-6 0,-6-4 2 15,12-4 8-15,1 4 0 16,5 4-4-16,1-1 0 0,6 1-12 16,0-1 12-16,6-6 0 15,-6 6 7-15,25-3-17 0,-32-3 16 16,1 6-2-16,6-3-4 0,-1-3 0 16,1 3 7-16,0 0-14 15,0 0 13-15,0 0-2 16,6 0-8-16,-6 0 4 15,0-4 5-15,0 8-13 0,-1-8 8 16,1 4 6-16,6 0-12 16,-6 0 6-16,0-3 8 0,0 6-23 15,0-3 24-15,0 0-7 0,-7 0-11 16,1-3 13-16,6 3 3 16,-13 0-22-16,0 0 18 0,7 3-3 15,-7-3-8-15,0 0 19 16,-6 0-11-16,7 4-5 0,5-4 13 15,1 0-18 1,31 0 4-16,-38 0 16 0,38 0-13 16,-31 0 3-16,31 0 6 0,0 0-16 15,0 0 16-15,0 0-1 16,0 0-17-16,0 0 15 0,0 0 7 16,0 0-22-16,0 0 12 15,0 0 9-15,0 0-21 0,0 0 17 16,0 0-1-16,0 0-17 15,0 0 13-15,0 0 5 0,0 0-12 16,0 0 1-16,0 0 16 16,0 0-10-16,0 0 2 0,0 0 5 15,0 0-12-15,0 0 7 16,0 0 6-16,0 0-15 0,0 0 7 16,0 0 10-16,0 0-10 15,0 0-7-15,0 0 14 16,0 0-21-16,0 0 23 0,0 0 8 15,0 0-17-15,0 0-3 16,0 0 14-16,0 0-11 0,0 0-7 16,0 0 17-16,0 0-20 15,0 0 17-15,0 0 2 0,25 0-9 16,6-4-8-16,1 4 16 16,5 0-13-16,1 0 8 0,6 0 0 15,6 0-11-15,1 4-2 16,-1-4-58-16,0 7-72 15,1-4-8-15,11 4-22 0,1-3-53 16,6-1-107-16,7-6-60 16,6-1-45-16,6-3 15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48.3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138 245 663 0,'0'0'204'16,"0"0"-66"-16,0 0 8 15,0 0-51-15,0 0-37 0,0 0-34 16,0 0 31-16,-38-32-17 16,38 32-34-16,-25-42 3 0,13 6-2 15,18 1 0-15,6 3 10 16,-12 32-3-16,44-35-43 0,7 14 26 15,-7 10-13 1,0 15 1-16,6 10 48 0,-12 11-10 16,-1 6-27-16,-11 12 78 15,-1 17 25-15,-13 7 108 0,-12 7-60 16,-12 4-65-16,-1-4 11 16,-12 0-7-16,-13-7-10 15,1-3-38-15,-14-7-23 0,1-8 13 16,0-6-23-16,-1-8 11 15,7-7-12-15,0-7-11 0,44-21 21 16,-37 22-33-16,37-22 29 16,0 0 2-16,0 0 6 15,0 0 15-15,0 0 26 16,12 38-16-16,-12-38-12 0,51 29 16 16,5-12-5-16,1-3-7 15,6-6-8-15,-1-5-17 0,8 1 9 16,5-4-2-16,-6 0-26 15,0 0 21-15,-6 0-2 0,-6 3-50 16,-20-3-298-16,-37 0-383 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4:09.6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4158 3587 292 0,'0'0'45'0,"0"0"19"0,-44-25 19 16,44 25-9-16,0 0-10 15,0 0-5-15,0 0 34 16,0 0-18-16,0 0 7 0,0 0-8 16,0 0 29-16,0 0 11 15,0 0-43-15,0 0 52 16,0 0-46-16,0 0-25 0,0 0 13 15,0 0-48-15,0 0 36 16,0 0-44-16,0 0-1 0,0 0 43 16,0 0-11-16,0 0 8 15,0 0 0-15,0 0-15 0,0 0-9 16,0 0-12-16,0 0 32 16,0 0-11-16,0 0-26 15,0 0 15-15,0 0-16 0,0 0-11 16,0 0 8-16,0 0 19 15,0 0-11-15,0 0-15 0,0 0 14 16,0 0-2-16,0 0-11 16,0 0-1-16,0 0 11 0,0 0 6 15,0 0-19-15,0 0 12 16,0 0-1-16,0 0 16 0,0 0-15 16,0 0-6-16,0 0-6 15,0 0 22-15,0 0-13 16,0 0 4-16,0 0 13 15,0 0-6-15,0 0-10 0,0 0-9 16,0 0 33-16,0 0-7 16,31 42-12-16,-31-42 39 0,25 39 16 15,-25-39-26-15,32 42-27 16,-32-42 3-16,25 43 27 0,-25-43-8 16,31 46-22-16,-12-11 35 15,-19-35-29-15,25 43 14 0,-25-43 4 16,25 45-30-16,-6-9 6 15,-19-36 0-15,19 42 6 0,-19-42 1 16,13 43-21 0,-1-8 15-16,-12-35 17 0,0 0 3 15,0 42-19-15,0-42-8 16,-12 36-5-16,12-36 21 0,0 0-17 16,-32 28-4-16,32-28-10 15,-38 14 21-15,7-10-6 0,31-4-5 16,-38-14-6-16,38 14-12 15,-44-36-5-15,13 1-1 0,6-8 5 16,6 5-5-16,6-1 4 16,13 39-15-16,-12-43 40 0,12 43-2 15,-13-39-12-15,13 39-3 16,0 0-3-16,0 0 15 16,0 0 0-16,0 0-9 0,0 0-4 15,0 0 21-15,0 0-3 16,0 0-15-16,0 0 10 15,0 0 14-15,0 0 4 0,19 43-26 16,-19-43 1-16,0 46 7 16,0-46 15-16,-13 35-6 0,13-35-18 15,-12 32 9-15,12-32 21 16,0 0-8-16,0 0-3 0,0 0 14 16,0 0 13-16,0 0-18 15,0 0-24-15,0 0 5 16,-32-50 7-16,14 8 5 0,11 0-12 15,1 3-6-15,12 3-8 16,-6 36 7-16,7-42 22 0,-1 7-15 16,-6 35-3-16,12-36-16 15,-12 36 25-15,19-35 4 0,-19 35-4 16,25-35-20-16,-25 35 6 16,0 0 16-16,38-39-3 15,-38 39-13-15,0 0-80 0,0 0-83 16,0 0-150-16,0 0-255 15,0 0-35-15</inkml:trace>
  <inkml:trace contextRef="#ctx0" brushRef="#br0" timeOffset="1831">4057 3664 266 0,'0'0'32'0,"0"0"35"0,0 0-3 15,0 0 19-15,0 0 4 16,0 0-7-16,0 0-5 0,0 0-16 16,0 0-29-16,0 0 25 15,0 0-26-15,0 0 13 0,0 0 13 16,0 0-30-16,0 0 15 16,0 0 18-16,0 0 3 0,0 0 21 15,0 0-21-15,0 0 16 16,0 0-14-16,0 0 9 0,44 39 24 15,-44-39 17-15,0 0-32 16,44 46 16-16,-44-46-13 16,31 39-24-16,-31-39-22 15,38 42-5-15,-38-42-12 0,38 39 32 16,-38-39-13-16,38 39-26 16,-38-39-14-16,31 39 9 0,-31-39 6 15,0 0 9-15,38 42 15 16,-38-42 11-16,25 36-5 0,-25-36-12 15,0 0-5-15,12 42-16 16,-12-42 21-16,7 35-10 0,-7-35-9 16,0 0-23-16,0 39 27 15,0-39-3-15,0 0-12 16,0 0 0-16,-7 36 16 0,7-36 5 16,0 0-8-16,0 0-26 15,0 0 27-15,0 0-12 0,-44 28-5 16,44-28-8-16,-37 14 19 15,5-10-5-15,32-4-17 16,-37-7 4-16,-1-8 15 0,13-2 1 16,25 17-4-16,-44-32-26 15,12 7 17-15,32 25 1 0,-31-25 8 16,31 25-5-16,0 0-15 16,-32-28 9-16,32 28 14 15,0 0-3-15,0 0-5 0,0 0-22 16,0 0 3-16,0 0 14 15,0 0-10-15,0 0-5 0,0 0 20 16,0 0 3-16,0 0-18 16,0 0 5-16,0 0 4 0,0 0 8 15,0 0-5-15,0 0-1 16,0 0 4-16,0 0 32 0,0 0 7 16,0 0-12-16,0 36-12 15,0-36-3-15,0 31 13 0,0-31-4 16,0 0 16-1,-6 32-15-15,6-32-2 0,0 0-3 16,0 0-11-16,-31 25-15 16,31-25 12-16,-32 10 6 0,32-10 5 15,-31-3-10-15,31 3-11 16,-38-28 10-16,7-4 3 0,6-7-1 16,6-3-11-16,0-8-4 15,6 1 4-15,7 3 2 0,-7 7 0 16,7 0 7-16,6 39-3 15,-6-35-4-15,6 35-12 0,0 0 21 16,0 0 0-16,0-36-21 16,0 36 11-16,0 0 7 0,0 0 6 15,25-35-8-15,-25 35-8 16,44-25-3-16,-44 25 16 16,38-21 6-16,-38 21-3 15,31-21-19-15,-31 21 3 0,0 0 12 16,44-21 7-16,-44 21-14 15,38-18 3-15,-38 18 4 0,0 0 7 16,38-21-11-16,-38 21 0 16,0 0-8-16,0 0 24 0,31-14-24 15,-31 14-5-15,0 0-126 16,0 0-111-16,0 0-235 0,0 0-64 16,0 0 13-16</inkml:trace>
  <inkml:trace contextRef="#ctx0" brushRef="#br0" timeOffset="2464">4510 4057 780 0,'0'0'59'0,"0"0"0"15,0 0-9-15,0 0 1 16,0 0 24-16,0 0-34 0,0 0-3 16,0 0-20-16,0 0 2 15,0 0-25-15,37 24 17 16,-37-24-12-16,32 11 18 16,-32-11 8-16,0 0-21 0,0 0 15 15,0 0-37-15,0 0 22 0,25-46-5 16,-25 46 34-1,0-46-34-15,0 46 115 0,-13-39 91 16,13 39-9-16,0 0-87 16,0 0-26-16,0 0-34 0,-37-7-30 15,37 7-20-15,0 0-6 16,0 0-32-16,0 0-82 0,0 0-82 16,0 0-225-16,0 0-170 15</inkml:trace>
  <inkml:trace contextRef="#ctx0" brushRef="#br0" timeOffset="4532">4503 827 295 0,'13'28'76'0,"-13"-28"-11"0,0 0-12 15,6 42-29-15,-6-6-2 16,0-36-16-16,-6 53 15 0,6-4-17 15,0 0 13-15,0 1-6 16,-6-4-3-16,6 0-8 0,0-7 2 16,0 10 12-16,0-3-10 15,0-3-4-15,0 2 7 0,6-2-14 16,0-4 3-16,-6-4 4 16,0-35 0-16,6 46 18 15,-6-11-28-15,0-35 4 16,13 43 6-16,-13-43-10 0,13 42 26 15,-13-42-8-15,12 43-8 16,-6-8-3-16,-6-35-1 0,13 42 0 16,-13-42 9-16,13 50 0 15,-13-50 5-15,12 46 4 0,-6-14-18 16,-6-32 1-16,13 38-6 16,-13-38 19-16,6 36 21 0,-6-36 5 15,0 39-13-15,0-39-16 16,0 42 12-16,0-42-19 0,0 46-12 15,0-7 26 1,0-39 11-16,7 49-13 0,-7-10-17 16,0-39-8-16,6 50 4 15,0-11 17-15,7-4-5 0,-13-35 15 16,6 42-25-16,-6-42-1 16,6 46 8-16,1-10 11 0,-7-36 5 15,12 38-11-15,-12-38 12 16,19 43 16-16,-19-43-13 0,6 42-6 15,-6-42 24-15,13 43 0 16,-13-43-42-16,19 39 9 0,-19-39 10 16,12 38-2-1,-12-38-5-15,13 43 8 0,-13-43-8 0,19 39 12 16,-19-39-26 0,19 42 25-16,-19-42 0 0,12 50-2 15,-6-8 30-15,-6-42-3 16,7 49 2-16,-7-3-42 0,0-7 19 15,0 7 1-15,0-46-6 16,-13 64-4-16,7-8 12 0,0-3-26 16,6 7 8-16,0-7 9 15,0 4 10-15,0-4-34 0,6 4 30 16,0 3-34-16,0 0 28 16,1 0-20-16,-1 0-17 0,7 3 20 15,-1-2-8-15,1-5 24 16,6-3-12-16,-7 0 24 15,-6-3 1-15,7-8 43 16,-7 0 4-16,7 1-21 0,-7-1 1 16,0 1-18-16,7-8-13 15,-7 4-25-15,1-4-5 0,-1 1 10 16,-6-36 11-16,6 49-12 16,0-10 4-16,-6-39-26 0,13 42 9 15,-13-42 4-15,13 43 24 16,-13-43-27-16,0 0 8 0,0 0-65 15,0 0-52-15,0 0-78 16,6 35-19-16,-6-35-85 16,0 0-89-16</inkml:trace>
  <inkml:trace contextRef="#ctx0" brushRef="#br0" timeOffset="6639">5195 2035 221 0,'0'0'18'0,"0"0"-18"0,25-25 11 16,-25 25 3-16,0 0-20 15,31-28 0-15,-31 28 22 0,32-25-20 16,-32 25 14-16,0 0 2 15,31-24-12-15,-31 24 21 16,0 0-12-16,32-18 5 0,-32 18 4 16,31-11-7-16,0 8-6 15,-31 3 3-15,44-4-4 0,-12 4 5 16,6 4-7-16,-1-4-2 16,7 3 2-16,0 4-2 0,13-3 0 15,-7 3 0-15,13 0 6 16,-6-3 15-16,-1 3-3 15,1-4-5-15,-1 1 30 16,-5-4-20-16,5 0-3 0,-12 0 10 16,0-4-23-16,0 1 9 15,-44 3-16-15,44-11 7 0,-44 11 36 16,38-18-35-16,-38 18-4 16,0 0 6-16,38-17-10 0,-38 17 11 15,0 0-1-15,0 0-3 16,25-36 4-16,-25 36-11 0,19-31 14 15,-19 31-8-15,12-39-10 16,-12 39 13-16,6-39-9 16,1 4-9-16,-7 35 9 15,0-39 17-15,0 39-17 0,6-43 0 16,-6 43 0-16,6-42-15 16,-6 42 19-16,0-35-10 0,0 35-2 15,0 0-1-15,0 0 9 16,0 0-15-16,0 0 20 0,0 0-9 15,0 0-6-15,0 0 30 16,38-22-32-16,-38 22 16 16,0 0-1-16,0 0-16 0,44-7 29 15,-44 7-16-15,38 0-15 16,-38 0 28-16,0 0-13 16,50 7-10-16,-50-7 36 0,44 14-35 15,-44-14 9-15,44 15 4 16,-44-15 17-16,57 14-3 0,-1-7-6 15,-6 0 3-15,-6-4-3 16,7 1-53-16,-1-1 69 16,0 1 7-16,7-4-32 0,-1 4 16 15,1-1-7-15,-7 1-22 16,7-1 10-16,-1 8 22 0,1-4-35 16,-1 0 13-16,1 0 0 15,0 0 0-15,-7 4 24 16,0-4-19-16,7-4-17 0,-13 4 23 15,6-3-16-15,0-4-2 16,-6 3 16-16,0-3 0 16,0 0-20-16,0-3 24 0,0 3-22 15,0-4 9-15,-6 1-6 16,6-1 6-16,-6 4 0 0,-1 0 0 16,7-3 5-16,0 3 0 15,7 0-23-15,-1-4 15 0,7 1 3 16,5-1 7-16,8 4 13 15,5-3-34-15,0-1 25 16,7 0-27-16,0 4 21 16,6-3-15-16,0 3 24 0,0 0-14 15,0 0 6-15,0 3-2 16,6 1-1-16,0 0-8 0,1-4 32 16,-1 0-30-16,7 0-5 15,-1 3 30-15,1 1-34 0,-7-1 24 16,-6 4-7-16,6-7-16 15,-6 4 8-15,-6-1 14 0,12-3-33 16,-6 4 28-16,7-4-3 16,5-4 12-16,1 1-22 15,-1-1 3-15,-5-3 28 16,5 0-52-16,-6 0 28 0,1 0 6 16,-1-4-6-16,0 4 0 15,1-3 0-15,-1-1-11 0,-6 0 23 16,0 1-12-16,-6-1-8 15,-1 4 27-15,-12 0-32 0,-6 0 22 16,0 0-16-16,-13-4 4 16,1 4 11-16,-51 7-8 15,56-14-6-15,-18 11 6 0,-38 3-11 16,50-15 20-16,-50 15-1 16,44-14-37-16,-44 14 29 0,51-10 14 15,-14-1-31-15,-37 11 22 16,51-7 11-16,-7-7-20 15,-44 14-1-15,56-7 5 16,-12 3-5-16,-6 1 25 0,6-1-34 16,0 4 11-16,0-3 3 15,-6-1 0-15,12-3-7 0,-6 4 17 16,-6-1 2-16,6 4-23 16,0 0 18-16,-7 0-7 0,-37 0 5 15,63 0-11-15,-19 7 17 16,-44-7-9-16,57 0-11 0,-13-3 23 15,-44 3-7-15,50 3-21 16,-50-3 19-16,44 11 14 16,-44-11 17-16,0 0 47 15,44 14 11-15,-44-14 8 0,0 0-14 16,25 42-19-16,-25-42 6 16,13 50-14-16,-13-50-49 0,6 53-4 15,-6-53-3-15,6 53-24 16,-6-53 33-16,0 42 14 0,0-42-85 15,0 0-118-15,-6 43-98 16,6-43-37-16</inkml:trace>
  <inkml:trace contextRef="#ctx0" brushRef="#br0" timeOffset="7704">10757 152 265 0,'19'10'65'0,"-19"-10"10"15,0 0 38-15,0 0 21 16,13 35 18-16,-13-3 23 0,-13 4-16 16,-6 3 5-16,-12 6-31 15,-13-2-44-15,-19 3-45 0,-12-4-37 16,-13 4 26-16,-13-7-36 15,-6-4 16-15,-6-3-35 0,6 0 22 16,0-7-10-16,7-8-3 16,12-6 37-16,12-7-16 0,7-4-1 15,6-8-10-15,13-6-73 16,12-3-3-16,1-8-5 16,37 25 24-16,-38-46 40 15,19 11-30-15,19 35 34 0,0-43 1 16,6 15 9-16,-6 28-2 15,44-25 2-15,0 15 16 0,0 10 2 16,0 10 12-16,0 4 16 16,-6 4 5-16,-6 0 24 0,-32-18-2 15,31 21 2-15,-31-21 18 16,25 28 36-16,-25-28-49 0,-12 39-36 16,-14-11-8-1,-5-7-3-15,-7 1-8 0,-6-8-31 16,7-7-28-16,-1-4-19 15,0-3-7-15,38 0-20 0,-50-21-29 16,6-4-21-16,6-10 33 16,38 35 34-16,-44-46 69 0,44 46-13 15,-31-35 6-15,31 35 1 16,0 0 1-16,0 0-17 0,0 0 99 16,0 0-9-16,-38 25 24 15,38-25-40-15,-31 46-19 0,31-46-33 16,-26 45 11-16,26-45-5 15,-12 43-4-15,12-43 15 0,0 0-4 16,0 0 7 0,0 0-27-16,0 0-80 0,0 0-17 15,-38 18 39-15,38-18-14 16,-38-22 10-16,38 22-24 0,-44-60 53 16,13 0 7-16,6 7 57 15,12 11 24-15,1 3 29 0,12 39-1 16,-19-35 11-16,19 35-27 15,0 0-37-15,0 0-5 0,0 0 35 16,0 0 80-16,0 0-21 16,-38 38-24-16,13 1-36 0,-6 4-19 15,-1-4-24-15,-6 3-177 16,7-3-102-16,-7-4-91 16,1-3-67-16</inkml:trace>
  <inkml:trace contextRef="#ctx0" brushRef="#br0" timeOffset="8080">8997 1077 817 0,'0'0'135'0,"0"0"45"15,57 29-72-15,-7-19-60 16,7-6-14-16,6-15-38 0,6-3-275 16,6 0-209-16</inkml:trace>
  <inkml:trace contextRef="#ctx0" brushRef="#br0" timeOffset="9656">4101 2000 568 0,'0'0'96'0,"0"0"-44"0,0 0-9 16,0 0-6-16,0 0 1 15,-13-46-32-15,13 10 13 16,-6 1-25-16,6 0-5 0,-6-4 3 16,0-7 4-16,-1 0 9 15,1 0-16-15,-7 4 25 0,-5 6-17 16,18 36 12-16,-13-35-9 16,13 35 22-16,0 0-32 0,0 0 35 15,-44-21-51-15,6 14 34 16,38 7-13-16,-50 7 5 15,6 0-14-15,6 7 17 0,38-14 2 16,-44 21 9-16,44-21-27 16,-37 14 0-16,37-14-2 15,0 0 23-15,0 0-11 0,-32 43 15 16,13-8-12-16,19-35 34 16,-19 43-39-16,19-43 11 0,-12 45-3 15,12-45 21-15,-19 43-19 16,19-43 12-16,0 0-32 15,-19 39 22-15,19-39 11 0,0 0-12 16,0 0-6-16,-44 32 7 16,44-32-12-16,-50 17 27 0,12-10-44 15,0-3 19-15,1-8 7 16,-1-6 7-16,38 10-18 16,-57-18 9-16,13-3-2 0,7 3 0 15,37 18 17-15,-44-32 5 16,44 32-3-16,-38-31-1 15,38 31-3-15,-38-32 1 0,38 32-20 16,0 0 22-16,0 0-8 16,0 0-4-16,-44-32 25 0,44 32-27 15,0 0 13-15,0 0-3 16,0 0-14-16,-37-7 40 0,37 7-40 16,-44 18 28-16,44-18 35 15,-51 31 2-15,51-31-12 16,-63 43-11-16,1-8-20 0,-1-3 9 15,-13-7-5-15,-5-1-7 16,-7 1 2-16,-7 0-19 16,1-7-7-16,-7-8-16 0,-12 1 3 15,-19-11-2-15,-6-4 29 16,-13-3-4-16,7-3 4 0,5-1 12 16,1 4-45-16,0 0 20 15,6 3 11-15,-7 4 15 0,8 7-9 16,5 4-38-16,6 3 25 15,20 0 26-15,12 0 20 16,6 4 16-16,19-4-23 0,13 4-34 16,12-4-21-16,38-14 20 15,-37 11-17-15,37-11 8 16,0 0 12-16,0 0 10 0,0 0-12 16,0 0 10-16,0 0-15 15,0 0-21-15,0 0-25 0,0 0 21 16,0 0 30-16,0 0-2 15,0 0-1-15,0 0 5 0,0 0-14 16,0 45 7-16,0-45-303 16,18 39-129-16</inkml:trace>
  <inkml:trace contextRef="#ctx0" brushRef="#br0" timeOffset="11260">3014 540 354 0,'0'0'118'15,"0"32"-24"-15,0-32-6 0,-7 39-17 16,1-7 10-16,6-32 5 15,-19 42 11-15,0-6-17 0,19-36-37 16,-37 45-26 0,-1-9 14-16,-12-1-6 0,-1-7 1 15,-5-6-10-15,-1-1 37 16,1-7 7-16,5-3 49 0,1-8 9 16,6-3-8-16,0-7 17 15,44 7-32-15,-50-18 26 0,12-3-21 16,38 21-30-16,-38-39 24 15,19 4-19-15,1 3-20 0,5 0-41 16,0 1-3-16,7-5-4 16,6 1-19-16,-6-8 27 0,6 5-4 15,0-5-5-15,0-3-10 16,0 0-17-16,-6-3 18 16,6-1 3-16,-7 1 0 0,1-4-25 15,-7-4-16-15,1 4 6 16,6 7-34-16,-1 7-64 0,7 39-160 15,-6-38-201-15,6 38-21 16</inkml:trace>
  <inkml:trace contextRef="#ctx0" brushRef="#br0" timeOffset="11496">2316 1297 847 0,'0'0'108'0,"56"10"-21"16,-5-10-62-16,-51 0-15 0,63-3 24 15,-63 3-20-15,56-7-92 16,-56 7-69-16,44-8-62 0,-44 8-44 15</inkml:trace>
  <inkml:trace contextRef="#ctx0" brushRef="#br0" timeOffset="11863">1813 667 476 0,'6'32'124'15,"-6"-32"56"-15,32 43-26 0,-7-4 20 16,6-1-70-16,-6-2-13 16,7 3-21-16,-7-4-27 15,-25-35-15-15,25 46 12 0,-12-11 62 16,-13-35-29-16,-7 50-47 15,7-50-1-15,-50 49-1 0,6-13-12 16,-12-12-3-16,12-10 3 16,0-6 4-16,0-12 48 0,44 4 56 15,-44-32 32-15,44 32-98 16,-32-46-33-16,20 4-12 0,18 3-6 16,0 4-10-16,19-1-6 15,13 4-68-15,0 8-243 0,12 3-198 16,0 3-33-16</inkml:trace>
  <inkml:trace contextRef="#ctx0" brushRef="#br0" timeOffset="12792">2429 1279 437 0,'0'0'104'16,"0"0"24"-16,0 0-4 16,0 0-13-16,0-32 3 0,0 32 9 15,0 0-56-15,0 0-33 16,0 0-8-16,0 0 1 0,0 0-4 15,0 0 4-15,0 0-27 16,0 0 51-16,0 0-14 0,44-11 6 16,-44 11-11-16,44-7-13 15,-44 7-31-15,38 4 15 16,-38-4 22-16,0 0 8 0,37 3-33 16,-37-3-21-16,38 11 9 15,-38-11 35-15,38 4 18 16,-38-4-44-16,38 3 6 0,-38-3-21 15,0 0 24-15,31 0 23 16,-31 0-41-16,0 0-42 0,0 0-127 16,38-10-119-16,-38 10-112 15</inkml:trace>
  <inkml:trace contextRef="#ctx0" brushRef="#br0" timeOffset="40499">7822 3968 640 0,'0'0'27'0,"0"0"-9"0,0 0 19 16,0 0-12-16,0 0-18 15,0 0 9-15,0 0 11 0,0 0-9 16,0 0 17-16,50-18 18 16,-6 1 15-16,-6 3-31 15,-7 0 40-15,-31 14-19 16,44-32-31-16,-6 3-24 16,-38 29 17-16,38-49-11 0,-13-4 17 15,0-4-36-15,-6 1 35 16,-13 3-21-16,7 0-29 0,-13 7 38 15,-6 4-22-15,-1 6 4 16,7 36 23-16,-25-42-18 16,25 42-33-16,-44-32 22 0,-12 14 15 15,-1 11-39-15,0 11 45 16,-5-1-8-16,5 11-34 16,13-3 25-16,0 3 28 15,6 0-34-15,38-14-6 0,0 0 3 16,-37 29 34-16,37-29-15 15,0 0 13-15,-13 53-25 16,19-11 19-16,13-3 15 0,19 7-37 16,6 0 17-16,19 3 4 15,0 1-28-15,12 3 16 16,0 7 30-16,-5-4-7 0,5 1-39 16,-12 3 9-16,-7-7 36 15,-12 4-15-15,-6-4-28 0,-19-8 46 16,-13 1-20-1,-6-3 4-15,-19-4-9 0,-6-7-8 16,0-11 15-16,-6-11 10 16,31-10 38-16,-44-7 13 15,6-10-15-15,0-12-28 0,13-10 6 16,6-10-31-16,7-8 16 16,12 1-26-16,6-1 21 0,7 8-11 15,5 6 6-15,14 5-31 16,-1 6-100-16,7 3-185 15,6 12-52-15</inkml:trace>
  <inkml:trace contextRef="#ctx0" brushRef="#br0" timeOffset="40851">8790 3908 855 0,'0'0'163'16,"0"35"28"-16,0-35 20 0,6 53-86 15,1-3-64-15,5-4-19 16,7 0-8-16,12-4-6 16,7 1-13-16,6-5 24 15,6-6-13-15,-6-3-29 0,7-8 21 16,-1-7-6-16,-19-7 8 15,-31-7 7-15,38-7-24 0,-38 7 68 16,0 0-97-16,32-53 26 16,-26 3 7-16,-6-3-14 15,-19-3 2-15,0-1 2 0,-12 4-6 16,-1 11 105-16,-5 7-51 16,-7 13-40-16,-7 22-143 15,-12 11-218-15,7 14-117 16</inkml:trace>
  <inkml:trace contextRef="#ctx0" brushRef="#br0" timeOffset="41687">10009 3569 765 0,'0'0'177'0,"0"0"42"15,0 0 36-15,-6 56-22 16,-6 1-15-16,-14 7-17 0,-5 6-47 15,0 4-73-15,-7 11-39 16,6 4-33-16,-5 2 23 16,5 1-32-16,7-7-31 0,0-4-146 15,6-10-248-15,7-14-118 16,5-11-11-16</inkml:trace>
  <inkml:trace contextRef="#ctx0" brushRef="#br0" timeOffset="41908">9563 3332 2297 0,'0'0'25'0,"0"0"39"15,0 0-46-15,0 0 12 0,0 0-36 16,44 32 27-16,-44-32-341 16,50 53-409-16</inkml:trace>
  <inkml:trace contextRef="#ctx0" brushRef="#br0" timeOffset="42109">10405 4608 2993 0,'13'28'253'16,"-13"-28"17"-16,0 0-86 0,0 0-90 16,0 0-75-16,0 0-171 15,0 0-228-15,0 0-438 0,0 0-389 16</inkml:trace>
  <inkml:trace contextRef="#ctx0" brushRef="#br0" timeOffset="43408">1700 3982 1189 0,'0'0'137'0,"0"0"36"16,0 0-47-16,0 0-43 15,0 0-43-15,0 0-18 0,0 0-29 16,-25-39-13-16,25 39-10 16,0-46 30-16,19 8-9 15,-19 38 3-15,50-43-10 0,-6 11 6 16,0 11 31-16,-13 4-21 15,-31 17-28-15,51-4 5 16,-51 4 27-16,37 21 36 16,-37-21-9-16,13 60 4 0,-13-3 5 15,-19-1-23-15,-12 8 18 16,-1 0-23-16,-12 3-18 0,0 0 17 16,-6-4-11-16,0-2 14 15,-7-5-7-15,13-10-13 16,0-7-6-16,6-11 23 0,7-7-7 15,31-21 13-15,0 0-17 16,-32 18 13-16,32-18-25 0,0 0 40 16,0 0-39-1,0 0 17-15,0 0-27 0,32-21 39 16,-1 3-16-16,1 4-8 16,5 0 0-16,1 0 10 0,0 3-12 15,0-3 28-15,-1 7-2 16,1 0-1-16,-13 3-17 0,-25 4 29 15,32-3-29-15,-32 3 22 16,0 0-8-16,0 0-32 16,0 0 35-16,0 0-25 0,0 0 5 15,0 0-1-15,0 0 27 16,0 0-34-16,0 0 16 0,0 0-19 16,0 0 29-16,0 0-26 15,31 0-2-15,-31 0 30 16,0 0-43-16,0 0 22 15,0 0 20-15,0 0-13 0,0 0-3 16,0 0 0-16,0 0-9 16,0 0 2-16,0 0 13 0,0 0 0 15,0 0-19-15,25 18 18 16,-25-18 16-16,32 21-29 0,-32-21 8 16,31 21 18-16,-31-21-34 15,0 0 13-15,25 21 15 16,-25-21-4-16,0 0-5 0,0 0 6 15,0 0-20-15,0 0-138 16,0 0-127-16,0 0-103 16,32 11-45-16</inkml:trace>
  <inkml:trace contextRef="#ctx0" brushRef="#br0" timeOffset="43827">2215 4053 855 0,'0'0'111'0,"0"0"0"16,0 0-25-16,0 0 114 0,0 0-25 15,0 0-59-15,-31 46-20 16,12-7-40-16,13 3-27 0,-1 1-10 15,14-5 5-15,-1-2-5 16,-6-36-11-16,19 46 6 16,-19-46-21-16,31 46 7 0,-31-46 3 15,51 24 3-15,-14-16 1 16,1-12 5-16,-38 4 1 0,44-21-39 16,-44 21 41-16,31-46-22 15,-12 3 20-15,-12-3-13 16,-14 1-11-16,-12-5 5 15,1 1-9-15,-8 6 15 0,-5 8 10 16,31 35-2-16,-50-32-14 16,12 21-6-16,7 11 8 0,31 0-13 15,-44 22-6-15,44-22-16 16,0 0-204-16,-38 39-205 0,19-4-66 16</inkml:trace>
  <inkml:trace contextRef="#ctx0" brushRef="#br0" timeOffset="44079">2951 3594 1326 0,'0'0'109'0,"12"56"73"15,-18 11 36-15,-19 11-52 16,-13 10-21-16,0 15-47 16,-6 10-33-16,-6 11-26 0,0 3-22 15,0 0-53-15,6-7-70 16,6-10-63-16,6-15-113 16,7-21-125-16,6-14-57 0</inkml:trace>
  <inkml:trace contextRef="#ctx0" brushRef="#br0" timeOffset="44299">2561 3187 1964 0,'0'0'119'0,"0"0"-16"16,0 0-42-16,0 0-17 0,0 0-35 16,25 46-6-16,-6-7-330 15,-19-39-338-15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13:06.0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13885 2460 808 0,'0'0'245'0,"31"-29"11"16,-31 29-9-16,0 0-48 15,0 0-44-15,0 0-37 16,0 0 105-16,0 0-34 16,0 0-81-16,0 0-37 0,31 46 10 15,-5-10 9-15,-14 3-24 16,7-1-29-16,0-2-9 15,0 6-10-15,0-3-11 0,-1 0-2 16,1 0-37-16,-19-39-191 16,25 42-423-16,-12-6-333 15</inkml:trace>
  <inkml:trace contextRef="#ctx0" brushRef="#br0" timeOffset="640">14325 3460 435 0,'0'0'163'0,"0"0"-2"0,0 0-10 15,0 0 23-15,0 0-29 16,0 0-49-16,0 0 0 0,-38 0 19 16,0 14-44-16,7 7 4 15,-7 0-14-15,0 8-10 16,7-1 12-16,-7 7-21 0,0 4-16 16,7 3 17-16,0 1-2 15,5-1 18-15,8 4-11 16,11 0-5-16,14-3 1 0,11-1-12 15,1-3-8-15,19 0-33 16,0-7 31-16,-1-4-22 16,7 0-21-16,-6-3-107 0,0-8-183 15,-7-2-157-15,1-8-35 16</inkml:trace>
  <inkml:trace contextRef="#ctx0" brushRef="#br0" timeOffset="1117">14714 3633 832 0,'0'0'76'0,"0"0"-33"16,0 0 32-16,0 0 13 16,0 0 3-16,0 0 13 15,51 3-9-15,-1 12 1 16,6 6 37-16,-12 7 24 0,7 4-97 16,-1 0 11-16,-6 7 3 15,-13-4-2-15,1 0 11 0,-7-3-8 16,-6 0 6-16,-13 0-30 15,-12-1-26-15,6-31-7 0,-32 39-12 16,1-7-19-16,-13-7 20 16,-6-7-10-16,-1-4-5 0,-5-4 8 15,-1-6 9-15,7-8-7 16,0-3-23-16,6-10 28 16,0-8-7-16,19-14-9 15,12-3-9-15,13-8 25 0,13-6-4 16,12-5-6-16,12 8 23 0,7 0-16 15,0 11-34-15,-6 3-93 16,-38 39-235-16,38-32-207 16,-38 32-53-16</inkml:trace>
  <inkml:trace contextRef="#ctx0" brushRef="#br0" timeOffset="1561">15456 3241 1195 0,'0'0'277'0,"44"-14"-21"16,-44 14-20-16,50 3-71 0,-12 11-6 15,-38-14-20-15,50 39-40 16,1 3-24-16,-1-3 1 0,0 4 28 16,-6 3-8-16,6 0-42 15,-6 0-13-15,-6-4-7 0,-6-3 3 16,-7 3-14-16,-13-3 8 16,-12 0-9-16,-19 0-19 15,-18 0-9-15,-1-4 20 0,-12-7-20 16,-7-3 2-16,7-7 7 15,0-11-7-15,6-11-4 16,6-17-1-16,6-7 16 0,7-15-20 16,6-10 9-16,13-3 4 15,0-8-12-15,6 1-9 0,6 3-34 16,0 0-55-16,13 3-58 16,-6 0-87-16,6 11-153 0,0 4-174 15,-7 7-108-15</inkml:trace>
  <inkml:trace contextRef="#ctx0" brushRef="#br0" timeOffset="7148">5757 3431 500 0,'0'0'157'0,"0"0"68"0,0 0 53 16,0 0-34-16,0 0 2 15,0 0 69-15,0 0-57 16,0 36-63-16,0 10-42 0,7 10-41 15,5 8-40-15,-6 3-32 16,7 4-21-16,-7-1-9 0,7-2-4 16,6-5-17-16,0-3-41 15,-1-7-122-15,1-7-175 0,6-3-160 16,-6-15-86-16</inkml:trace>
  <inkml:trace contextRef="#ctx0" brushRef="#br0" timeOffset="4432">7278 1152 384 0,'0'0'102'16,"0"0"17"-16,0 0-7 15,0 0-19-15,0 0 74 0,0 0 43 16,0 0-54-16,19 32 61 15,-6 17-55-15,-1 19 16 16,7 23 10-16,-12 30 75 16,5 20-82-16,1 18-61 0,-1 11-24 15,1 6-1-15,6 8-1 16,6 7-8-16,-6 10 12 0,0 11-12 16,-1 4-32-16,1 7-21 15,6-11-3-15,1-7-2 0,-1-22-14 16,0-10 1-16,6-21-3 15,-6-10-7-15,7-11 10 0,-1-11-10 16,-6-14-1-16,1-11-15 16,-8-7 20-16,1-10-9 15,0-7 4-15,-13-11-4 0,1 0-8 16,-1-7 12-16,-6-7 3 0,0 0-7 16,6-4 0-16,-6-10 4 15,0-4-13-15,0-28 4 0,0 29 10 16,0-29-12-16,0 0 10 0,0 0 1 15,0 0-4-15,0 0 6 16,0 21-1-16,0-21-11 0,0 0 10 16,0 0-4-16,0 0-8 15,0 0 1-15,0 0-21 16,0 0-35-16,0 0-27 0,0 0-82 16,0 0-72-16,0 0-177 0,0 0-246 15,0 0-120-15</inkml:trace>
  <inkml:trace contextRef="#ctx0" brushRef="#br0" timeOffset="5613">8686 6495 741 0,'0'0'206'0,"0"0"39"15,0 0-31-15,0 0 12 0,0 0-12 16,0 0-47-16,0 0-104 15,0 0-21-15,32-38-6 16,-7 9-23-16,-6-3-18 0,0-3-7 16,0-7 0-16,6-8-22 0,-6-3-7 15,-1-3 0-15,1 3 21 16,-6 3 11-16,6 8 2 0,-13 10-11 16,-6 32 35-16,6-28-4 15,-6 28-7-15,0 0-26 0,0 0 13 16,-37 10 13-16,-14 12-4 0,7 6 2 15,-12 4-4-15,5-1-11 16,-11 1 2-16,-1-4 3 16,0 4 8-16,6-3-33 0,1-8 2 15,5 0-5-15,-5-10 4 0,12-1 26 16,6-3-11-16,38-7 10 16,-31 7-9-16,31-7 3 0,0 0-13 15,0 0-1-15,0 0 49 0,0 0 50 16,-7 50 2-16,14-8 22 15,12-3-21-15,-1 7 23 0,8-4-14 16,-8 1-15-16,1 3-39 16,0-7 12-16,-13-1 8 0,1-2-38 15,-1-1 12-15,-6-35-3 16,-6 36-20-16,6-36-3 0,-7 31 4 16,7-31 13-16,0 0-21 15,0 0 7-15,0 0-42 0,0 0-51 16,0 0 10-16,0 0 29 0,51-46 22 15,-7 11 23-15,6 7-8 16,0 7 10-16,1 10 11 0,-1 7-7 16,0 11 0-16,-6 11 48 0,-6 7 22 15,-7 10-24-15,-6 8 11 16,-12-4 12-16,-13 6-13 0,-19 5-31 16,-6 6 8-16,-13 5-11 0,-12-1 8 15,0-7-22-15,-13 7-18 16,6 3 6-16,1-6-1 15,-1-11-28-15,13-4-82 0,6-10-107 16,38-32-140-16,-37 28-181 0,37-28-107 16</inkml:trace>
  <inkml:trace contextRef="#ctx0" brushRef="#br0" timeOffset="5940">7907 6757 886 0,'0'0'181'15,"0"0"26"-15,0 0 37 0,0 0 11 16,0 0 72-16,0 0-64 16,-13 42-69-16,-5 8-25 0,-8 10-37 15,-5 0-57-15,0 7-31 0,5 4-12 16,-11 3-14-16,5 0-6 16,1-3-43-16,6-8-141 15,-7-6-209-15,13-8-278 0,7-13-93 16</inkml:trace>
  <inkml:trace contextRef="#ctx0" brushRef="#br0" timeOffset="6305">7410 7029 1022 0,'-37'25'44'0,"37"-25"67"15,0 0 50-15,0 0-30 0,0 0-29 16,6 42-34-16,-6-42-38 0,50 21-8 16,7-17 11-16,-1-4-19 15,-5-7-2-15,-1-11-20 0,-6-7 14 16,-6 1 10-16,-38 24-13 0,44-50 1 15,-25 11-2-15,-19 39 10 16,-7-46-18-16,-12 11 24 0,19 35 31 16,-44-35 47-16,-12 14 13 0,6 13-3 15,-1 16-34-15,-5 6-30 16,12 7-14-16,-7 11-12 16,51-32-91-16,-50 60-216 0,12-14-235 15,26-11-171-15</inkml:trace>
  <inkml:trace contextRef="#ctx0" brushRef="#br0" timeOffset="7936">6292 3304 601 0,'0'0'85'0,"0"0"-2"15,0 0-46-15,0 0 22 16,0 0 27-16,0 0-18 0,0 39 6 16,0 0-33-16,-7 0 11 15,1 0-8-15,-7 0-10 0,1 0-10 16,-7-1-8-16,-6 1-9 0,6-10 8 15,19-29 3-15,-31 31-18 16,31-31-16-16,0 0 30 0,0 0-3 16,-32 4-18-16,32-4 24 15,0 0 8-15,-25-39-11 16,12 0 12-16,13 4-21 0,-6-1 36 16,6 36 36-16,-6-35 31 0,6 35 18 15,0-32-39-15,0 32-10 16,0 0-53-16,0 0 46 0,0 0 66 15,0 0-37-15,12 46-28 16,7 0 11-16,0 0 28 0,0 7-37 16,0 4-24-16,6 3 7 0,0 3-2 15,0 1-20-15,0-4-24 16,-6 0 3-16,0 0-9 16,0-10-51-16,-6-4-105 0,-1 0-190 15,-6-15-182-15,7-2-76 16</inkml:trace>
  <inkml:trace contextRef="#ctx0" brushRef="#br0" timeOffset="8313">6600 4223 902 0,'0'0'204'16,"0"0"-17"-16,0 0-30 16,-19-28-65-16,12 0-34 0,7-4-6 15,13 0-21-15,-7-3-4 0,7-4-24 16,-1-4 1-16,1-3 9 16,-7-7-23-16,1 4 19 0,-1-1 40 15,0 4 56-15,0 8 8 16,-6 6 0-16,0 32-20 0,0-28-3 15,0 28-27-15,0 0-19 0,0 0-17 16,0 0-11-16,0 0 122 16,0 0-27-16,7 42-47 15,5 7-21-15,7-3-1 0,6 4-30 16,7-4 14-16,-1 0-37 0,7-4 11 16,6-3-34-16,-6-4-182 15,6 1-281-15,6-12-258 0</inkml:trace>
  <inkml:trace contextRef="#ctx0" brushRef="#br0" timeOffset="10441">8228 2145 334 0,'0'0'76'0,"0"0"-2"16,0 0 13-16,0 0-30 15,0 0-5-15,0 0-16 16,0 0 11-16,0 0-8 0,0 0-5 15,-7-39-11-15,1 4 1 16,0-4-10-16,-1-3 2 0,7-8-14 16,-6-3-14-16,0 7 12 15,6 7 23-15,-6 8 25 16,6 31-42-16,0-29 4 0,0 29-14 16,0 0-13-16,0 0 11 15,0 0 16-15,0 0-14 0,0 0 24 16,0 0-9-16,0 0-9 15,0 0-5-15,0 0-22 16,0 0 25-16,0 0-5 0,0 0 11 16,0 0 0-16,0 0-9 15,0 0 11-15,0 0-18 0,0 0 2 16,0 0-8-16,0 0 12 16,0 0 0-16,0 0 9 15,0 0 5-15,0 0 3 0,0 0-17 16,31 4 17-16,-31-4-28 15,31 3 23-15,-31-3-2 0,32-3-26 16,-32 3 23-16,31 0-10 16,-31 0 3-16,32-4 25 15,-32 4-8-15,0 0 11 0,37-7 11 16,-37 7 11-16,26-14-30 16,-26 14 22-16,31-11 4 0,-31 11 7 15,38-17-32-15,-7 6-1 16,7 4-16-16,-7 4 9 15,7-4 14-15,0 7 0 0,-38 0-13 16,44 0-16-16,0 3-5 16,-7 1 20-16,-37-4-14 0,44 14 0 15,-12-4-3-15,-32-10 5 16,38 14 6-16,-38-14 29 0,37 11-8 16,-37-11-21-16,38 11 5 15,-38-11 7-15,44 0-29 16,-6 0 14-16,-1 0-4 0,1 0 18 15,6 3-3-15,-6-3-4 16,6 0-7-16,6 4 19 16,7-1-14-16,-1 1 10 0,1-4-26 15,6 0 15-15,6 0 12 16,0 0-27-16,13-4 32 0,-1 4-11 16,7 0-16-16,0 4 19 15,13 3-33-15,-7 0 32 0,1 0 2 16,5 7-17-16,-6-7 3 15,-12 4 30-15,0-1-53 0,-7 1 11 16,-6 0 12-16,-6-8 4 16,-6 4 8-16,-7 0-8 0,0-3-16 15,-6-1 29 1,0-3-11-16,0 4-22 0,0-8 36 16,0 4-3-16,0-7-13 15,13 0-13-15,-7 0 37 0,7-3-34 16,6 2-5-16,0-2-13 15,12-1 50-15,-6 1-13 0,7 3-19 16,-1 0-12-16,0-1 18 16,-12 5 13-16,6-1-26 0,-12 1 3 15,-7 3 25-15,-6-4 15 16,7 1-43-16,-14 3 2 0,-5-4 42 16,-32 4-45-16,56 0 5 15,-18 0 36-15,0 0-27 16,-38 0-17-16,50 0 5 15,-12-3 29-15,-1-1-3 0,-37 4-18 16,51-3 4-16,-14-4 13 16,-37 7-10-16,51-7-3 0,-51 7 10 15,56-15-10-15,-12 5-23 16,-44 10 33-16,50-14-1 0,-50 14-17 16,44-14 14-16,-44 14 8 15,44-11-23-15,-44 11 9 0,0 0-15 16,51-11 35-16,-51 11-48 15,0 0 28-15,44 0 2 16,-44 0 13-16,0 0 22 0,44 11 13 16,-44-11-7-16,0 0-23 0,44 21 11 15,-44-21 9-15,44 18 42 16,-44-18-52-16,50 17 6 16,-50-17 37-16,50 15-6 0,-50-15 3 15,44 24 48-15,-44-24 22 16,32 43-20-16,-1-1 6 15,-18 1-26-15,-7-1-29 0,0 0-18 16,-12 1-26-16,6-1-15 16,0-3-12-16,0-39 0 0,0 46 11 15,0-46-11-15,0 42-67 16,0-42-119-16,0 0-95 0,0 0-141 16,0 0-96-16,0 0 52 15,6 39 107-15,-6-39 45 16</inkml:trace>
  <inkml:trace contextRef="#ctx0" brushRef="#br0" timeOffset="11557">12307 57 373 0,'0'0'89'16,"0"0"23"-16,0 0-18 0,0 0-7 15,0 0-11-15,0 0 10 16,0 0 54-16,0 0 10 15,-25 42 41-15,-13 7-24 0,0 1-2 16,-12 3-75-16,-13 4-26 16,0-1-17-16,-18 1-16 0,-7-1-16 15,-7-3-8-15,-5-7-7 16,6 0-15-16,-1-14 4 16,7-7-11-16,7-11 29 0,11-7-36 15,-5-11 23-15,12-6-42 16,13-8 4-16,0-14-38 15,12-3-2-15,19-11 0 16,6 3 30-16,13 5 26 0,7 2 35 16,-7 36-29-16,31-35 22 15,-31 35 6-15,44-21-6 0,-6 21 32 16,-38 0-6-16,38 14 8 16,-38-14 13-16,0 0-18 0,0 0 15 15,37 46 12-15,-37-46-17 16,0 39-34-16,0-39-2 15,-19 39 10-15,19-39-5 16,-50 31-8-16,0-13-45 0,12-11-39 16,0-7-30-16,38 0-3 15,-50-25 11-15,50 25-19 16,-38-53 9-16,7 0 64 0,12 11 24 16,13 7 10-16,6 35 14 15,-6-36 14-15,6 36 67 0,0 0 40 16,0 0 36-16,0 0 3 15,-19 50-10-15,12-1-24 16,1 1-12-16,-6-4-24 0,5-4-36 16,-5-3-15-16,12-39-18 15,-19 46 0-15,19-46-5 0,-32 39-23 16,32-39 7 0,-37 24-24-16,37-24-46 0,-38-7-11 15,38 7 10-15,-31-38 31 16,12-12-12-16,6-3 29 0,7 0 27 15,-7 11 23-15,13 6-2 16,0 36-21-16,0 0 133 0,0 0 24 16,0 0-28-16,-37 43-17 15,5 6-26-15,1 1-33 16,6-1-28-16,-7-3-10 0,7-7-56 16,25-39-187-16,0 0-241 15,-38 39-139-15</inkml:trace>
  <inkml:trace contextRef="#ctx0" brushRef="#br0" timeOffset="11917">10446 1308 1898 0,'44'17'130'0,"13"-20"31"15,6-15-39 1,12-7-52-16,7-3-99 0,6-4-277 16,0 0-436-16</inkml:trace>
  <inkml:trace contextRef="#ctx0" brushRef="#br0" timeOffset="14125">6813 2032 842 0,'0'0'210'16,"0"0"-22"-16,19-32-65 15,0 4-40-15,-19 28-50 16,13-42 1-16,-7 10-27 15,-6-4-7-15,0 5 29 0,-6-8-18 16,-1 0-14-16,1-4-13 16,6-2 7-16,-13 2-6 0,7 4 42 15,6 11-38-15,0 28 33 16,-6-32-32-16,6 32 10 0,0 0 0 16,0 0 2-16,0 0 42 15,0 0-40-15,0 0 7 16,0 0 42-16,0 0 32 0,0 0-5 15,0 0 2-15,0 0-35 16,0 0-12-16,0 0 6 16,-32-3-12-16,32 3 7 0,-37 10 18 15,5 4-13-15,-5-7 6 16,5 8-22-16,1 2 6 0,-1-6-5 16,-5-1-1-16,-1 1 3 15,-6 0-13-15,6-1 19 0,-6-6-7 16,6 3 25-16,-6-7-5 15,0 3-25-15,-6 4 30 0,6-7-2 16,-6 4 2-16,-7 0-6 16,7-4-24-16,-7 7 1 0,1-7-6 15,6 3-12-15,-1-3 5 16,-5 4 9-16,5-4-16 16,-5 0-3-16,6 0-8 15,-1 0 24-15,-5 0-6 0,6 0-5 16,-1 3-5-16,1 1 3 15,-7-1 4-15,1-3-16 0,-1 4 9 16,1 3 3-16,-1 0 2 16,-6-4-5-16,13-3-10 0,-7 8 5 15,7-1 15-15,0 0-10 16,0-4-10-16,6 1 7 0,6 3 14 16,-6 0-3-16,12-4-23 15,1 1 9-15,0-1 21 16,31-3-12-16,-38 8-19 0,6-1 24 15,32-7 3-15,-37 3-11 16,5 1-10-16,32-4 10 0,-37 0 4 16,37 0-4-16,-38 3-6 15,38-3 10-15,-38-3 8 0,38 3-12 16,-38-4-6-16,38 4 3 16,-31-7 3-16,31 7 6 0,-38-7-16 15,38 7 3-15,-44-4 14 16,7 4 2-16,5-3-15 0,-6 3-3 15,7 0 18-15,-7 0 0 16,7 0-9-16,-7-4-14 0,0 1 14 16,7 3 9-1,-7-4-3-15,1-3-6 0,5 4-7 16,-6-1 18-16,1-3-6 16,-1 0-19-16,0 4 9 0,1 3 14 15,-7-4-2-15,6 0-18 16,-6 4 18-16,6 0-3 0,0-3 3 15,1-1-7-15,37 4 0 16,-51-3 7-16,7 3-7 0,7 0 0 16,37 0-8-16,-44 0 8 15,6 0 0-15,0 0 4 0,38 0-16 16,-44 3 12-16,13 1 0 16,31-4 12-16,-57 3-10 15,20 1-2-15,37-4-13 0,-51 4 16 16,14 3 6-16,-1-4-5 15,38-3-4-15,-50 0-10 0,6 0 3 16,6 0 23-16,0 4-8 16,7-4-12-16,-7 0-1 0,7 0 9 15,-7 0 1-15,6 0-3 16,-5-4-6-16,-1 1-9 0,0-1 13 16,1 1 7-16,-1-1-14 15,0 0-3-15,0 1 7 0,-6 3 3 16,7-4 0-16,-7 1-6 15,6-1-16-15,-6 4 14 16,0-3-10-16,-6-1-3 0,-1 1-19 16,-5-4 27-16,-1 3 13 15,1 1 9-15,-7 3-9 16,6 0-19-16,1 0 2 0,-1 0 20 16,7 3-3-16,-7-3 3 15,7 4-11-15,0-4-17 0,-1 3 9 16,1 1 4-16,0-1 0 15,0 4-13-15,6-7 5 0,-7 4 3 16,1-1 7-16,0 1-13 16,-1-4 4-16,14 3-19 15,-7-3 28-15,6 0 10 0,0 0 0 16,38 0-4-16,-44-7-4 16,44 7 8-16,-44-10 8 0,44 10-4 15,-50-11-26-15,50 11 3 16,-38-14 28-16,38 14 8 0,-37-3-17 15,37 3-12-15,0 0-3 16,0 0 21-16,-38-8 5 0,38 8-8 16,0 0-7-16,-44-10-11 15,44 10-8-15,0 0 18 0,-38-11 15 16,38 11-4-16,0 0-1 16,-44-21-14-16,44 21-2 15,-38-14 15-15,38 14 5 0,0 0 0 16,0 0-25-16,-37-18 13 15,37 18-15-15,0 0 18 0,0 0-3 16,0 0-1-16,0 0-2 16,0 0-4-16,0 0 21 0,-13 46 27 15,1-10 11-15,12 2-42 16,-7-2 28-16,7 3-18 0,-12-1-8 16,5 1-12-16,1 0 6 15,0 0 4-15,6-39-19 16,-6 50 21-16,-1-15-9 0,7-35-9 15,0 0-94-15,-6 39-117 16,6-39-134-16,0 0-86 16,-6 42 22-16,6-42 51 0</inkml:trace>
  <inkml:trace contextRef="#ctx0" brushRef="#br0" timeOffset="16080">4450 152 303 0,'0'0'118'0,"0"0"4"16,0 0-8-16,0 0-53 0,0 0 71 16,0 0-7-16,0 0-13 15,0 0 31-15,0 0 27 16,0 0-22-16,0 0-53 0,0 0 43 16,0 0 6-16,0 0-38 15,-19 39-49-15,7-7-6 16,-7 0 43-16,0-1-7 0,0 8 6 15,0-3-28-15,0-5-10 16,0 5-11-16,1-8-2 0,-8 4-6 16,1-4-9-16,25-28-10 15,-37 35 6-15,5-6-10 0,-6-8-5 16,1-4-2-16,-14-2-9 16,1-1 6-16,0-4-3 15,-7-3 0-15,1 1-3 0,-7-5 3 16,0 1-8-16,0-4-21 15,-6 3-12-15,0-3-6 16,0 4 3-16,-7-1-7 0,13-3 15 16,-6 0 8-16,6-3-18 15,7 3-33-15,6-7 12 16,6 3 20-16,0-7 30 0,44 11-3 16,-57-17-9-16,57 17-8 15,-50-32-12-15,50 32 9 0,-44-39-5 16,44 39-5-16,-38-42 24 15,38 42 9-15,0 0-2 0,-38-43 14 16,38 43-2-16,-31-35 2 16,31 35 7-16,0 0 14 15,0 0-25-15,0 0-3 16,0 0 9-16,0 0 19 0,0 0-10 16,0 0 19-16,0 0 9 15,0 0 2-15,0 0-21 0,0 0-4 16,0 0 18-16,-32 49-23 15,32-49-6-15,-44 50-5 0,44-50 38 16,-56 46-31-16,6-18 1 16,50-28-3-16,-57 32 3 15,57-32 7-15,-50 18-1 0,50-18-16 16,0 0-4-16,-38-32 19 16,19-11-16-16,13-3 32 15,6-7-16-15,6 4 39 0,0 3 13 16,1 7-1-16,-1 4-22 15,-6-1 3-15,6 8-19 16,-6 28-6-16,-6-35 4 0,6 35-29 16,-6-32 10-16,6 32-8 15,0 0 11-15,-19-28-1 0,19 28-7 16,0 0-49-16,-19-29-27 16,19 29-36-16,0 0-46 0,-13-42-36 15,7 7 21 1,6 35-1-16,0-43-92 0,6 15-105 15</inkml:trace>
  <inkml:trace contextRef="#ctx0" brushRef="#br0" timeOffset="16297">2319 1187 930 0,'57'4'200'0,"-1"-15"-14"15,1-10-49-15,-1 0-56 16,1-4-78-16,-13-3-221 16,-44 28-140-16,50-39-104 15</inkml:trace>
  <inkml:trace contextRef="#ctx0" brushRef="#br0" timeOffset="16673">1885 410 1011 0,'0'0'216'16,"0"0"-42"-16,0 0 55 16,0 0 119-16,0 0-147 15,0 0-92-15,0 0-71 0,32 42-4 16,-7-6-17-16,-6 3-8 16,-13-4-2-16,-6-35 15 0,-12 49-40 15,-14-3 8-15,-5-7 10 16,-13-7-5-16,0-7 2 0,0-4 3 15,44-21 0-15,-57 4-16 16,57-4 1-16,-44-29 21 16,26-10 10-16,18-7-19 15,12-3-4-15,13 3 4 0,13 7-1 16,6 4-1-16,-6 3-53 16,-1 7-253-16,-37 25-286 0</inkml:trace>
  <inkml:trace contextRef="#ctx0" brushRef="#br0" timeOffset="109247">11113 3923 374 0,'6'-39'54'0,"-6"3"12"16,6-2-1-16,7-1 29 0,-7-4 18 16,7-3-55-16,6 0 50 0,-7-7-29 15,1 0-45-15,6 0-28 16,-1 7 5-16,-5 4-20 0,-7 7 22 16,-6 35 0-16,13-39 1 15,-13 39 36-15,0 0 26 16,0 0 15-16,0 0-14 0,0 0-70 15,-50 10-6-15,6 12 21 16,-7 6-3-16,1 0 4 0,0 8-39 16,-7-1 20-16,-6 0-3 15,0-6 20-15,7-5-35 0,12-6 43 16,6-4-42-16,7-3 53 16,31-11 3-16,0 0-11 0,-32 7-16 15,32-7-21-15,0 0 16 16,0 0-27-16,0 0 11 0,0 0 24 15,13 24-12-15,-7-2 28 16,7 6-2-16,-7 4 0 16,7 10 25-16,-13 1-13 0,0-1-15 15,0 0 4-15,0 1-33 16,-7-4 0-16,1-4 22 0,6-7-35 16,-6-7 13-16,6-21 7 0,-7 25-12 15,7-25 23-15,0 0-35 16,0 0 26-16,0 0-34 0,0 0-6 15,51-21 38-15,-7-4-31 16,12-3 27-16,1 0-28 0,-1 7 28 16,-5 6-14-16,-1 8 17 15,0 14-14-15,-6 11 21 16,-6 7-5-16,-7 3 2 0,1 4 64 16,-13 3-3-16,-13 4 31 0,0-4-8 15,-18 4-62-15,-13-3 5 16,-7 2-37-16,-6-6 14 0,1-3-24 15,-7-1 4-15,-7-7-153 16,14-3-92-16,-1-11-112 0,7-7-42 16,5-7-34-16</inkml:trace>
  <inkml:trace contextRef="#ctx0" brushRef="#br0" timeOffset="109623">11484 3965 918 0,'-32'46'173'0,"13"-7"5"0,19-39-56 16,-19 49-16-16,13-10-42 15,6-39-40-15,6 46 19 0,7-10 2 16,-13-36-54-16,31 31 19 15,-31-31 7-15,44 18 10 16,-6-11-24-16,-38-7 11 0,50-3 0 16,-12-8 7-16,-38 11-36 15,38-32-2-15,-7 0 17 0,-6-7 0 16,-12-3 8-16,-13-4-35 0,0 4 17 16,-6-1 1-16,-7 12-8 15,13 31 20-15,0 0-9 0,-31-25 6 16,31 25-17-16,-51 14 5 15,7 14 5-15,44-28 28 0,-50 50-43 16,12-4-191-16,13-8-65 0,13-2-14 16,12-36-40-1</inkml:trace>
  <inkml:trace contextRef="#ctx0" brushRef="#br0" timeOffset="109851">12357 3601 1118 0,'-38'39'147'16,"7"3"46"-16,-7 11-3 16,1 7-21-16,-1 15-44 15,0 2-54-15,1 5-50 0,5-1-21 16,1 4 13-16,-1-4-122 15,7-7-159-15,0-7-114 0,0-6 16 16,12-16 10-16</inkml:trace>
  <inkml:trace contextRef="#ctx0" brushRef="#br0" timeOffset="110052">11898 3297 1590 0,'0'0'78'0,"0"0"5"15,0 0-11-15,0 0 15 0,0 0-40 16,0 0-14-16,0 0 4 16,0 0-135-16,44 43-282 0,-6-12-135 15</inkml:trace>
  <inkml:trace contextRef="#ctx0" brushRef="#br0" timeOffset="110240">12257 4478 2089 0,'0'0'287'16,"0"0"12"-16,0 0-99 0,0 0-96 15,0 0-59-15,0 0-17 0,0 0-92 16,0 0-243-16,0 0-410 16</inkml:trace>
  <inkml:trace contextRef="#ctx0" brushRef="#br0" timeOffset="111615">2684 4046 578 0,'0'0'77'0,"0"0"57"16,0 0-79-16,0 0-21 16,12-28 6-16,1-4-14 0,-7 1-13 15,7-5 7-15,-1-3-13 16,-5-3 2-16,5-4 24 16,-6 0 1-16,7-3 8 0,-7 6 107 15,-6 11 21-15,0 32-17 16,7-31-62-16,-7 31-57 0,0 0-10 15,0 0-35-15,-38-18-10 16,-6 18 39-16,0 14-29 0,0 7-1 16,-6 4 2-16,-1 0-13 15,7-1 23-15,0 1-30 0,7-7 36 16,5-1-29-16,32-17 23 16,-38 15 0-16,38-15-9 15,0 0-9-15,0 0-18 0,-18 28 140 16,11 0-18-16,7 11-41 15,0 0 35-15,7 7-4 0,-1 0 25 16,-6-4-9-16,6 1-26 16,-12-1-12-16,6 0-8 0,-6-6-37 15,-1-8-4-15,7-3-1 16,0-25-9-16,-6 24 23 0,6-24-15 16,0 0-19-16,0 0 13 15,0 0-17-15,0 0-18 0,0 0 17 16,25-17-4-16,7-11 15 15,-1 3-13-15,7 4 28 16,-7 3-13-16,1 14-10 0,-1 4 25 16,0 15-10-16,1 9 8 15,-13 8-8-15,6 7 0 0,-13 0 38 16,1 3 20-16,-13 1-13 16,0-1-3-16,-6-3 19 0,-7 3-46 15,-6-6 3-15,-6-1 4 16,-6 0-25-16,-7-6 11 0,0-5-13 15,1-2-130-15,-1-8-111 0,6-7-150 16,1-4-71-16,0-3 20 16</inkml:trace>
  <inkml:trace contextRef="#ctx0" brushRef="#br0" timeOffset="111991">3312 3757 566 0,'0'0'175'16,"0"0"-20"-16,0 0 103 0,0 0 41 16,13 42-63-16,-13 4-65 15,-13 14 25-15,-6 7-2 0,1 7-45 16,-14 11-39-16,1 4-35 16,-1-1-35-16,-5 0-13 0,-1 4-19 15,0 0-15-15,0-4 16 16,1-3-3-16,-1-7-3 15,7-11-48-15,5-10-118 0,1-15-187 16,25-42-146-16,-12 35 10 16,12-35-13-16</inkml:trace>
  <inkml:trace contextRef="#ctx0" brushRef="#br0" timeOffset="112404">3004 3930 557 0,'0'0'149'0,"0"0"-63"16,0 0-12-16,0 0-48 0,0 0-10 16,0 0 1-16,0 0 7 15,0 0 7-15,0 0 0 0,0 0 19 16,0 0 8-16,0 0 9 16,0 0-8-16,0 0-36 0,0 0 19 15,7-39 52-15,-7 39 44 16,12-28 25-16,-12 28-30 15,0 0-12-15,0 0-35 0,0 0-36 16,0 0-25-16,0 0-33 16,0 0-1-16,0 0 6 0,0 0-10 15,0 0-49-15,0 0-216 16,-12 31-149-16,12-31-98 0</inkml:trace>
  <inkml:trace contextRef="#ctx0" brushRef="#br0" timeOffset="112673">3576 4905 2610 0,'0'0'124'0,"-12"-21"-58"0,5-4-35 16,7-3-12-16,7 3-16 16,-7-3 3-16,12 0-10 15,1 3 7-15,-7 7-39 0,-6 18-96 16,0 0-135-16,0 0-126 16,0 0-137-16,0 0-38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4:32.1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7215 1268 659 0,'0'0'160'16,"0"0"8"-16,0 0 18 16,0 0 45-16,0 0-26 15,0 0-5-15,13-21-58 0,-13 21-28 16,0 0-62-16,0 0-19 0,0 0 93 16,0 0-16-16,19 28-19 15,-13 4-40-15,7 4 0 0,-7-1-23 16,-6 4-26-16,13 3 17 0,-7-6-16 15,-6-5-3-15,-6 1 12 16,-7-4-12-16,13-28 0 0,-6 36 0 16,6-36 13-16,-38 25-24 0,0-11-17 15,13-7-6-15,-13-4-9 16,1-6-25-16,5-8 4 16,32 11-7-16,-44-35-15 0,19 7 24 15,6-8 34-15,7 4-7 0,-1 4 19 16,13 0 16-16,0 28-8 15,-6-28 17-15,6 28-1 0,0 0-21 16,0 0-6-16,0 0 23 0,0 0 3 16,0 0 22-16,0 0 42 15,0 0 21-15,0 0-2 0,-19 38 10 16,6 1-20-16,1-10-24 0,-7 13-18 16,19-42-13-16,-31 42-25 15,-7-6 5-15,38-36-32 16,-38 35-111-16,38-35-173 0,-38 21-192 15,38-21-92-15</inkml:trace>
  <inkml:trace contextRef="#ctx0" brushRef="#br0" timeOffset="305">8253 0 912 0,'0'0'210'16,"0"0"67"-16,0 0-46 15,0 0 9-15,0 0-9 0,0 0-65 16,-19 39-27-16,-13 14-35 0,-12 7 8 15,-6 10-26-15,-13 8-34 16,0 0-23-16,-18 0-24 0,18 3 3 16,-13-3-100-16,1-4-175 0,-1-7-199 15,7-7-136-15,0-7-51 16</inkml:trace>
  <inkml:trace contextRef="#ctx0" brushRef="#br0" timeOffset="812">6518 692 616 0,'0'0'134'16,"0"0"25"-16,0 0 6 16,0 0 7-16,0 0-1 0,0 0-12 15,0 0 39-15,0 0 93 0,0 0-61 16,-13 36-53-16,1 10-47 15,5 0-13-15,-5 10-37 0,12 1-36 16,0 3-3-16,0 0-24 0,6 0-15 16,0-7-17-16,-6 0-107 0,7-11-85 15,-7-42-171-15,0 57-164 16,0-18-37-16</inkml:trace>
  <inkml:trace contextRef="#ctx0" brushRef="#br0" timeOffset="1768">6115 1208 495 0,'0'0'97'0,"0"0"26"0,0 0-10 15,0 0-48-15,0 0 2 0,0 0 17 16,44-17-3-16,-44 17 7 15,38 3 12-15,-38-3-13 0,44 18 3 16,-44-18-33-16,0 0-2 0,32 32-21 16,-32-32 13-16,0 0-1 15,0 0-20-15,6 42-11 0,-6-42 21 16,0 0-41-16,-44 39 13 16,6-14-8-16,0-15 0 0,38-10 12 15,-44 7-16-15,44-7-3 0,-37-3-2 16,37 3-26-16,0 0 35 15,-32-39-39-15,32 39 29 0,-6-39-16 16,6 39 29-16,13-42-22 0,-13 42 24 16,0 0-20-16,12-36 4 15,-12 36 0-15,0 0 5 0,0 0 16 16,0 0-28-16,0 0 31 0,0 0-13 16,32-3 48-16,-32 3-20 15,0 0-13-15,0 0 22 16,0 0-11-16,0 0 15 0,0 0-19 15,0 0 4-15,0 0 26 0,0 0-4 16,0 0 20-16,0 0-29 16,0 0-2-16,0 0-14 0,0 0 32 15,0 0 2-15,-19 28 29 0,19-28-37 16,-32 25 16-16,1-8 14 16,31-17 3-16,-38 29 3 0,0-8-17 15,13 0 3-15,25-21 4 0,-37 32-15 16,5 0-13-16,32-32 6 15,-25 42 51-15,19-3 2 16,6 0-23-16,0 0-6 0,12 3 17 16,1 8-1-16,12 3-6 0,0 0-7 15,7 7-15-15,-7 0-10 0,0 0-8 16,0 4 1-16,0-8 28 16,-12 1-9-16,6-4-16 0,-1-4 3 15,-5-6-3-15,-7-12-5 0,1 8-10 16,-7-39 1-16,6 43-2 15,0-12-8-15,-6-31-4 0,0 25-5 16,0-25-23-16,0 0 5 0,0 0 0 16,0 0 8-16,0 0 1 15,0 0-14-15,0 0 5 16,0 0 0-16,0 0 9 0,0 0-6 16,0 0 5-16,0 0-13 0,0 0-5 15,0 0-59-15,0 0-85 16,0 0-79-16,0 0-65 0,0 0-61 15,0 0-86-15,0 0-144 0,0 0-110 16,0 0-22-16</inkml:trace>
  <inkml:trace contextRef="#ctx0" brushRef="#br0" timeOffset="4300">5235 1314 726 0,'0'0'179'15,"0"0"45"-15,0 0 13 0,0 0-67 16,0 0-29-16,0 0-17 0,0 0-59 16,0 0-17-16,0 0 85 15,0 0-19-15,0 0-11 0,0 0-13 16,7 25-1-16,-1 0-1 16,-6-25-25-16,-13 39-4 0,1-8-37 15,12-31 1-15,-38 39-26 16,-6-14 9-16,0-7-23 0,-6-4-24 15,6 0-20-15,6-10 10 16,0-4-23-16,7-7 27 0,31 7-10 16,-31-29 38-16,12-3-12 0,6 1 33 15,7-8-25-15,6 0 7 16,6 0-1-16,0 7 23 0,1 7-18 16,-7 25 30-16,0-28-27 0,0 28 19 15,0 0-6-15,0 0-4 16,0 0 11-16,0 0-11 0,0 0 17 15,0 0-28-15,0 0 28 0,0 0-23 16,-13 36 31-16,13-36-10 16,-6 31 45-16,6-31-11 0,-13 32 24 15,13-32-10-15,-19 39 1 16,-12-7 8-16,-7 0-3 16,-6-8-10-16,-6 1-10 0,-7-4-15 15,-12 1-24-15,-6-8 7 0,-1 0-17 16,-5-7 10-16,5-7-19 15,7 0 16-15,0-4-10 0,12 1 5 16,1-8-15-16,12-3-26 0,6-4-32 16,38 18-91-16,-31-31-111 15,31 31-180-15,-13-39-166 0</inkml:trace>
  <inkml:trace contextRef="#ctx0" brushRef="#br0" timeOffset="4502">4575 2141 1718 0,'57'14'239'16,"6"-3"-56"-16,0-11-55 0,-7 0-66 15,13-7-20-15,7 0-66 16,-7-11-128-16,6 4-196 0,-5-7-147 15,-14-14-115-15</inkml:trace>
  <inkml:trace contextRef="#ctx0" brushRef="#br0" timeOffset="4741">6147 138 1135 0,'0'0'205'0,"0"0"64"16,-50 31-15-16,-13 12-63 16,0 10-66-16,-19 7-72 0,-12 3-16 15,-7 12-20-15,-12-5-91 0,-6-3-230 16,-7-6-229-16,7-5-127 15</inkml:trace>
  <inkml:trace contextRef="#ctx0" brushRef="#br0" timeOffset="5016">3312 774 1448 0,'13'-29'206'0,"-13"29"85"16,0 0-9-16,0 0-26 16,25 46-91-16,-13 7-56 0,1 11-49 15,-7 0-25-15,1 10-16 0,5-4-11 16,-6 1-12-16,1-7-14 15,5 3-109-15,-6-7-200 16,-12 0-283-16,-6-10-108 0</inkml:trace>
  <inkml:trace contextRef="#ctx0" brushRef="#br0" timeOffset="5252">3073 1396 1602 0,'0'0'259'0,"-6"49"25"16,0-10-36-16,-7 0-50 0,-12 0-66 16,6 3-58-16,-12 1-32 15,-7 2-23-15,-6 5 0 0,-6-11-93 16,6-4-160-16,44-35-178 0,-57 32-166 15,57-32-108-15</inkml:trace>
  <inkml:trace contextRef="#ctx0" brushRef="#br0" timeOffset="5457">3092 1042 2252 0,'13'-25'286'16,"-13"25"-51"-16,0 0-105 15,6-24-56-15,-6 24-68 0,0 0-151 16,0 0-188-16,0 0-175 0,0 0-144 16,0 0-19-16</inkml:trace>
  <inkml:trace contextRef="#ctx0" brushRef="#br0" timeOffset="7924">2200 1184 523 0,'0'0'196'0,"0"0"-24"16,0 0-2-16,25 28 7 15,-25-28-46-15,19 35-25 0,-19-35-57 16,0 0 0-16,12 39-19 0,-12-39-25 16,0 0 9-16,6 35 4 15,-6-35 13-15,0 0-28 0,0 0-46 16,0 0-15-16,-37 25-36 0,37-25-43 15,-38 4 47 1,38-4-17-16,0 0 41 0,-6-32 22 16,6 0 41-16,6 0-15 0,13-3-7 15,-7 10 25-15,-12 25 5 16,19-32 11-16,-19 32 29 0,0 0-16 16,0 0 45-16,0 0 18 0,0 0 4 15,0 0-6-15,0 0-17 16,0 0-30-16,-50 29-30 0,0-5 30 15,-13-2-27-15,0-5-22 16,-6 1 6-16,-7-7 2 0,14-4-18 16,-8-7 29-16,14-4-3 15,6 1-32-15,12-8 16 0,38 11-18 16,-32-28 1-16,20-1 13 16,12 1 5-16,12 3-16 0,-12 25 6 15,38-31 23-15,0 9-18 16,-7 8 3-16,-6 11 21 0,7 3-14 15,-32 0 3-15,0 0 28 0,25 21 0 16,-25-21 15-16,13 28-10 16,-13-28-5-16,-32 36-11 0,7-19 1 15,-13 4 9-15,-6-10 24 0,0-7 60 16,0-1 49-16,7-6 16 16,-1-5-42-16,6-2-5 15,7-8-27-15,13 1-27 0,-1-12-26 16,7-6-22-16,0-4-13 0,6-14-14 15,6 0-11-15,6-7 13 16,7 0 0-16,0-4-5 0,6-3-64 16,0 0-139-16,7 3-149 0,-1 8-237 15,7 3-16-15</inkml:trace>
  <inkml:trace contextRef="#ctx0" brushRef="#br0" timeOffset="8105">1879 339 840 0,'38'-4'207'0,"-7"8"34"16,1-8-89-16,5 1-36 0,1-4-60 16,0 7-48-16,-38 0-103 15,44 7-144-15,-44-7-89 0,0 0-122 16</inkml:trace>
  <inkml:trace contextRef="#ctx0" brushRef="#br0" timeOffset="8345">880 1067 1102 0,'0'0'197'0,"44"-25"60"16,-13 22-8-16,-31 3-16 0,25 28-28 16,-6 7-64-16,-19 8-69 15,-6 6-39-15,-13 8-9 0,-6-4 0 16,-19 0-49-16,0-7-137 0,-7 0-136 16,-5-7-118-16,6-4-53 15,-7-10 24-15</inkml:trace>
  <inkml:trace contextRef="#ctx0" brushRef="#br0" timeOffset="8621">616 1085 749 0,'0'0'160'0,"0"0"30"0,0 0-38 0,0 0-40 16,0 0-2-16,0 0 31 15,-44 3-1-15,0 11 3 16,6 8 7-16,-6 9 17 0,0 8-1 16,0 4-3-16,6 3 17 0,0 3-41 15,1 11 2-15,-1 0-28 16,7 0-29-16,-1 0-40 0,7-7-24 16,0-3-8-16,6-8 7 0,19-42-14 15,-31 46-35-15,31-46-127 16,0 0-234-16,-44 35-228 0,44-35-69 15</inkml:trace>
  <inkml:trace contextRef="#ctx0" brushRef="#br0" timeOffset="8806">207 1919 1501 0,'57'-4'254'0,"-1"1"-27"0,1-1-80 16,-1-3-82-16,1-4-65 0,-7 4-207 15,-6-7-209-15,-44 14-162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4:41.6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690 270 547 0,'25'-29'114'15,"-25"29"3"-15,38-39-1 0,-7 4-25 16,-5 3 5-16,5 8-23 0,-31 24-12 15,44-29 50-15,-13 8-40 16,1 10-7-16,-1 1 15 0,1 3-9 16,-1 3-13-16,-31 4-10 0,32 14-2 15,-1 4 3-15,-31-18-9 16,13 42 14-16,-1 11 37 16,-18 8-3-16,-7-5-17 0,-12 8-50 0,-6-4 4 15,-13 0 0-15,-7 3-22 16,-5-6-12-16,6-8 27 15,-1-3-17-15,7-14-5 0,7 4-1 16,37-36 17-16,-32 31 1 0,32-31 6 16,0 0 89-16,0 0 81 15,0 0-48-15,0 0-50 0,50 22-26 16,7-15-18-16,0-4-18 0,5 4-11 16,1-3 14-16,0-1-12 15,0 1 0-15,0-1-16 0,-7 1 5 16,1-4 2-16,-13 0-61 0,-6 0-60 15,-13-4-80-15,-25 4-190 16,0 0-187-16,0 0-69 16</inkml:trace>
  <inkml:trace contextRef="#ctx0" brushRef="#br0" timeOffset="328">533 12 536 0,'0'0'85'15,"-6"-32"27"-15,6 32-6 0,0 0 22 16,0 0 77-16,0 0 6 15,-25 42 14-15,-1 8-33 0,8 17 40 16,-14 14 4-16,1 4-28 0,-1 0-65 16,-5 0-28-16,5-8-40 15,-6 1-47-15,7-11-5 0,-7-7-23 16,7 4 8-16,-1-15-56 0,7-3-102 16,25-46-144-16,0 0-160 15,-31 43-63-15,31-43 21 16</inkml:trace>
  <inkml:trace contextRef="#ctx0" brushRef="#br0" timeOffset="665">5 263 819 0,'0'0'129'0,"0"0"27"16,0 0-55-16,-25-8-23 0,25 8-53 15,0 0-25-15,0 0 33 16,0 0 36-16,0 0-20 0,0 0-25 16,0 0 32-16,0 0-21 0,0 0-2 15,31-3 7-15,-31 3-33 0,0 0 2 16,38-28 16-16,-38 28 1 15,0 0 41-15,0 0-3 0,0 0-11 16,0 0 4-16,0 0-38 16,0 0-3-16,0 0-16 0,0 0-93 15,0 0-156-15,0 0-176 16,-19 31-152-16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4:43.8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252 686 254 0,'0'0'62'16,"0"0"-4"-16,0 0 0 15,0 0-4-15,0 0 10 16,0 0 9-16,0 0 4 0,0 0 1 0,0 0-14 16,0 0-9-16,0 0-17 15,0 0-23-15,0 0-12 16,0 0 13-16,0 0 6 0,0 0-14 15,0 0 6-15,0 0-18 0,0 0-4 16,0 0 21-16,0 0 7 16,0 0 14-16,0 0 3 0,0 0-17 15,0 0 14-15,-31 28-5 0,31-28 19 16,0 0 7-16,0 0-7 16,-25 32-8-16,25-32-2 0,0 0-14 15,-32 28-32-15,32-28 34 0,-37 18-3 16,37-18 40-16,-32 14 7 15,32-14 12-15,0 0 18 16,0 0-7-16,-25 0-4 0,25 0-9 16,0 0-6-16,0 0-34 0,-31-21 4 15,31 21-6-15,-19-32-17 16,6 4 4-16,7-4-18 0,6-4 6 16,0-6 8-16,0-4-10 0,0-10 1 15,0-8-30-15,0 0 44 16,0-3-26-16,6 4 27 0,1 2-34 15,-7 8 48-15,6 8-67 0,0 6 29 16,0 10-21-16,-6 29-47 16,7-28-89-16,-7 28-109 15,0 0-64-15,0 0-40 0,0 0 21 16,0 0-19-16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4:44.0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 1153 0,'0'0'287'0,"50"28"-33"16,7-17-107-16,-7-15-45 15,1-3-54-15,-7-7-121 0,6-4-246 16,-6 0-244-16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4:48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3740 555 548 0,'0'0'150'15,"0"0"-10"-15,0 0-7 16,0 0-44-16,0 0 44 16,0 0 13-16,0 0-41 0,0 0-33 15,0 0 14-15,0 0-9 0,-6 60-33 16,-13-14-32-16,-6-7 2 0,0 3 29 16,25-42-39-16,-38 60 15 15,7-10-19-15,-1-11-9 0,32-39 29 16,-38 56-34-16,38-56 18 0,-31 46-4 15,31-46 0-15,0 0 4 16,0 0-1-16,0 0 22 0,0 0-19 16,0 0 42-16,0 0 16 0,0 0 20 15,0 0-43-15,0 0-35 16,0 0-12-16,0 0-1 0,0 0 3 16,0 0 7-16,-38-42 11 15,38 42-19-15,-25-53-4 0,0 17 19 16,25 36-15-16,-25-35 1 0,25 35-1 15,0 0 9-15,0 0-8 0,0 0 8 16,0 0 13-16,-38-25-6 16,38 25 2-16,-38 18-1 0,38-18 51 15,-50 42 38-15,12-3 37 0,1 0-15 16,-1 0-11-16,0 0-9 16,-6 3-26-16,0-6-29 15,0-1-9-15,0-3-27 0,0-4 2 16,-6 4-7-16,6-11-52 0,-6 4-93 15,-1-8-122-15,1 12-110 0,0-12-98 16,6 8-20-16,44-25 10 16</inkml:trace>
  <inkml:trace contextRef="#ctx0" brushRef="#br0" timeOffset="233">3646 1322 1436 0,'50'17'292'0,"-50"-17"33"0,0 0-21 16,0 0-59-16,44 14-82 15,-44-14-85-15,0 0-32 0,0 0-64 16,0 0-119-16,0 0-213 0,0 0-261 15,0 0-66-15</inkml:trace>
  <inkml:trace contextRef="#ctx0" brushRef="#br0" timeOffset="436">2778 569 1067 0,'0'0'303'0,"51"-39"43"0,5 14-36 15,1-3-106-15,-1 3-95 0,14 1-61 16,-1-1-57-16,-6-3-215 16,-1 3-236-16,-11 4-143 0</inkml:trace>
  <inkml:trace contextRef="#ctx0" brushRef="#br0" timeOffset="672">2426 0 1282 0,'0'0'270'0,"0"0"-19"16,-6 49-34-16,6 8-91 16,0 10-40-16,6 4-63 0,1 3 11 15,-1 0-34-15,-6 0-66 0,-6-3-205 16,-1-4-144-16,-11-3-106 0</inkml:trace>
  <inkml:trace contextRef="#ctx0" brushRef="#br0" timeOffset="1141">2238 661 749 0,'0'0'209'15,"0"0"60"-15,0 0-43 0,0 0-25 16,0 0-85-16,0 0 4 0,-38 56-39 15,13-17-22-15,25-39-32 16,-25 46-2-16,25-46-11 0,0 0-19 16,-38 50 20-16,38-50-37 0,0 0-57 15,-44 35-55-15,44-35-18 16,0 0-23-16,-50 4 28 0,50-4 50 16,-44-18 43-16,44 18 25 0,-50-32 32 15,50 32-3-15,-44-28 2 16,44 28 20-16,0 0 11 0,-44-25 20 15,44 25 24-15,-63 0 58 16,6 7-30-16,1 11 3 0,-1 3-16 16,-6 4-32-16,-6-1 15 0,-13 1-14 15,1-4 41-15,-1-3-14 16,0-4-5-16,13-10-17 0,0-4 34 16,12-7-11-16,7-4 21 0,12-7-39 15,38 18-16-15,-44-31-38 0,13-1 3 16,12-4-23-16,0 1 8 15,13-4-5-15,0 0-52 16,-1 4-85-16,7 0-176 0,7-1-157 16,-7 36-95-16,6-46-37 0</inkml:trace>
  <inkml:trace contextRef="#ctx0" brushRef="#br0" timeOffset="1317">1169 329 1001 0,'44'-7'277'16,"7"-8"83"-16,-1 1 22 15,6 0-99-15,7-3-134 0,0-1-64 16,0 0-67-16,-19 8-163 16,-44 10-178-16,50-15-180 0,-50 15-95 15</inkml:trace>
  <inkml:trace contextRef="#ctx0" brushRef="#br0" timeOffset="1565">0 951 1363 0,'0'0'271'16,"0"0"103"-16,0 0-39 0,0 0-53 16,0 0-128-16,0 0-50 0,0 0-55 15,0 0-22-15,0 0-36 16,0 0-46-16,0 0-112 0,0 0-209 16,0 0-176-16,0 0-81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4:44.8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4802 420 465 0,'0'0'168'16,"0"0"21"-16,0 0 22 15,0 0-1-15,0 0-79 0,0 0-89 16,0 0-26-16,0 0-10 0,25-28 49 16,-6 0-34-16,-13-7-4 15,7-4 8-15,6-4-12 0,-1 1 25 16,8-1-21-16,-8 1 10 0,1 10 18 15,-19 32 2-15,19-28-23 16,-19 28-33-16,0 0 9 0,0 0 31 16,0 0 16-16,0 0-34 0,-31 25-9 15,-7 3-4-15,-12 7 21 16,-7 4-21-16,1 0-7 0,-14-4-19 16,8 1 38-16,-1-8-12 0,12-3-23 15,1-8 7-15,12-6 48 16,7-7-40-16,31-4-3 15,-31 3 8-15,31-3-7 0,0 0-5 16,0 0 9-16,0 0-7 0,0 0-2 16,0 0 23-16,-19 42 11 15,12-6-19-15,1-1 3 0,6 8-3 16,0-5 11-16,0 12-6 0,-6-8 6 16,0-3-7-16,-1-3 5 15,7-36-4-15,-6 35 14 0,6-35-5 16,-6 32-27-16,6-32-2 0,0 0 15 15,0 0 9-15,0 0 6 16,0 0 36-16,0 0-40 16,0 0-8-16,50-22 24 0,0-6-23 15,13-4-9-15,0-3 2 0,6 7 13 16,0 3-2-16,0 7-13 16,-6 4 22-16,-6 14 29 0,-1 11 39 15,-12 10-2-15,0 7-5 0,-12 8 9 16,-7 10 20-16,-6-4-18 15,-19 4-19-15,-13 0-25 0,-6-4-13 16,-12 4-7-16,-13-3-12 0,-6-1-8 16,-13-3 0-16,-6-7-27 15,6 0-41-15,-6-18-133 16,6 7-122-16,6-11-142 0,1-6-64 16,5-8-37-16</inkml:trace>
  <inkml:trace contextRef="#ctx0" brushRef="#br0" timeOffset="352">4016 0 575 0,'0'0'173'0,"0"0"32"16,0 0 21-16,0 0-31 0,19 46-39 16,-13 3-30-16,-18 11-53 0,-13 7-10 15,-7 11 70-15,-12 11 25 16,-6 6-6-16,0 0-47 0,-7-3-46 15,-6 0-10-15,7-7-46 16,-1-4 19-16,7-10-20 0,-7-4-2 16,13-10-81-16,6-11-108 0,38-46-156 15,-37 46-121-15,37-46-37 16</inkml:trace>
  <inkml:trace contextRef="#ctx0" brushRef="#br0" timeOffset="772">3300 463 478 0,'0'0'106'16,"0"0"-9"-16,0 0-27 0,0 0 3 15,0 0-11-15,-26 35-12 16,14-3-6-16,12-32 30 16,-6 39 19-16,12-11 15 0,-6-28-33 0,0 0-8 15,44 28-4-15,0-17-26 16,-6-8 2-16,-1-6-39 15,1-11 31-15,-38 14-35 0,50-25 4 16,-12-3 10-16,-38 28-15 0,25-46 18 16,-6 0-20-16,-13 11 19 15,-12-1-21-15,6 36 29 0,-19-32 8 16,19 32-31-16,-44-14 18 0,-6 18-29 16,6 14 23-16,0 6-135 15,0 8-183-15,12 0-101 0</inkml:trace>
  <inkml:trace contextRef="#ctx0" brushRef="#br0" timeOffset="2188">1961 1594 844 0,'0'0'162'16,"0"0"57"-16,0 0 25 0,0 0-47 16,0 0-80-16,0 0-43 15,0 0-17-15,0 0-8 0,0 0-34 16,0 0-7-16,44 28 5 0,-44-28-16 16,0 0 6-16,37 21-8 15,-37-21-64-15,0 0-34 0,0 0-48 16,0 0-44-16,51-10 37 0,-51 10 0 15,0 0 134-15,44-46-22 16,-44 46 16-16,37-50 4 0,-37 50 15 16,32-39 2-16,-32 39 6 0,0 0 12 15,0 0 51-15,0 0 32 16,0 0-22-16,0 0 35 16,50-17-4-16,-50 17 3 0,44 3 14 15,-44-3-31-15,50 7-35 0,-6 4-35 16,-44-11-6-16,51 3 8 0,-51-3-119 15,44 7-124-15,-44-7-115 16,44-28-95-16</inkml:trace>
  <inkml:trace contextRef="#ctx0" brushRef="#br0" timeOffset="1544">2200 760 627 0,'0'0'193'0,"0"0"6"16,0 0-33-16,6 28-32 15,-6-28-35-15,0 42-49 0,-6-6 7 16,-7-8-19-16,13-28-17 0,-31 39 33 16,5-7-24-16,26-32 39 0,-44 28-27 15,13-7-13-15,6-7 14 16,25-14 35-16,-38 4 62 0,38-4-18 16,-31-14 5-16,31 14-42 0,-13-32 5 15,7 0-4-15,6-7 1 16,12-7-30-16,1-3-23 0,0-8-4 15,-1-6-25-15,7-8 8 0,0-3 20 16,-7-4-24-16,1 0 4 16,0 0-2-16,-7 8-14 0,6 10 20 15,1 14-27-15,-7 7 14 0,-6 39 4 16,7-35-14-16,-7 35 12 16,0 0-13-16,0 0 1 0,0-29-50 15,0 29-80-15,0 0-145 16,0 0-144-16,0 0-100 0,0 0 26 15</inkml:trace>
  <inkml:trace contextRef="#ctx0" brushRef="#br0" timeOffset="2653">1219 965 623 0,'0'0'154'0,"0"0"14"0,0 0 33 16,0 0-30-16,0 0-8 0,0 0-63 16,0 0-33-16,0 0-47 15,0 0-9-15,0 0-11 0,0 0-61 16,0 0-65-16,-38 14-85 0,38-14-3 16,-56 7 27-16,24-4 2 15,32-3-4-15,-37 0 11 0,37 0 42 16</inkml:trace>
  <inkml:trace contextRef="#ctx0" brushRef="#br0" timeOffset="2812">980 972 353 0,'0'0'128'0,"-38"-18"14"0,38 18-16 16,0 0-8-16,0 0 0 0,-44-4 0 16,44 4 7-16,0 0-18 0,-50 0-67 15,50 0-10-15,-44 4-17 16,44-4 3-16,-50 4-75 15,12-4-119-15,38 0-79 0,-50 7-21 16,6-4 8-16</inkml:trace>
  <inkml:trace contextRef="#ctx0" brushRef="#br0" timeOffset="2997">364 933 628 0,'0'0'163'0,"0"0"8"16,0 0-2-16,-38-21 28 0,38 21-18 15,0 0-38-15,-37-18-4 0,37 18-50 16,0 0-15-16,-38-14-49 16,38 14 6-16,0 0-36 0,-50-11-31 15,18 11-133-15,-5 0-91 0,-7 11-36 16,0-8-19-16,0 4-2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2.4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157 255 273 0,'-25'-25'61'15,"25"25"2"-15,-32-32 16 16,7 7-35-16,25 25-7 0,-25-39-10 16,12 4 13-16,1-4-1 15,-7 7-19-15,13 4 8 0,6 28-26 16,0 0-44-16,0 0-151 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00.0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27242 1576 924 0,'0'0'258'0,"0"0"10"16,0 0-59-16,0 0-54 0,0 0-53 16,0 0-1-16,0 0-5 15,0 0-31-15,0 0-25 16,0 0 3-16,0 0 23 0,0 0-2 15,31 25-9-15,1 0 28 16,6 7-11-16,-1-1-4 0,14 1-33 16,-7 0 7-16,12 0-28 15,-18-7 7-15,6-4-26 0,-19 4 26 16,-25-25-27-16,38 17 21 16,-38-17-15-16,0 0 20 15,0 0-23-15,0 0 16 0,0 0-22 16,0 0 9-16,0 0-26 15,0-28 30-15,0 28-25 0,-13-28 21 16,13 28-33-16,0 0 28 16,0 0-1-16,-38-15 8 0,13 12-20 15,-6 6 34-15,-1 12-21 0,-12-1 19 16,0 7-14-16,0 0 25 16,-6 4 2-16,-6 3 15 0,-1-3-36 15,19 0 18 1,-6-1-18-16,7-2 5 0,5-1-24 15,32-21 21-15,-38 21-70 16,38-21-157-16,-56 18-195 0,12-1-141 16,0-10-34-16</inkml:trace>
  <inkml:trace contextRef="#ctx0" brushRef="#br0" timeOffset="285">26764 1831 1297 0,'0'0'405'0,"0"0"-56"16,0 0-43-16,0 0-94 15,-25 21-25-15,25-21-65 0,-50 39-20 16,6-4-48-16,-6-3-9 16,6 3-34-16,-7-3 13 0,1-4-43 15,-7 1-133-15,-5-5-240 16,-1 1-258-16,-6-7-141 16</inkml:trace>
  <inkml:trace contextRef="#ctx0" brushRef="#br0" timeOffset="776">25997 1767 521 0,'0'0'158'0,"0"0"83"16,0 0 2-16,32 0 32 0,-32 0-32 16,0 0-23-16,0 0-8 15,0 0-58-15,0 0-27 0,0 0-66 16,0 0-15-16,0 0-32 15,-50 32 8-15,50-32-14 0,-44 11-21 16,44-11-16-16,-38-8-48 16,38 8-40-16,0 0 23 15,-13-42 24-15,20 3-1 0,-7 39 37 16,37-42 18-16,-37 42 1 16,51-36 6-16,-20 22 15 0,-31 14 13 15,0 0 87-15,38 18-2 16,-38-18-11-16,12 46 6 0,-18-4-31 15,-13 4 5-15,-12 0-31 16,-13 0-6-16,-7 0-16 0,-5 0-14 16,-1-7-66-16,1-4-168 0,-1-6-185 15,7-12-176-15,12-3-57 16</inkml:trace>
  <inkml:trace contextRef="#ctx0" brushRef="#br0" timeOffset="1012">25545 1025 1180 0,'0'0'363'15,"-25"-28"-1"-15,25 28-102 16,0 0-4-16,0 0-86 0,-13 46-58 15,13 14-46-15,0 7-18 16,13 4-38-16,6 6-4 0,-1 1-118 16,1-4-177-16,6-10-367 15,-6-11-117-15</inkml:trace>
  <inkml:trace contextRef="#ctx0" brushRef="#br0" timeOffset="1656">25124 1643 1183 0,'-44'-10'258'15,"6"-4"-9"-15,38 14-86 0,-38-14-38 16,38 14-56-16,0 0-3 15,0 0-41-15,-31-39 5 0,31 39-26 16,-6-46-27-16,18 10 17 16,-12 36-2-16,38-31 11 15,0 9-3-15,-1 12 7 0,1 6-29 16,-13 8 38-16,-25-4-30 16,32 28 69-16,-20 0-26 0,-6 4 17 15,-18 0-13-15,-13 3-2 16,-13 1-14-16,-12-8-25 0,-13 0 26 15,0-3-18-15,-12-7-7 16,-1-4-17-16,7-4-34 0,6-10 3 16,7 0 17-16,5-10-6 15,14-8-25-15,37 18-3 0,-38-46-32 16,25 0 27-16,1 4-3 16,18-1 42-16,0 8 13 0,-6 35 0 15,25-32 37-15,-25 32-36 16,51-17 27-16,-7 17 5 15,-13 7 20-15,-31-7 68 0,0 0-23 16,38 46 6-16,-26 0-2 16,-18-1-44-16,-19 5-2 0,-19 10 68 15,-13 11 2-15,-5 3 10 16,-8 7-9-16,-11 4 14 0,-1 0-12 16,13 3 0-16,19-7 14 15,6 4-10-15,31-7-6 0,13 0 13 16,25-11-29-16,13-4-16 15,25-9-21-15,18-12-18 0,7-7-16 16,13-14-9-16,12-10 5 16,7-7-11-16,5-19-74 15,-5-9-86-15,-1-26-206 0,-6-13-254 16,-12-19-244-16</inkml:trace>
  <inkml:trace contextRef="#ctx0" brushRef="#br0" timeOffset="1884">24451 1029 1588 0,'0'0'271'0,"0"0"96"15,38-15-76-15,12 5-100 0,13-1-98 16,12 4-36-16,13 0-101 16,-6 0-215-16,-6 0-347 0,-14 0-245 15</inkml:trace>
  <inkml:trace contextRef="#ctx0" brushRef="#br0" timeOffset="2260">23697 1361 1852 0,'-6'35'247'0,"6"-35"83"16,0 0-27-16,0 0-81 0,-7 28-84 15,7-28-60-15,0 0-42 16,-44 36-21-16,13-19-6 16,-1-6-9-16,-5-7 5 0,37-4-1 15,-32 0 31-15,32 0 43 16,-37-15 11-16,37 15-12 0,-19-42-18 16,6-8-26-16,7-6-11 15,12-11-12-15,0 0 5 0,7 0-2 16,6-1-13-16,-7 1-7 15,1 14 7-15,-7 14 0 0,1 8-5 16,-7 31-87-16,0 0-126 16,0 0-215-16,0 0-340 15,0 0-146-15</inkml:trace>
  <inkml:trace contextRef="#ctx0" brushRef="#br0" timeOffset="2421">23439 1810 2031 0,'19'38'426'15,"-19"-38"-56"-15,0 0-163 0,0 0-118 16,31-10-214-16,-31 10-322 16,26-36-421-16</inkml:trace>
  <inkml:trace contextRef="#ctx0" brushRef="#br0" timeOffset="2820">22861 1230 2109 0,'0'0'227'0,"0"0"55"16,0 0-29-16,-6 25-67 0,6 10-63 15,-7 4-31-15,1 7-33 16,-6 0-21-16,-1-7-19 16,0 0-8-16,1-4-11 0,-7-7-4 15,19-28-27-15,-31 28-34 16,31-28-23-16,-32 15-6 0,32-15-35 16,-31-7-2-16,31 7 16 15,-32-50 2-15,26-3 32 0,0 4 37 16,6 6 44-16,-7 11 57 15,7 32 10-15,0 0 20 0,0 0-14 16,0 0-6-16,0 0 15 16,-44 29-9-16,7 6-26 0,-7 4-9 15,0 7-20-15,0-4-6 16,-7 1 4-16,-5-8-32 16,12-3-101-16,0-8-125 0,6-6-96 15,0 0-212-15,38-18-205 16</inkml:trace>
  <inkml:trace contextRef="#ctx0" brushRef="#br0" timeOffset="2984">22534 2078 1987 0,'50'18'376'16,"7"-8"-57"-16,0-3-133 15,-1-7-98-15,1-10-166 0,-1-1-280 16,-5-10-392-16</inkml:trace>
  <inkml:trace contextRef="#ctx0" brushRef="#br0" timeOffset="3464">22251 1272 1980 0,'-25'32'264'16,"19"0"-19"-16,6 0-30 0,-6 0-49 15,-7 3-82-15,0-3-39 16,-5 0-15-16,-8 3-20 0,26-35-6 15,-44 35-55-15,0-10-46 16,7-11-41-16,37-14-28 0,-44-14 8 16,44 14 0-1,-44-46 50-15,25-7 37 0,0 7 59 16,6 7 56-16,13 39 57 16,-18-35 30-16,18 35-31 0,0 0-10 15,0 0 23-15,0 0 42 16,-26 25-4-16,1 17 16 0,0 8 10 15,-6-1 1-15,-1 0-14 16,-5 1-23-16,-7-11-30 0,-7 0-33 16,-12-8-27-16,-6 1-27 15,-12-11-6-15,-1-3-4 0,-12-7-4 16,6-11-5-16,0 0 4 16,6-14-13-16,0-8-54 15,13-6-75-15,6-7-46 0,0-1-78 16,19 5-116-16,7 6-310 15,37 25-299-15</inkml:trace>
  <inkml:trace contextRef="#ctx0" brushRef="#br0" timeOffset="3625">21070 2410 1717 0,'62'18'358'15,"8"-11"-23"-15,-1-7-90 16,0-7-113-16,13-14-117 0,-1-7-274 16,1-8-409-16</inkml:trace>
  <inkml:trace contextRef="#ctx0" brushRef="#br0" timeOffset="3856">22968 99 1592 0,'0'0'205'0,"0"0"39"0,-32-3 86 15,-18 24-47-15,-19 28-96 16,-19 15-96-16,-13 14-52 0,-5 3-26 15,-8 7-167-15,1 1-299 16,0 3-364-16</inkml:trace>
  <inkml:trace contextRef="#ctx0" brushRef="#br0" timeOffset="5332">19982 1000 798 0,'0'0'271'0,"0"0"59"16,19 32-23-16,-19-32-78 16,13 35-71-16,-7-6-19 15,-6-1-40-15,-6 0-6 0,-7 1-55 16,13-29-4-16,-19 35-15 15,19-35-8-15,-38 35-41 0,38-35-43 16,-37 28-62-16,37-28 0 16,-44 18-13-16,44-18 6 0,0 0-12 15,0 0 8-15,0 0 57 16,-32-39 39-16,32 39 50 16,-19-39 0-16,19 39 53 0,-6-31 63 15,6 31 46-15,0 0-5 16,0 0-26-16,0 0-34 15,0 0-20-15,-31 3 14 0,31-3-10 16,-38 25-15-16,7-4 8 0,31-21 2 16,-38 35-19-16,38-35-15 15,-38 29-22-15,7-5-5 16,31-24-6-16,-32 11-18 0,32-11 5 16,0 0 10-16,-31 0-6 15,31 0-7-15,0 0-36 0,-25-28 26 16,25 28-7-16,-13-32 9 15,13 32 8-15,-12-25 7 0,12 25 35 16,0 0 26 0,0 0-20-16,0 0-32 0,-32-14 10 15,-6 21-5-15,1 4-9 0,-7 10 41 16,0 0-14-16,-13 4 12 16,1 0-8-16,-7-4-11 15,0-4 1-15,6-2-23 0,-6-5 2 16,13-3 3-16,0-3-8 15,12-11 8-15,7 0-29 0,31 7 7 16,-38-29-38-16,13-2-49 16,19-5 5-16,6 1-27 0,12-7-8 15,13-1 12-15,13 1 3 16,12 10 58-16,-6 4 31 0,0 14-1 16,7 10 15-16,-14 11 33 15,1 7 10-15,-13 7 44 16,-6 8 22-16,-6 6-20 15,-26 4 7-15,-6 3-32 0,-25 1-17 16,-6-1 17-16,-13 0-28 16,-12-3 4-16,-1-3-8 0,1-4-25 15,-1-8 13-15,7-3-7 16,6-3 7-16,7-7 5 0,12-1-12 16,12-6-11-16,32-4 11 15,0 0-51-15,0 0 26 0,0 0-12 16,0 0 10-16,0 0 35 15,0 0-16-15,0 0 5 0,44 0-3 16,0 3 0-16,0 4 22 16,-6 4-21-16,-7 3 11 15,1 4 3-15,-1 3 5 0,-31-21 18 16,19 35-4-16,-6 1 14 16,-20 3-7-16,-18 3-20 0,-6 4 14 15,-19 7-16-15,-20 7 0 16,1 4 12-16,-12 6-12 0,11-3-10 15,1 4 22-15,19-4-32 16,6 0 17-16,19 1 7 16,19-5-17-16,12-6 8 0,19-8 2 15,32-10-21-15,18-14 20 16,26-15-12-16,12-10 14 16,12-10-11-16,7-8-14 0,0-14-55 15,-6-7-107-15,-13-10-167 16,-6-8-235-16,-6-10-130 0</inkml:trace>
  <inkml:trace contextRef="#ctx0" brushRef="#br0" timeOffset="5608">18417 721 1414 0,'0'0'183'0,"0"0"145"16,0 0 56-16,-25 28-88 16,12 15-76-16,13 6-88 0,-6 8-65 15,12-1-13-15,-6 8-26 16,0 0-25-16,0-1 5 0,0-3-125 15,0-3-218-15,-6 6-225 16,-7-6-148-16</inkml:trace>
  <inkml:trace contextRef="#ctx0" brushRef="#br0" timeOffset="5888">17568 788 1379 0,'0'0'296'0,"0"0"109"15,-31 21-44-15,6 29-99 0,6 14-91 16,0 17-58-16,7 4-32 15,-1 7-29-15,7-4-38 0,-1-7 0 16,1 0-34-16,6-13-174 16,-6-8-243-16,6-14-335 0,-6-11-85 15</inkml:trace>
  <inkml:trace contextRef="#ctx0" brushRef="#br0" timeOffset="6203">18417 117 1302 0,'0'0'74'0,"0"0"86"0,0 0 56 16,-31-7-45-16,-1-4-63 15,-6 4-46-15,1 4-22 0,-7-8-3 16,-13 4 0 0,7 3 20-16,-13 4 9 0,-6 4-43 15,-7 10-1-15,1 7-22 16,-13 7 21-16,0 8-18 0,6 6-6 16,-6 4 12-16,13-3-38 15,-1-1-163-15,14 0-239 0,-1 4-145 16,6 4 21-16</inkml:trace>
  <inkml:trace contextRef="#ctx0" brushRef="#br0" timeOffset="6772">16827 1223 942 0,'-32'42'330'16,"-5"-6"56"-16,5-1-62 0,-6 0-89 15,-12 1-85-15,6-4-25 16,-19-1-40-16,0 1-53 0,1-4-12 16,-8-3-6-16,1-7 6 15,0-4-10-15,0-7-22 16,6 0 17-16,0-10-3 15,1-5 4-15,-1-6-13 0,12-3-4 16,7-1 1-16,7-3-3 16,37 21-28-16,-32-25 13 0,32 25 13 15,0 0 11-15,0 0-23 16,0 0 13-16,0 0-1 0,0 0 21 16,0 0-13-16,0 0-4 15,0 0 24-15,0 0 13 0,0 0 5 16,0 0-19-16,0 0 15 15,-44 35 6-15,0-6-20 16,7-5-13-16,-1-2 8 0,38-22-8 16,-50 10 58-16,12-10 34 15,38 0 29-15,-32-21 5 0,14-11-20 16,11-10-35-16,14-15-25 16,-1-10-21-16,13-7-6 0,0-4-2 15,6 4 13-15,6 7-16 16,-12 7-4-16,6 3-2 15,-6 15 0-15,-6 6-8 0,-1 8 4 16,-12 28-28-16,0-32-63 16,0 32-55-16,0 0-49 15,0 0-94-15,0 0-220 0,0 0-214 16</inkml:trace>
  <inkml:trace contextRef="#ctx0" brushRef="#br0" timeOffset="7096">15746 1202 1495 0,'0'0'426'15,"0"0"2"-15,0 0-90 0,0 0-95 16,0 0-63-16,0 0-52 16,31 14-48-16,7-11-35 0,12-10-16 15,-6-3-29-15,6-8-79 16,1 4-107-16,-14-4-223 0,1 4-297 15,-38 14-217-15</inkml:trace>
  <inkml:trace contextRef="#ctx0" brushRef="#br0" timeOffset="7528">15004 1354 1595 0,'0'0'290'0,"0"0"-16"16,0 0-107-16,0 0-78 15,0 0-34-15,0 0 37 0,0 0 5 16,0 0-29-16,-6 31-8 15,6 1-26-15,0-32-11 0,-13 36-1 16,1-5-16-16,12-31 3 16,-26 32-23-16,26-32 0 15,-37 25 25-15,37-25-14 0,-38 14 3 16,38-14-6-16,-38 0 10 16,7-10 0-16,31 10-20 15,-38-11 28-15,38 11 6 0,-38-7 14 16,1 10 6-16,5 12 30 15,1 9 33-15,6 5-46 0,-7 2-6 16,13 5-27-16,7-8-9 16,-1 4 1-16,13-32-36 0,7 35-127 15,-7-35-246-15,0 0-365 16,25 39-174-16</inkml:trace>
  <inkml:trace contextRef="#ctx0" brushRef="#br0" timeOffset="7728">14872 873 2567 0,'0'0'192'0,"0"0"41"0,0 0-64 16,0 0-69-16,0 0-64 15,0 0-175-15,0 0-308 0,0 0-483 16</inkml:trace>
  <inkml:trace contextRef="#ctx0" brushRef="#br0" timeOffset="8744">13822 1368 854 0,'-12'-32'274'0,"12"32"13"0,0 0-15 16,-13-28-40-16,13 28-17 16,0 0-34-16,0 0-65 0,0 0-70 15,0 0-15-15,0 0 32 16,-6 32 3-16,0-1-29 0,6 5-8 15,0 3-17-15,0-4-19 16,0-3 20-16,0-4-3 0,0-28 8 16,-19 39-36-16,19-39-70 15,-25 32-23-15,25-32 4 16,-44 17-21-16,44-17 7 0,-44 4 26 16,44-4-19-16,-44-25-4 15,44 25 26-15,-38-42 4 16,19 6 48-16,19 36 25 0,-19-42 50 15,19 42 12-15,0 0-22 16,0 0 62-16,0 0 34 0,0 0-6 16,0 0-17-16,-31 49-5 15,6-3-17-15,6 4-48 0,6-8-13 16,1-3 18-16,12-39-8 16,-26 46-13-16,26-46-2 0,-31 35-25 15,31-35 18-15,-50 15-15 16,6-12-54-16,6-10-56 0,38 7-22 15,-50-35 22-15,18-8 25 16,7-10 19-16,6-3 31 16,7 6 79-16,-1 11 40 15,13 39-6-15,0 0 15 0,0 0 97 16,0 0 25-16,0 0-7 16,-31 57-25-16,-1-1-4 0,1 8-53 15,-7-4-57-15,-6 4-31 16,-6-11-10-16,-7-4-21 0,1-6-106 15,-1-8-117-15,7-7-125 16,0-10-94-16,12-11-151 0,38-7-50 16</inkml:trace>
  <inkml:trace contextRef="#ctx0" brushRef="#br0" timeOffset="8965">13697 1923 1720 0,'0'0'311'0,"0"0"-76"16,0 0-104-16,37 28-54 0,-37-28-37 15,0 0-162-15,25 32-180 16,-25-32-129-16,0 0-93 15,7 42 22-15</inkml:trace>
  <inkml:trace contextRef="#ctx0" brushRef="#br0" timeOffset="9109">13131 2421 1816 0,'0'0'193'15,"0"0"-52"-15,0 0 26 16,0 0-91-16,0 0-5 0,63-11-76 15,-7-10-161-15,-5 0-207 16,-7-4-213-16</inkml:trace>
  <inkml:trace contextRef="#ctx0" brushRef="#br0" timeOffset="9347">12609 668 1755 0,'0'0'363'0,"0"0"15"0,-6 53-78 16,0 7-98-16,6 11-82 15,0 7-68-15,6 6-16 0,0 5-18 16,0 3-120-16,-6-4-215 15,0 4-256-15,-6-11-223 0</inkml:trace>
  <inkml:trace contextRef="#ctx0" brushRef="#br0" timeOffset="9804">12175 1156 1698 0,'0'0'190'0,"0"0"47"15,0 0-9-15,0 0 31 16,0 0-64-16,-25 39-47 0,6 0-22 16,1 6-21-16,-8 5 2 15,-5 3-41-15,0-4-28 0,-20 4-6 16,-5-3-13-16,-13-4-19 15,-13-7-9-15,-12 0-8 16,-7-8-6-16,0-6-25 0,1-11-13 16,6-3 20-16,6-11 12 15,18-4-4-15,1-13-30 0,19-8 3 16,12 4 38-16,38 21-1 16,-25-36-11-16,13 8 14 0,12 28 15 15,0 0-4-15,31-28 3 16,0 21 0-16,1 10 22 0,-7 11 37 15,-25-14 26-15,38 32-1 16,-19 0 0-16,-19-32 7 0,0 57 0 16,-19-11-37-16,-13-1-21 15,-12-2-7-15,-12-4-36 16,-7 0-71-16,0-11-87 16,0-3-104-16,0-8-216 0,7-13-290 15</inkml:trace>
  <inkml:trace contextRef="#ctx0" brushRef="#br0" timeOffset="10009">11220 866 2102 0,'0'0'288'15,"38"-39"42"-15,-38 39-71 0,37-32-95 16,-37 32-83-16,0 0-54 15,32-17-14-15,-32 17-1 0,0 0-82 16,0 0 70-16,0 0-236 16,19 49-76-16,-32 4-156 0,-12 0-249 15</inkml:trace>
  <inkml:trace contextRef="#ctx0" brushRef="#br0" timeOffset="10239">10321 1128 1733 0,'32'21'310'16,"-7"14"-14"-16,6 11-29 15,-6 7-36-15,0 7-48 0,1 4-51 16,-8-1-45-16,-11-3-38 15,-14 4-18-15,-11 0-72 0,-26-4-174 16,-26 3-276-16,-18-3-368 16</inkml:trace>
  <inkml:trace contextRef="#ctx0" brushRef="#br0" timeOffset="10999">9925 1032 921 0,'0'0'257'0,"0"0"-33"15,0 0-117-15,0 0-37 0,0 0-48 16,0 0 36-16,0 0-20 16,-6 39 68-16,6 0-38 15,0 3-14-15,-6-3-3 0,6 0-11 16,0 0-21-16,0-7 2 15,-7-1-11-15,1 1-4 0,6-32-10 16,-19 36-35-16,19-36-26 16,-31 31 3-16,31-31 47 0,-38 15 5 15,0-15-4-15,1-11 34 16,5-3-2-16,-6-4-13 0,13 0 43 16,25 18 17-16,-44-17 4 15,13 13-6-15,0 8-9 0,-7 13 11 16,13 5 12-16,-13 10-46 15,13-1-18-15,0 1 4 16,6-4-67-16,19-28-220 16,-13 36-310-16,13-36-129 0</inkml:trace>
  <inkml:trace contextRef="#ctx0" brushRef="#br0" timeOffset="11260">11145 25 878 0,'0'0'178'0,"0"0"143"0,37-25-24 15,-37 25-91-15,0 0-79 16,0 0 39-16,-19 36-51 0,-25 9-38 15,-18 16-35-15,-14 2-22 16,-24 11-5-16,-14 8-108 0,-18 2-176 16,-18-2-275-16,-20-1-190 15</inkml:trace>
  <inkml:trace contextRef="#ctx0" brushRef="#br0" timeOffset="12115">9108 887 432 0,'0'0'99'0,"0"0"16"16,0 32 1-16,0-32-10 15,-19 49-33-15,0-6-11 0,-6 6 34 16,-6-3-2-16,-1 4-32 16,1 3 15-16,0 3-3 0,-1 1 4 15,7-1-28-15,-6-3-3 16,5-3-4-16,8-8-33 15,-1-6 11-15,19-36 14 0,-19 31-26 16,19-31 7-16,0 0 58 16,0 0 26-16,0 0-4 0,0 0-63 15,0 0-3-15,0 0-41 16,0 0-28-16,-25-42-21 0,6-7 10 16,13-8-18-16,-1-3 33 15,7 3 19-15,-6 8 6 16,6 3-2-16,0 11 8 0,-6 6 12 15,6 29 19-15,-7-28 2 16,7 28 4-16,0 0-7 16,0 0-7-16,0 0 0 0,0 0 14 15,0 0 7-15,0 0-8 16,0 0 40-16,-37 7 42 0,5 18 37 16,-5 14-20-16,-1 3 3 15,0 15-19-15,-12-1-25 0,6 4-36 16,-13 0-26-16,7-3-14 15,0-8-11-15,-1 1-62 0,1-8-205 16,-6-3-271-16,-7-7-233 16</inkml:trace>
  <inkml:trace contextRef="#ctx0" brushRef="#br0" timeOffset="12324">8800 1894 1893 0,'32'46'168'0,"-32"-46"-55"0,0 0-44 15,0 0-97-15,0 0-206 16,0 0-396-16</inkml:trace>
  <inkml:trace contextRef="#ctx0" brushRef="#br0" timeOffset="12529">8649 481 2051 0,'13'-36'122'0,"12"-2"29"16,19 6-38-16,13 0-60 0,12 0-51 15,6 7-235-15,-6 1-369 16,0 3-160-16</inkml:trace>
  <inkml:trace contextRef="#ctx0" brushRef="#br0" timeOffset="13063">8165 774 1659 0,'0'0'151'0,"0"0"73"0,-12 39-53 16,5-7-79-16,7-4-47 15,0 0-19-15,0 4 10 16,-6 0-13-16,-13 3-34 0,0-3-42 16,-6-7 22-16,-12 0-5 15,-1-11 8-15,0-7 36 16,7-4-16-16,-1-10 22 0,32 7 21 16,-31-21 27-16,31 21 13 15,-32-39-8-15,20 11-23 0,12 28-12 16,-19-28-45-16,19 28-2 15,0 0-13-15,0 0 0 0,0 0 28 16,-6 42 4-16,6 22 37 16,6 10 9-16,-6 14 38 0,0-3-16 15,0-4 5-15,-13 1-4 16,-5-8-25-16,-14-7-19 16,-12 0-8-16,-12-10-3 0,-14-11-15 15,-5-8 5-15,-13-9 7 0,0-8 17 16,0-14 5-16,6-14 53 15,1-11 35-15,18-17 7 16,0-18-27-16,13-21-27 16,18-18-20-16,7-11-29 0,12 1-12 15,26-1-17-15,12 8 4 16,19 10-9-16,6 11-9 0,13 10-87 16,6 8-127-16,1 13-175 15,-1 15-302-15,6 7-203 0</inkml:trace>
  <inkml:trace contextRef="#ctx0" brushRef="#br0" timeOffset="13244">7141 2661 2475 0,'75'14'135'15,"-6"-21"-57"-15,7-14-37 16,-7-11-190-16,0-3-295 0,0-11-325 16</inkml:trace>
  <inkml:trace contextRef="#ctx0" brushRef="#br0" timeOffset="13441">7178 1304 2759 0,'0'0'167'16,"0"0"-47"-16,0 0-62 16,0 0-53-16,0 0-199 0,0 0-335 15,0 0-421-15</inkml:trace>
  <inkml:trace contextRef="#ctx0" brushRef="#br0" timeOffset="15368">6481 576 724 0,'0'0'177'0,"0"0"31"0,0 0-5 16,31 14-1-16,-31-14-6 15,25 36-16-15,-12-8-53 0,-1 7-25 16,-5 1 15-16,-7 3-25 16,0-1-5-16,-7 1 7 15,1 4-18-15,-13-1-47 0,-18 0-2 16,-7 1-4-16,-13-1-14 16,0-3-9-16,-12-7 0 15,13-7-27-15,-1-8 15 0,13-6-27 16,0-7 6-16,13-8-36 15,31 4-23-15,0 0-3 0,-25-49-15 16,18-1 30-16,14-7-40 16,11-3 0-16,8-3 1 0,-1 13 25 15,6 4 77-15,1 15-27 16,-32 31 33-16,37-29-32 0,-37 29 38 16,38-7 15-16,-38 7-20 15,0 0 72-15,31 36 24 16,-18-1-11-16,-19 4 33 15,-1 0-42-15,-18 3-20 0,0-3-21 16,-6-4 2-16,-7 1-11 16,-12-8-10-16,6-3 9 0,-7-4-37 15,7-3 38-15,0-8-31 16,7-6-4-16,-1-8-11 0,38 4-65 16,-38-28 3-16,38 28-20 15,-31-50 26-15,12 11 63 0,19 39-19 16,-13-38 54-16,13 38-22 15,0 0 30-15,0 0-15 16,0 0 96-16,0 0 61 0,0 0-62 16,0 0 2-16,-37 35-17 15,5 4-35-15,-12-4-13 0,0 1-30 16,0-5 2-16,-12-2 1 16,12-1 0-16,-7-7-10 0,7-7-14 15,7-3 35-15,5-8-19 16,32-3-2-16,-31-7-57 0,31 7-31 15,-19-28 57-15,19 0-4 16,6-1 15-16,13 1 20 0,-19 28-33 16,44-28 26-1,-6 14-9-15,-13 10 6 0,-25 4 23 0,38 21 79 16,-38-21 36 0,25 46-23-16,-25 4 21 0,-6 3-42 15,-20 3-21-15,-18 8-39 16,-6-4-6-16,-13 4 2 0,-6-11-53 15,0 0-81-15,0-7-104 16,6-7-141-16,-6-15-70 0,19-10-66 16</inkml:trace>
  <inkml:trace contextRef="#ctx0" brushRef="#br0" timeOffset="15577">5726 350 1578 0,'38'-14'327'0,"0"0"-52"16,6 3-95-16,-6-3-78 0,6 3-64 16,0 1-17-16,0 3-129 15,-7 0-276-15,-5 3-199 16,-32 4-56-16</inkml:trace>
  <inkml:trace contextRef="#ctx0" brushRef="#br0" timeOffset="15876">5060 905 1109 0,'-44'18'405'0,"44"-18"-62"16,-50 14-58-16,18 0-76 0,-5 3-49 15,-1 8 4-15,0 11-23 16,-12 10 14-16,0 14-33 16,-13 14 5-16,6 14-39 15,-6 4-7-15,1 0-17 0,5 3-39 16,-6-6 1-16,-6-1-16 15,6-10-23-15,-6-8-62 0,0-9-112 16,0-12-79-16,12-10-177 16,7-7-272-16,12-11-144 0</inkml:trace>
  <inkml:trace contextRef="#ctx0" brushRef="#br0" timeOffset="16060">4488 2142 1564 0,'94'-14'168'16,"1"-4"-44"-16,12-7-91 16,-7 0-18-16,7-3-285 0,-6-4-353 15</inkml:trace>
  <inkml:trace contextRef="#ctx0" brushRef="#br0" timeOffset="17108">4212 559 780 0,'0'0'175'16,"0"0"15"-16,0 0 8 0,0 0 45 15,0 0-10-15,0 0-40 16,0 42-51-16,6-3-49 0,-6-7-17 15,-6 3-23-15,-1-3-5 16,1-4-23-16,-7 0-7 16,1-6-21-16,12-22 11 15,0 0-34-15,-32 28-19 0,32-28-11 16,-37 21 30-16,37-21-2 16,-32 4 6-16,32-4-4 0,0 0-7 15,0 0 12-15,-25-15 13 16,25 15-8-16,0 0 24 0,0 0 4 15,0 0-12-15,0 0-6 16,0 0 6-16,0 0-7 0,0 0 27 16,-38 4-6-16,38-4 17 15,-31 32-21-15,6-8-3 16,6 5-11-16,0-1 4 0,19-28 0 16,-25 39 20-16,25-39-10 15,-31 32 0-15,31-32-10 16,0 0 0-16,-32 28-8 0,32-28-12 15,-38 14 3-15,38-14-72 16,-31 0-19-16,31 0-7 0,-31-18 27 16,31 18-22-16,-32-35 19 15,32 35 27-15,-25-42 22 0,25 42 51 16,-19-36 8-16,19 36 1 16,0 0 31-16,0 0 25 0,0 0 3 15,0 0-36-15,-31-7 11 16,-1 7 42-16,1 11-2 15,-7 3-16-15,-12 4-11 0,-7 6-3 16,-18 1 1-16,-7 0-19 16,-6-4-15-16,-12 4-5 0,5-7 33 15,1-8 22-15,0-6 0 16,12-4 47-16,0-11-14 0,13-3 13 16,6-11-12-16,13-7-45 15,12 1-1-15,1-8-11 16,12 3-50-16,6 1-47 0,12 3-89 15,1 4-160-15,6 28-289 16,0 0-245-16</inkml:trace>
  <inkml:trace contextRef="#ctx0" brushRef="#br0" timeOffset="17300">3985 1467 2490 0,'0'0'297'0,"0"0"-41"15,0 0-66 1,0 0-105-16,0 0-115 0,0 0-182 16,0 0-343-16,0 0-396 15</inkml:trace>
  <inkml:trace contextRef="#ctx0" brushRef="#br0" timeOffset="17477">2898 2053 2272 0,'0'0'199'0,"38"0"-61"16,18-14-60-16,7-7-39 0,12-11-81 15,7 0-288-15,0-6-451 16</inkml:trace>
  <inkml:trace contextRef="#ctx0" brushRef="#br0" timeOffset="17685">2640 474 1975 0,'69'-46'65'0,"7"7"-7"16,12 7-38-16,0 4 2 16,6 7-200-16,-19-1-315 0,-5 8-202 15</inkml:trace>
  <inkml:trace contextRef="#ctx0" brushRef="#br0" timeOffset="18612">1779 841 873 0,'6'29'194'16,"-6"-1"-23"-16,0-28-21 0,0 39-41 15,0-39-41-15,0 35-7 16,0-35-34-16,13 28 26 16,-13-28-25-16,0 0 17 15,0 0-16-15,31 4-18 0,-31-4-1 16,26-18-3-16,-26 18 14 16,37-42-35-16,-18-1 23 0,0 1-6 15,-6 0-13-15,5 3 15 16,-11 10 95-16,-7 29 30 0,0 0 1 15,0 0-53-15,0 0-51 16,0 0-3-16,-25 7-1 0,-13 15-6 16,-12 13 2-16,-1 7-16 15,-12 4-23-15,-6 0 14 16,6-7 13-16,13-7-43 16,0-7 5-16,6-8 3 0,12-6-36 15,32-11-24-15,-31-11-41 16,31 11 43-16,-25-28 38 0,12-4-1 15,7 0 31-15,0 1 8 16,6 6-6-16,0 25 60 0,0 0-35 16,0-28 16-16,0 28-12 15,0 0 26-15,0 0 8 0,0 0 33 16,0 0-15-16,-25 31-5 16,-1 1 8-16,1 4-22 15,-6-5 18-15,-13 5-27 0,-13-1 4 16,-6 0 41-16,-12-3-1 0,-7-3 44 15,-6-8 16-15,0-7 12 16,0-7-29-16,0-4-9 16,0-10-30-16,7-7-7 0,5-3 3 15,7-8-11-15,0-3 5 16,12-4-12-16,13 0 17 0,7-3-21 16,11 6-43-16,8-2-11 15,11 2-5-15,7 1-51 0,13 0-32 16,-1-1-75-16,7 5-80 15,-19 24-91-15,44-43-158 16,-6 19-180-16,6-1-26 0</inkml:trace>
  <inkml:trace contextRef="#ctx0" brushRef="#br0" timeOffset="18892">773 1976 1735 0,'0'0'236'0,"0"0"50"16,0 0 5-16,0 0-79 16,0 0-65-16,0 0-77 0,0 0-39 15,0 0-19-15,44-29-21 16,0 12 9-16,-6-1-6 15,0 11-6-15,0 11 12 0,-1 3-17 16,-5 10-4-16,-1 12-73 16,-31-29-105-16,25 53-141 0,0-4-312 15,-18-3-131-15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19.8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591 574 841 0,'0'0'183'0,"0"0"33"16,0 0-18-16,-31 39-32 0,-7 7-20 15,7 3 39-15,-7 4-81 16,0 4-19-16,0-1-59 16,1-3-4-16,-1-3-22 15,7-4-226-15,31-46-294 0,-51 42-145 16</inkml:trace>
  <inkml:trace contextRef="#ctx0" brushRef="#br0" timeOffset="271">176 12 1616 0,'0'-25'321'0,"0"25"-8"16,0 0-64-16,0 0-80 0,0 0-77 15,0 0-36-15,0 0-51 16,0 0 7-16,-12 28 8 0,-7 32-20 16,0 22 6-16,0 10 7 15,0 7-4-15,0 0-17 0,1 0-86 16,5-4-172-16,-6-7-232 15,0-10-139-15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22.9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553 0 2650 0,'0'0'188'16,"0"0"-42"-16,0 0-60 0,0 0-49 15,-31 29-9-15,-32 24-49 16,-25 14-135-16,-19 10-170 15,-19 8-240-15,-12 4-163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20.4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4607 0 1315 0,'0'0'220'15,"0"0"-3"-15,0 0-31 16,0 0 6-16,0 0-17 0,0 0-26 15,0 63-1-15,-6 12-45 16,-7 2-64-16,0 8-3 0,1 7-7 16,-1-11-29-16,1 1-44 15,-1-5-219-15,1-9-272 0,-7-8-216 16</inkml:trace>
  <inkml:trace contextRef="#ctx0" brushRef="#br0" timeOffset="505">3871 491 1750 0,'0'0'40'16,"0"0"59"-16,0 0-1 16,0 0-21-16,0 0-45 0,0 0 0 15,-44 21-4-15,0 0-31 16,0 4-6-16,44-25 25 0,-56 43-16 16,56-43-3-16,-50 56-15 15,24-13 18-15,26-43 3 0,-6 49-32 16,6-49-44-16,19 46 33 15,-19-46 30-15,38 42-18 0,-38-42 7 16,50 36 25-16,-50-36 8 16,0 0 6-16,0 0 39 0,0 0-32 15,0 0 19-15,0 0-5 16,-57 35 46-16,7-17 50 16,0-8 28-16,50-10-3 0,-57-10-8 15,13-1-14-15,44 11-27 16,-37-39-31-16,5 0-27 0,13-7-22 15,0-7-11-15,7-17-27 16,6-8 7-16,-1-3-7 0,1-4-54 16,6 4-30-16,-6 6-114 15,6 8-185-15,6 7-233 0,0 14-118 16</inkml:trace>
  <inkml:trace contextRef="#ctx0" brushRef="#br0" timeOffset="698">3821 1314 1779 0,'57'8'193'15,"-7"-8"-44"-15,7-4-74 16,-7-7-39-16,0-3-104 0,-50 14-228 15,0 0-258-15</inkml:trace>
  <inkml:trace contextRef="#ctx0" brushRef="#br0" timeOffset="853">3438 1456 1636 0,'0'0'85'0,"0"0"-8"16,0 0-60-16,0 0-172 16,-25-64-275-16</inkml:trace>
  <inkml:trace contextRef="#ctx0" brushRef="#br0" timeOffset="1128">2627 389 1214 0,'19'60'363'0,"0"-7"-7"15,-1-4-22-15,-5-3-32 16,0 0-64-16,-13 0-64 0,6 0-35 15,-12 0-33-15,-13 0-47 16,0-4-31-16,-13-3 5 0,-18 0-61 16,-6-4-123-16,-14-3-108 15,-5 0-185-15,0-7-266 0,-7-4-84 16</inkml:trace>
  <inkml:trace contextRef="#ctx0" brushRef="#br0" timeOffset="2044">1653 152 1251 0,'0'0'215'0,"0"0"-31"16,0 0-7-16,0 0 15 0,6 46-56 15,0 10-58-15,1 11 8 16,-1 4-5-16,-6 0-38 0,-6-8 16 16,-7 1 9-16,-6-4-37 15,-6-7-11-15,-6-7-20 0,-13-4-56 16,0-6-26-16,44-36 0 15,-63 35 30-15,63-35 17 0,-51 18 11 16,51-18-26-16,0 0-8 16,0 0 3-16,-44-28-33 15,44 28 52-15,-18-43 24 0,18 43 23 16,-13-46-7-16,13 46 14 16,0 0-2-16,0 0-23 0,0 0 2 15,0 0 47-15,0 0 21 16,0 0-8-16,0 0-16 0,0 43-54 15,-6-1 50-15,6-42 7 16,-13 57-9-16,13-57-25 0,-38 60-14 16,38-60 6-16,-62 53-70 15,5-18 17-15,0-10 10 0,7-15 21 16,50-10-37 0,-56-3 24-16,56 3-18 0,-51-32-14 15,51 32 0-15,-37-64-30 16,24 11 100-16,7 7 11 0,6 46-4 15,0-49 68-15,0 49-4 16,0 0-23-16,0 0 25 0,0 0 28 16,0 0 3-16,0 0-7 15,0 0-28-15,0 0-4 0,-44 53-19 16,6-7 6-16,-6 0-31 16,0-11-34-16,0 4-72 0,-6-7-158 15,-1-4-283-15,51-28-150 16</inkml:trace>
  <inkml:trace contextRef="#ctx0" brushRef="#br0" timeOffset="2221">1131 413 1946 0,'0'0'263'0,"0"0"56"15,38-21-100-15,-38 21-118 0,0 0-111 16,0 0-233 0,0 0-456-16</inkml:trace>
  <inkml:trace contextRef="#ctx0" brushRef="#br0" timeOffset="2629">31 314 2532 0,'0'0'0'0,"-31"29"-7"15,31-29-23-15,0 0-266 16,0 0-325-16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35.8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277 0 1208 0,'0'0'325'0,"0"0"-18"16,0 0-78-16,0 0-45 0,-19 57 0 16,-19 10-5-16,-6 18-28 15,0 17-34-15,-6 11-3 0,12 22-29 16,7 9-12-16,18 12-6 15,20 6 4-15,12-2-18 0,12-9-21 16,19-6-10-16,13-3-7 16,0-12-5-16,6-6-13 15,0-7-104-15,0-18-244 0,-6-22-414 16,0-20-274-16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27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584 1159 1191 0,'0'0'212'0,"0"0"-8"0,-12-28-36 15,12 28-47-15,-44-29-48 16,0 15-23-16,-6 4 20 0,6 6-6 16,-13 8-21-16,7 13 7 15,-13 12-22-15,6 17 8 16,7 3-7-16,6 4-8 0,13 0 1 15,5-3 6-15,14-12 12 16,6-2 17-16,12-8 6 0,-6-28-12 16,31 25-27-16,7-18-19 15,0-18 7-15,12-13-6 16,0-8-11-16,7-11 5 16,-1 1 14-16,-5-8-3 0,5 1-11 15,-18-4 0-15,0 3 11 16,-7 1-24-16,-12 3 23 0,0 4-2 15,-7 3-2-15,-12 39 19 16,0 0-25-16,13-32 3 0,-13 32 17 16,0 0 16-16,-19 42-13 15,0 18 6-15,-6 22-2 0,0 17 1 16,0 14 13-16,6 7-19 16,6 7 8-16,7 0-8 15,6 1-22-15,0-1 7 16,13-7 13-16,-7-7-20 0,0-10 3 15,-12-8 16-15,0-17 30 16,-13-11-4-16,-13-14-23 0,32-53-7 16,-62 32 15-16,5-25 32 15,7-28 3-15,-1-18-7 0,14-18-29 16,5-10-1-16,7-21-11 16,13-15-17-16,18-6 0 0,6-12 4 15,20 5-13-15,12 10 9 16,12 10-10-16,1 8-29 15,6 17-62-15,6 11-116 16,-6 14-201-16,-7 11-289 0,-5 7-119 16</inkml:trace>
  <inkml:trace contextRef="#ctx0" brushRef="#br0" timeOffset="364">955 1198 1478 0,'0'0'149'0,"0"0"98"16,25 49 17-16,-6 4-55 0,0 7-57 15,0 1-17-15,0 2-46 16,0 1-27-16,-7-4-17 0,1 0-8 15,-13-4-1-15,-6-6-7 16,-1-11-11-16,7-39 12 0,-19 39 26 16,19-39 12-16,0 0-3 15,0 0-15-15,0 0 7 0,-25-39-29 16,19-21-5-16,12-15-21 16,13-9 5-16,6-8-12 15,0-4 10-15,13 8-10 16,6 7-17-16,-6 14-27 0,0 14-88 15,-38 53-191-15,50-43-350 16,-50 43-165-16</inkml:trace>
  <inkml:trace contextRef="#ctx0" brushRef="#br0" timeOffset="857">1772 1237 1258 0,'0'0'201'16,"-6"-43"66"-16,6 43-80 16,0 0-80-16,0 0-63 0,-50-28-21 15,50 28-6-15,-57 21 0 16,7 25 71-16,12 14 51 0,1 15 6 15,5 2-19-15,13 5 25 16,0-8-46-16,13-7-17 0,6-11-9 16,6-6 0-16,13-8-16 15,-19-42-24-15,44 32-15 16,-6-14-3-16,6-15-21 16,0-17-3-16,-6-7-19 0,6-14 0 15,-7-4-9-15,1-14 8 16,-6-7-2-16,5-7 16 0,-5-11-8 15,-7-3 7-15,0 6 15 16,-6 12-5-16,-7 17 18 0,1 10-14 16,-13 36-9-16,0 0 54 15,0 0 23-15,6 32-31 0,-12 18-17 16,0 10-13-16,-1 7-5 16,7 4-6-16,0-4 0 15,7-7 0-15,5-11-61 0,1-6-136 16,-13-43-168-16,19 46-136 15,-19-46-148-15,0 0-41 16</inkml:trace>
  <inkml:trace contextRef="#ctx0" brushRef="#br0" timeOffset="1033">2338 1127 139 0,'0'0'9'15,"0"0"9"-15,0 0-29 0,0 0-42 16</inkml:trace>
  <inkml:trace contextRef="#ctx0" brushRef="#br0" timeOffset="1824">2325 1095 785 0,'0'0'250'0,"0"0"39"0,0 0-79 15,0 0-62-15,0 0-45 16,0 0-18-16,0 0-9 0,0 0-8 16,0 0 0-16,0 0-24 15,0 0 10-15,0 0 8 0,0 0 9 16,0 0 28-16,0 0-21 16,0 0-14-16,0 0-12 15,0 0-7-15,0 0 5 0,0 0-12 16,0 0-22-16,0 0-3 15,0 0-13-15,0 0 0 16,0 0 3-16,0 0-11 0,0 0 36 16,0 0 38-16,0 0-15 15,-6 32-8-15,12 4-3 0,7-5-2 16,6 1-9-16,0 3 11 16,6-3 10-16,0-3 1 0,6-5-15 15,1-6-10-15,-1 0-11 16,1-11-7-16,-1 0-4 15,-31-7 2-15,38-14-6 0,-7-4-3 16,-31 18 3-16,32-39-4 16,-13 4-4-16,6-11 2 0,-6 3 2 15,-7-3 0-15,1 1 4 16,-1 2 0-16,-5 8 0 16,-1 10 0-16,-6 25-7 0,0 0-3 15,0 0-9-15,0 0 16 16,0 0 3-16,-19 32-6 0,0 21 13 15,0 18-7-15,7 17 0 16,-1 14 0-16,13 15 12 16,0 7-8-16,13 6 1 0,6 1 10 15,6 7-15-15,-6 3 11 16,-1-3-4-16,-5-7-7 0,0-11 9 16,-13-7 12-16,-7-21 11 15,-5-14 4-15,-20-18-16 0,1-18-1 16,-13-13-11-16,-6-19 21 15,-1-17 7-15,1-18-4 16,0-14-4-16,6-17-13 0,12-18-15 16,13-11 0-16,7-10 5 15,18-4-5-15,7 0 0 0,18 7-3 16,1 0-45-16,12 7-59 16,6 11-99-16,-6 3-187 15,0 11-283-15,0 7-226 0</inkml:trace>
  <inkml:trace contextRef="#ctx0" brushRef="#br0" timeOffset="2952">3614 42 720 0,'6'-39'285'0,"-6"39"9"15,0 0-50-15,0 0-53 16,0 0 72-16,7 39 7 15,-1 36-35-15,0 20-19 0,-6 25-60 16,6 14-33-16,-6 4-30 16,7 4-47-16,-7-8-2 0,6 0-32 15,-6-14-2-15,0-7-5 16,-6-10 3-16,-1-18-56 0,-5-11-76 16,6-21-132-16,-1-14-140 15,7-39-191-15,0 0-158 16</inkml:trace>
  <inkml:trace contextRef="#ctx0" brushRef="#br0" timeOffset="3169">3331 813 1254 0,'57'-43'272'15,"12"11"32"-15,-6 4-29 16,12 3-102-16,7-3-53 16,12 3-48-16,7-3-50 0,-1 7-11 15,-5 0-65-15,5 3-206 16,-18 4-213-16,0 0-119 0</inkml:trace>
  <inkml:trace contextRef="#ctx0" brushRef="#br0" timeOffset="3668">3972 35 1116 0,'0'0'102'0,"0"0"189"16,0 0 16-16,7 64-34 0,-1 14-64 16,6 13-47-16,-5 15 15 15,5 15-78-15,-5 2-3 0,5 8-7 16,-6 0-38-16,7-4 2 16,-7-7-25-16,1-14-1 0,-1-14-12 15,0-11-3-15,0-17-2 16,-6-18-2-16,0-11-4 15,0-35 5-15,0 29 12 16,0-29 28-16,0 0-23 0,0 0-11 16,7-32-12-16,-1-18-3 15,13-13-3-15,0-8-8 0,12-3 7 16,-6 7-1-16,7 10 5 16,-7 11 2-16,0 11-6 0,-25 35 4 15,38-18 6-15,-7 22 33 16,1 17 22-16,-7 18-8 0,6 7-25 15,-6 10-7-15,7 1-11 16,-7 3-10-16,-6-7 3 16,6-4 4-16,-13-10-39 0,1-7-95 15,-13-32-143-15,0 0-225 16,13 32-271-16,-13-32-97 16</inkml:trace>
  <inkml:trace contextRef="#ctx0" brushRef="#br0" timeOffset="5509">5009 763 1025 0,'0'0'81'0,"0"0"26"16,-12 39 64-16,18 0 32 16,0 7-58-16,13 3-10 15,-6 8 9-15,-1-1-43 0,7 1-21 16,-6 7 25-16,-13-4 10 15,0-4-16-15,-6-3-17 16,-1-10-35-16,1-4-5 0,0-8-3 16,6-31 22-16,-7 32 25 15,7-32 37-15,0 0 1 0,0 0 4 16,0 0-13-16,0 0-37 16,0 0-34-16,0 0-19 0,13-42-10 15,6-11-15-15,-7-4-22 16,7-14-16-16,6-6-27 0,1-5-50 15,-1 8-58 1,6 7-86-16,-6 14-160 0,0 11-258 16,1 10-103-16</inkml:trace>
  <inkml:trace contextRef="#ctx0" brushRef="#br0" timeOffset="5964">5563 1198 931 0,'0'0'99'16,"0"0"69"-16,0 0-2 0,0 0 21 15,0 0-63-15,62 28-51 16,8-17-47-16,-8-15 11 0,-5-6-30 16,6-5-19-16,-13 1 37 15,-6-10-13-15,-6-1 8 0,-38 25-11 16,0 0-29-16,38-46 23 16,-20 4-9-16,-18 42-6 15,0-50-5-15,0 50 8 0,0 0 28 16,-44-35-29-16,-6 24 21 15,0 22-11-15,0 17-19 0,-1 21 44 16,1 4 13-16,0 11 1 16,12 0 19-16,7-1 19 0,18-3 52 15,0-7-20-15,7-7-22 16,12-3-37-16,13-4-7 16,-19-39-7-16,51 31-11 0,5-9-45 15,1-15-25-15,6-7-197 16,-7-11-276-16,1-10-134 15</inkml:trace>
  <inkml:trace contextRef="#ctx0" brushRef="#br0" timeOffset="6492">6443 1155 767 0,'0'0'76'0,"50"-28"44"16,-6 3 8-16,6 4-42 0,0-3-43 15,7 2-43-15,-7-6 17 16,1 3-39-16,-7-3 32 0,-44 28-18 16,44-46-17-16,-44 46-44 15,25-53 8-15,-13 11-7 0,-12 42 12 16,-12-53 17-16,-13 10 7 15,25 43 32-15,-63-32-15 0,0 11 15 16,6 21-22-16,1 11 10 16,5 3 12-16,1 11 33 15,6-1 41-15,44-24 24 0,-38 53 20 16,26-10 28-16,6-1 23 16,24-3-2-16,8 0-43 15,11 3-12-15,7 4 14 0,7 0 36 16,5 0 17-16,-6 7-10 15,7 0-30-15,-13 0-9 0,-13 0-26 16,-5 0-28-16,-8-7-22 16,-11-3-16-16,-7-4-1 0,-7-8-11 15,-5 1-14-15,12-32-5 16,-25 35-17-16,25-35 7 0,-44 32-5 16,6-11-47-16,13-6-45 15,25-15-12-15,-38 7-4 16,38-7-54-16,0 0-75 15,-38 7-83-15,38-7-91 0,0 0-60 16,0 0-31-16</inkml:trace>
  <inkml:trace contextRef="#ctx0" brushRef="#br0" timeOffset="8405">7373 0 781 0,'0'0'53'15,"0"0"71"-15,19 39 28 0,-7 10 54 16,-5 18 35-16,-1 15-22 15,-6 20 26-15,6 8-73 0,-6 13-7 16,0 5 0-16,-6-5-36 16,6 1-26-16,-6-4 24 0,6-10-18 15,-7-8-24 1,1-17 9-16,6-14-31 0,-6-11-22 16,-1-18-3-16,7-7 1 15,0-35 26-15,7 29 13 0,-7-29 6 16,0 0-5-16,0 0-35 15,0 0-32-15,0 0-2 0,25-25-5 16,0-14 0-16,6-10-14 16,1-11-26-16,-1-11-10 0,7-7 3 15,0 0 6-15,-7 15 15 16,1 10 2-16,-7 10 12 0,0 8 0 16,-25 35-9-16,38-21-5 15,-38 21 17-15,37 18 10 16,-37-18 1-16,38 67-16 15,-7-4 9-15,-12 4 6 0,0-3 1 16,0 3-10-16,6-7 3 16,-6-3-15-16,0-11-157 0,-7-4-186 15,-12-42-249-15,32 43-215 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39.0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3615 0 628 0,'0'0'217'16,"0"0"107"-16,0 0-49 15,0 0-63-15,0 0-94 16,0 0-47-16,0 0 1 0,0 0 57 16,0 0-15-16,38 32 12 15,-1 14-32-15,1 7-6 0,6 14-1 16,13 11-39-16,-1 10 21 16,-6 8 5-16,1 10 28 15,-7 3 3-15,-13 8-7 16,-12 3-16-16,-13 4-9 0,-12-1-17 15,-19-3 1-15,-7-7-12 16,-12-10-28-16,0-11-2 16,-6-7-15-16,0-11 13 0,0-14-19 15,12-7-65-15,0-14-88 16,38-39-132-16,-38 39-127 0,38-39-263 16,0 0-92-16</inkml:trace>
  <inkml:trace contextRef="#ctx0" brushRef="#br0" timeOffset="933">2949 544 1186 0,'0'0'42'0,"0"0"114"16,0 0 32-16,0 0 15 16,18 36-73-16,1 3 5 0,-6 3-29 15,-1 4 10-15,-5 0-42 16,5 3-4-16,-5-3 19 15,-1 0-25-15,-6-7 9 0,6 0-13 16,-12-7 2-16,0 0-17 16,6-32-16-16,-38 35-25 0,-6-10-31 15,-6-8-7-15,-7-6-29 16,0-4-13-16,-5-7 5 16,5-7-10-16,0-4-12 15,7-10 24-15,6-11-2 0,13-3-30 16,-1-11-13-16,7-7 28 15,13-7 11-15,5 3 61 0,14 8-1 16,-1 6 21-16,-6 43-13 16,0 0-20-16,25-42 4 0,-25 42-2 15,0 0 25-15,0 0 19 16,44 11 19-16,-44-11 40 0,38 42 18 16,-13-3 6-16,-13-4-2 15,-12-35 1-15,-6 53-25 16,-6-14-19-16,-14-3-33 15,26-36-24-15,-50 38 4 0,0-9 1 16,0-12-42-16,6-6-26 16,0-4 8-16,44-7-28 0,-44-7 0 15,44 7-41-15,-44-28-45 16,44 28 14-16,-38-46 60 16,38 46 57-16,-25-53 45 0,25 53 16 15,0 0-17-15,-13-39-6 16,13 39 33-16,0 0 96 0,0 0 22 15,0 0 10-15,0 0-38 16,-12 42-48-16,-1-6-8 0,13-36-11 16,-25 46-21-16,25-46-4 15,-50 42-11-15,12-14-9 16,-6-7-21-16,6-6-5 16,38-15-5-16,-56 3-1 0,56-3-23 15,-44-11-66-15,44 11-28 16,0 0-25-16,-26-60 58 0,14 14 54 15,12 46 13-15,12-49 10 16,-12 49-8-16,0 0 1 0,44-32 45 16,-44 32 31-16,0 0 72 15,44 32 21-15,-12 7 2 16,-20 7 2-16,1 7-14 0,-19 7 11 16,-7 7-31-16,-18 0-35 15,-13-3-37-15,0-4-26 16,-13-4-63-16,1-10-89 0,-14-7-122 15,8-7-97-15,-1-14-75 16,12-11-71-16</inkml:trace>
  <inkml:trace contextRef="#ctx0" brushRef="#br0" timeOffset="1153">2138 209 957 0,'50'-11'105'0,"7"-3"26"0,-7 7-53 16,0-4-55-16,-6 1-39 15,0-1-99-15,-44 11-176 0,38-4-114 16</inkml:trace>
  <inkml:trace contextRef="#ctx0" brushRef="#br0" timeOffset="1460">1603 802 1169 0,'-31'-42'298'16,"31"42"-27"-16,0 0-46 15,0 0-98-15,-44-21-53 0,44 21-17 16,-44 42 74-16,0 15 23 16,0 17-8-16,6 11-11 15,-6 3-26-15,7 7-32 16,-7 1-33-16,0-11-5 0,-7-1-30 15,1-9 3-15,0-12-9 16,-7-6-67-16,1-15-134 0,5-6-142 16,7-12-208-16,0-10-105 15</inkml:trace>
  <inkml:trace contextRef="#ctx0" brushRef="#br0" timeOffset="1661">1484 1870 1390 0,'63'-11'162'0,"12"-3"-80"0,-6-7-2 15,-6-1-49-15,0 1-85 16,-6-4-291-16,-13-3-211 0</inkml:trace>
  <inkml:trace contextRef="#ctx0" brushRef="#br0" timeOffset="1921">987 834 2012 0,'26'43'125'16,"-20"2"50"-16,-19 1-21 0,-12 0-47 15,-13 4-48-15,-12 3-25 16,-6 3-97-16,-14 1-213 0,1-4-334 15,0-4-148-15</inkml:trace>
  <inkml:trace contextRef="#ctx0" brushRef="#br0" timeOffset="2640">642 647 1256 0,'0'0'66'0,"0"0"79"15,0 0 24-15,37 35-47 0,-37-35-15 16,19 53-74-16,-6-14-17 15,-7-4 12-15,-6-35-11 16,6 39-10-16,-6-39-7 0,0 36-47 16,0-36-68-16,0 0 21 15,0 0-38-15,0 0-25 16,-56 24 47-16,56-24 22 0,-57-7 22 16,13-10-28-16,44 17-2 15,-50-53 8-15,19-4 29 0,-1-3 4 16,7 7 55-16,0 3 12 15,25 50 40-15,-19-49 19 16,19 49-31-16,0 0-38 0,0 0 10 16,0 0 56-16,0 0 5 15,0 0-5-15,0 0-37 0,-25 46 28 16,25-46-11-16,-13 53-20 16,7-7-24-16,6-46 17 0,-6 53 30 15,-7-11 27 1,-6 1-20-16,-6-4-11 0,0 3 34 15,0 7 12-15,-7-3 11 16,14 4-8-16,-8-1-2 0,14 1-18 16,-7-1-43-16,6-3 17 15,1 0 14-15,6-10-23 0,6-36-17 16,-13 45 32-16,13-45-6 16,-6 36 30-16,6-36 25 0,0 0-5 15,0 0-29-15,0 0 2 16,0 0 1-16,0 0 11 15,-38 0 13-15,38 0-37 16,-19-39-34-16,13-7-13 0,0-3-19 16,6-1 12-16,6 4-13 15,-6 0 12-15,6 7-15 0,7 0 0 16,-13 39-40-16,12-46-47 16,1 11-124-16,-13 35-183 0,19-42-262 15,-7 3-101-15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6:55:49.9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572 1113 817 0,'-32'3'160'16,"32"-3"25"-16,0 0 18 15,0 0-62-15,0 0-15 16,0 0-19-16,0 0-1 0,0 0-38 16,0 0-22-16,0 0-30 15,0 0-21-15,0 0 23 16,0 0-14-16,0 0-12 0,0 0-12 15,0 0 26-15,0 0-14 16,0 0 2-16,0 0 6 0,0 0 23 16,0 0-39-16,0 0 10 15,0 0 6-15,0 0 27 16,0 0 3-16,0 0-14 16,0 0-3-16,0 0-3 0,0 0-10 15,0 0-5-15,0 0 0 16,0 0-13-16,0 0-11 15,0 0-8-15,0 0-100 0,0 0-102 16,0 0-173-16,0 0-5 16</inkml:trace>
  <inkml:trace contextRef="#ctx0" brushRef="#br0" timeOffset="557">1188 0 884 0,'0'0'13'0,"0"0"20"15,0 0 19-15,0 0-27 16,0 0 12-16,-32 46-42 0,-12 10 5 16,-19 11 33-16,-12 11-24 15,-7 3-1-15,-12 1 27 16,0-8-16-16,-1-7-10 16,7-10-25-16,7-11 33 0,12-8-31 15,12-9 14-15,7-8-11 16,12-3 14-16,38-18-24 15,-38 14-44-15,38-14-27 0,-31-7 7 16,31 7 24-16,-19-29 29 16,13-6 5-16,6 0 27 0,12-8-7 15,1 1-3-15,-1-4 32 16,7 0 46-16,-6 11 5 0,-1 6-9 16,-12 29-4-16,0 0-12 15,0 0 20-15,13-31-24 16,-13 31-9-16,0 0 25 15,0 0 15-15,0 0 11 0,0 0 16 16,0 0 9-16,0 0-13 16,-19 28-26-16,-6 0 7 0,-6 0-39 15,-7 1 1-15,0-1-41 16,0-3-16-16,38-25-173 16,-37 28-251-16,37-28-139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0:12.0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4933 354 255 0,'-19'3'105'0,"19"-3"20"15,0 0-1-15,0 0-25 16,0 0-35-16,0 0 20 0,0 0 0 15,0 0-8-15,0 0 17 16,0 0-15-16,0 0 41 16,0 0-22-16,-37 7 23 0,12 0-17 15,25-7 18-15,-44 7-49 16,0 0-23-16,-7 8-2 0,1-8-5 16,-7 3-9-16,-5 1-14 15,-8-1 54-15,1 5-7 16,6-5-38-16,7 4-16 0,-7 0 14 15,13 1-31-15,-7 2 15 16,7-6 4-16,-7 3 44 0,7 4-2 16,-7-8-52-16,7 8 14 15,-13 0 6-15,-6-1-20 16,0 1 73-16,0 3-54 0,-6-3 12 16,-1-1-6-16,13 1-29 15,-6 0 16-15,13-8-16 0,5 5-4 16,1-1 9-16,6-4-5 15,-6 4 6-15,6-3-9 0,0-4-6 16,0 0 24-16,0 0-26 16,0 0 17-16,0 0-6 0,6 0-8 15,-6 0 19-15,6-3-22 16,1 0 19-16,-1 3-8 0,0-4 0 16,0 1 2-16,-6-1-2 15,7 1 4-15,-1-4-1 16,0 0-3-16,7 3-4 0,-7-3 6 15,7 4 3-15,-1-1-5 16,1 1-6-16,6-4 6 0,-7 3 3 16,7 1-1-16,25-4 4 15,-25 4-9-15,25-4 3 0,-25 3 5 16,25-3-14-16,0 0 5 16,0 0 4-16,0 0 2 0,0 0-6 15,0 0 8-15,0 0-7 16,0 0 3-16,0 0-23 0,0 0-32 15,0 0-38 1,0 0-55-16,31-32 28 0,-6 4 7 16,-25 28-9-16,38-32 10 15,-6 4 29-15,-1 10 7 0,-31 18 50 16,31-25 11-16,-31 25 22 16,32-21-2-16,-32 21-8 0,0 0-7 15,0 0 2-15,25-21 15 16,-25 21-19-16,0 0 2 0,0 0 23 15,0 0-5-15,0 0-5 16,0 0 69-16,0 0 1 0,0 0-15 16,0 0 24-16,0 0 9 15,0 0-1-15,0 0-27 16,0 25-16-16,0-25-16 0,-31 28 6 16,-1-3-20-16,1-4 2 15,6 0 4-15,25-21-6 0,-44 25-10 16,12-11 2-16,32-14-6 15,-38 14 6-15,38-14 7 0,-31 7-10 16,31-7-11-16,0 0 7 16,-25 7-6-16,25-7 7 0,0 0 1 15,0 0-4-15,0 0-9 16,0 0 9-16,0 0-8 16,0 0-3-16,0 0 21 0,0 0 2 15,0 0 1-15,0 0-13 0,38 11 0 16,-1-4 11-16,1-3-7 15,-7 3 0-15,7-4-13 16,-6 1 9-16,-32-4 0 0,31 7-9 16,-31-7-152-16,0 0-155 15,19 32-187-15,-19-32-95 0</inkml:trace>
  <inkml:trace contextRef="#ctx0" brushRef="#br0" timeOffset="628">1753 594 594 0,'0'0'88'0,"0"0"49"0,0 0 25 16,0 0 4-16,0 0-71 15,0 42 5-15,-13-6 13 0,1 3 8 16,-1-1-10-16,1 1 3 15,-1 7-53-15,7-3-43 0,-7-1-7 16,1 0 27-16,5 1-19 16,1-8 0-16,6-35-6 0,-6 39-19 15,6-39 21-15,-7 28-22 16,7-28 14-16,0 0-4 0,0 0 3 16,0 0 10-16,0 0-13 15,0 0 8-15,0 0-18 16,-12-39-54-16,-1 1-14 0,1-5 48 15,-7 1 20-15,6 6 7 16,-6 5 11-16,19 31-22 16,0 0 23-16,0 0-19 0,-31-36 18 15,31 36 17-15,0 0-21 16,0 0 15-16,-38-14-14 0,38 14 21 16,-25 7 4-16,25-7 39 15,-31 28 51-15,6 1 1 0,-1 6-33 16,1 4-46-16,6 3-24 15,1 1-17-15,-8-1 10 16,-5 4-14-16,0-3-4 0,-1-1 14 16,1-3-6-16,-1-7-85 15,7-4-173-15,25-28-226 0,-44 28-107 16</inkml:trace>
  <inkml:trace contextRef="#ctx0" brushRef="#br0" timeOffset="820">1571 1329 1420 0,'0'0'234'0,"25"18"75"16,-25-18-68-16,0 0-117 15,0 0-67-15,0 0-31 0,25 10-7 16,-25-10-73-16,0 0-327 15,0 0-198-15</inkml:trace>
  <inkml:trace contextRef="#ctx0" brushRef="#br0" timeOffset="1024">1325 339 1480 0,'19'-42'31'0,"13"-4"-17"15,18 0-9-15,13 0 18 0,6 0-39 16,6 4-94-16,1 7-210 16,-1-1-130-16</inkml:trace>
  <inkml:trace contextRef="#ctx0" brushRef="#br0" timeOffset="1604">1143 541 1167 0,'-19'35'80'0,"19"-35"45"15,0 39-19-15,0-39-35 16,7 46 14-16,-7-46-63 0,6 42-22 16,-6-42 8-16,-6 43 15 15,6-43-26-15,-32 42-12 16,32-42 19-16,-44 32-4 0,44-32-80 16,-44 18-19-16,44-18-22 15,-44-7 16-15,44 7 35 0,0 0 41 16,-25-43 10-16,25 43 50 15,-13-39 20-15,13 39 10 0,0 0-40 16,0 0-15-16,0 0 69 16,0 0-14-16,0 0 74 0,0 0 5 15,13 46-56-15,0 4-32 16,-7-1 83-16,6 4-74 16,7 7 51-16,0 0-22 0,-13 1 26 15,1 6-43-15,-7 0-2 16,-19 4-24-16,-13-1-15 0,-5-3-15 15,-20-3-2-15,-6-4-11 16,-6-3 50-16,0-8 2 0,-6-14-37 16,-7-6 41-16,0-12-1 15,0-20-43-15,7-18 3 0,0-11-8 16,12-21-17-16,6-11 16 0,13-10 11 16,13-11-10-16,18 4-5 15,13-8 2-15,19 5-8 0,6-8 0 16,19 11-4-16,19-1-3 15,6 8-54-15,13 10-111 0,0 8-105 16,-1 6-109-16,1 8-137 0,-7 14-32 16</inkml:trace>
  <inkml:trace contextRef="#ctx0" brushRef="#br0" timeOffset="1805">911 2184 1560 0,'0'0'150'0,"56"25"-57"16,1-18-43-16,-1-18-32 15,1-6 5-15,-7-12-98 0,0-6-189 16,-6 0-169-16</inkml:trace>
  <inkml:trace contextRef="#ctx0" brushRef="#br0" timeOffset="2316">439 1209 736 0,'0'0'103'0,"25"28"27"16,-25-28 24-16,38 21-61 15,-13-14-29-15,13 0-13 0,-7-10-30 16,-6-1 9-16,-25 4-30 15,32-14 9-15,-32 14 18 0,0 0-32 16,0 0 11-16,19-32 53 16,-19 32-25-16,0-28 24 0,0 28-6 15,0 0-32-15,-38-25-12 16,7 18 23-16,-1 14 1 16,1 4-6-16,31-11-23 0,-32 21-8 15,32-21 9-15,-25 32-13 16,25-32-117-16,-6 28-179 0,0-3-140 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0:18.2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1856 964 457 0,'0'0'9'16,"0"0"7"-16,-6 21 42 0,6-21-22 15,6 25 20-15,-6-25 3 16,12 28 11-16,-12-28-24 16,0 0 8-16,13 36-22 0,-13-36 30 15,0 0-13-15,0 0 9 16,6 31-6-16,-6-31-23 16,0 0-9-16,0 0 10 0,0 0-38 15,0 0 22-15,0 0-14 16,-37 25 68-16,37-25-47 0,0 0 8 15,-26 0-40-15,26 0 4 16,0 0 1-16,-31-21 22 16,31 21-36-16,0 0 17 0,0 0-4 15,0 0 24-15,-31 7-46 16,31-7 24-16,0 0 5 0,-44 42 0 16,12-6 5-16,32-36-1 15,-25 42-4-15,25-42 34 16,-25 39-39-16,25-39 18 0,0 0-17 15,0 0-3-15,-38 39 11 16,38-39-15-16,0 0 30 16,-44 0-29-16,44 0-42 0,-38-18 11 15,38 18 11-15,0 0 19 16,-37-21 6-16,37 21 7 0,0 0-20 16,0 0 32-16,0 0-30 15,0 0 26-15,0 0 27 0,0 0-11 16,-32 49 15-16,7-10 16 15,6 0-6-15,7-3-10 16,-1-5-33-16,13-31 7 16,-19 36-7-16,19-36-5 0,-31 24 9 15,31-24 29-15,-32 18-61 16,32-18 20-16,-31 0-9 0,31 0 14 16,0 0 16-16,-38-32-10 15,13-3-54-15,13-7 2 0,-1 3 25 16,13 39-14-16,-6-43 10 15,6 43-24-15,6-39 19 0,-6 39 13 16,0 0 5-16,38-21-5 16,-38 21 28-16,44 0-37 15,-44 0 21-15,37 18 0 16,-37-18 12-16,0 0-6 0,26 42 33 16,-26-42-22-16,6 50-17 15,-12-11 28-15,-13-1-15 0,-6 1 7 16,6-3-17-16,-6-1 25 15,-7-3-40-15,32-32 12 0,-25 32 0 16,25-32-6-16,0 0 39 16,0 0-33-16,-31 31-3 0,31-31 17 15,0 0-24-15,0 0-16 16,0 0 15-16,0 0-2 0,0 0 39 16,31 29-26-1,-31-29-7-15,31 32 17 0,-5-1 7 16,-14 8 86-16,1 7-4 15,-7 0-49-15,-6 7-12 0,0 7 13 16,-6 0-6-16,-1 4-21 16,1-4-24-16,0-4 26 0,0-6-5 15,-1-11 2-15,7-4-27 16,7-10 17-16,-7-25 60 0,31 28 19 16,7-17-5-16,6-4-40 15,19-14 6-15,6-4-24 0,6-6-8 16,7-8-16-16,0-11 1 15,-1 1-24-15,-12-7-8 0,1-4-104 16,-20-4-178-16,-6-3-153 16,-13 0-111-16</inkml:trace>
  <inkml:trace contextRef="#ctx0" brushRef="#br0" timeOffset="360">1039 879 296 0,'0'0'131'0,"0"0"-5"16,0 0-15-16,0 0-17 16,0 0 62-16,0 0-27 0,0 0 29 15,0 0-69-15,0 0-5 16,0 0-21-16,0 0-14 0,25 46-26 16,-25-46 0-16,25 57-4 15,-6-8-5-15,0 4-43 16,-7 7 32-16,1 11-10 0,6 14 0 15,-13 3-83-15,7 4-129 0,-13 0-90 16,0-7-75-16</inkml:trace>
  <inkml:trace contextRef="#ctx0" brushRef="#br0" timeOffset="829">712 1586 724 0,'0'0'207'0,"0"0"-2"0,0 0-23 16,0 0-73-16,0 0-50 0,0 0 112 16,0 0-41-16,0 0-15 15,38 35-52-15,-7 4-23 0,0 0-12 16,-5 0-28-16,-1 0 22 16,-6 0-27-16,-13 0-2 15,0-1-209-15,-6-6-181 0,-12 4-46 16,-1-5-7-16</inkml:trace>
  <inkml:trace contextRef="#ctx0" brushRef="#br0" timeOffset="1207">1152 42 708 0,'0'0'128'16,"0"0"26"-16,0 0-66 0,19-39 0 15,-19 39-8-15,0 0-61 16,0 0 12-16,0 0-31 0,-44-14 7 15,6 28 29-15,-6 14 36 16,0 14 16-16,-6 8-35 0,6 6-53 16,-7 12 64-16,7 2-56 15,0 8 37-15,-6-4-9 16,6 4-20-16,0-7-1 0,13 3-21 16,-1-3 10-16,13 3-7 0,7 0 3 15,6 0-32-15,6 0-218 16,6 1-100-16,6-1-65 0</inkml:trace>
  <inkml:trace contextRef="#ctx0" brushRef="#br0" timeOffset="1800">662 1865 569 0,'0'0'80'16,"0"0"-5"-16,0 0-31 16,-13 28-10-16,13-28-9 0,0 0 1 15,-6 32-15-15,6-32 7 0,0 36 10 16,0-8-6-16,0-28 11 15,0 39 20-15,0-11-21 0,0-28 6 16,-7 35-26-16,7-35-5 16,-25 32 1-16,25-32-12 15,0 0 1-15,-31 25 16 0,31-25 1 16,0 0-8-16,-32-4-6 16,32 4-6-16,0 0 9 0,-31-35-6 15,12 3 3-15,19 32-9 16,-12-28 3-16,12 28 11 0,0 0-20 15,0 0 22-15,0 0 3 0,0 0-10 16,0 0 12-16,0 0 17 16,0 0-18-16,0 28 24 0,0-28-15 15,0 32-7-15,0-32-13 16,-13 35 14-16,13-35 9 16,0 0 39-16,0 0 80 0,0 0 25 15,0 0-82-15,0 0-4 16,0 0-38-16,0 0-12 0,-31-28-1 15,12-11-42-15,6-10 39 16,-6-11-27-16,7-4 10 0,-1 4-10 16,-6 3-8-16,7 1 12 0,-1 6 26 15,-6 12-104-15,7 2-75 16,12 36-41-16,-25-35-88 0,25 35-51 16,0 0-32-16</inkml:trace>
  <inkml:trace contextRef="#ctx0" brushRef="#br0" timeOffset="2016">316 1696 713 0,'0'0'192'16,"0"0"1"-16,50 7-22 15,-12-11-84-15,-7 1-39 16,-31 3-40-16,51-18 23 0,-20 4-41 16,-31 14-38-16,0 0-114 15,38-14-84-15,-38 14-64 0</inkml:trace>
  <inkml:trace contextRef="#ctx0" brushRef="#br0" timeOffset="2380">102 2074 395 0,'0'0'68'15,"0"0"6"-15,0 0-7 0,19 35-39 16,-19-35-4-16,0 0-16 16,0 0 10-16,13 28 2 0,-13-28-13 15,0 0 32-15,0 0-9 16,0 36-1-16,0-36 45 0,-19 31-9 16,19-31-23-16,-32 29-6 0,32-29-24 15,-31 42 48-15,6-3-5 16,12 3-15-16,1 1 2 15,5-1-42-15,14-3-4 0,-1 3 15 16,0 1-8-16,7-8-115 16,-7-3-136-16,7-4-108 0</inkml:trace>
  <inkml:trace contextRef="#ctx0" brushRef="#br0" timeOffset="2556">266 2045 1362 0,'0'0'23'16,"0"0"-33"-16,0 0 6 16,0 0-63-16,0 0-153 0,0 0-129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27.0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4476 1484 1429 0,'0'0'400'16,"-38"4"61"-16,38-4-23 15,-19 60-116-15,7 11-103 0,-1 10-103 16,-6 11-54-16,1 10-34 15,-1 4-13-15,0 4-21 0,-6 0-146 16,6-8-255-16,-6-10-457 16</inkml:trace>
  <inkml:trace contextRef="#ctx0" brushRef="#br0" timeOffset="1324">2798 841 917 0,'0'0'69'0,"0"0"192"15,0 0 12-15,-7 32-48 0,7 14-92 16,13 14-59-16,12 7-7 16,7 7-28-16,5 11-24 0,1 4-10 15,0 3-17-15,6-1 12 16,-7-6-17-16,7-11 22 0,-12-10-5 16,-1-7 54-16,1-15 2 15,-13-10 25-15,-19-32 85 16,25 25 59-16,-25-25 3 15,0 0-116-15,19-32-53 0,-1-18-16 16,1-17-28-16,6-14-19 16,1-18 19-16,-1-11-7 0,0-20-17 15,6-12 1-15,-6-6 5 16,7-1-10-16,-13 15 13 0,6 17-97 16,-6 26-78-16,0 23-138 15,-7 19-272-15,-12 49-138 0</inkml:trace>
  <inkml:trace contextRef="#ctx0" brushRef="#br0" timeOffset="1564">2188 1930 1784 0,'-19'42'99'0,"0"11"42"0,-12 11 10 15,-7 14-73 1,0 6-48-16,-12 12 5 0,0 3-53 16,-7 0-190-16,7 3-285 15,-7-10-187-15</inkml:trace>
  <inkml:trace contextRef="#ctx0" brushRef="#br0" timeOffset="2209">384 1329 938 0,'0'0'94'0,"0"0"83"0,0 0 50 15,0 32-84-15,-13-4-62 16,-5 4-53-16,-20-4 4 16,0-3-39-16,-12-4 31 0,0-10-24 15,-1-4 0-15,14-18-24 16,-1-10-56-16,13-14 24 16,6-11-4-16,13-14-10 0,6-8 39 15,12 1-8-15,7 7 28 16,0 14-2-16,0 11 33 15,12 21-39-15,1 10 80 0,12 22-17 16,-7 10 3-16,7 18-21 16,-6 14 4-16,6 11 13 0,0 7-19 15,6 6-12-15,7 5 29 16,-1 3-19-16,7 0-27 0,0-1 28 16,0 5-23-1,0-4 15-15,-7-4-49 0,-5-10-234 16,-1-11-187-16</inkml:trace>
  <inkml:trace contextRef="#ctx0" brushRef="#br0" timeOffset="2653">1201 1149 1052 0,'0'0'85'16,"0"0"36"-16,0 0 112 16,0 0-22-16,0 0-61 0,-25 32-63 15,0-1-43-15,-7 8-25 16,1-3 1-16,0-5-26 0,31-31 13 15,-38 29-7-15,6-19 8 16,32-10-2-16,0 0 4 0,-31-39-1 16,12-10-2-16,13-4-3 15,6-11-9-15,0-10 12 0,6-4-15 16,-6 8 30 0,6 10-35-16,1 14 29 0,-1 10-37 15,-6 36 27-15,31-14 19 16,1 18 18-16,12 17 15 0,6 14-16 15,0 18 18-15,7 7-14 16,0 15-6-16,-1 9-14 0,1 8 6 16,6 11-18-16,-1-1-25 15,8 4-107-15,-1-3-474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3.4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25 191 460 0,'-13'-39'106'0,"13"39"16"0,0 0 24 15,0 0-33-15,-6-42-61 16,6 42-10-16,-6-39-39 0,6 39-72 15,0-42-92-15,0 13-139 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1:24.7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3469 1940 578 0,'0'0'113'0,"0"0"30"0,19 0-9 16,-19 0 10-16,0 0 56 16,0 0-20-16,0 0 26 0,0 0-36 15,0 0-91-15,0 0-46 16,0 0 0-16,0 0-33 16,-50-21 19-16,25 7-4 0,-19-4-25 15,19 1-4-15,25 17 30 16,-38-25-35-16,38 25-66 0,-32-32 8 15,14-3-17-15,18 3-2 16,6 4 2-16,-6 28 73 0,25-32-19 16,-25 32-4-16,31-25 34 15,1 11-36-15,-1 7 42 0,1 7-14 16,-7 3 18-16,19 4 0 16,-13 4 6-16,1 0-6 15,-1 3-7-15,-31-14-3 0,25 21 10 16,-25-21-8-16,38 25 5 0,-38-25 3 15,6 35 3-15,-6-35 7 16,-12 32 7-16,12-32-43 16,-44 25 26-16,-13-4-3 0,-6-7 28 15,-6-7-31-15,0 0-2 16,-6-3 8-16,5-4-11 0,8-4 20 16,-1 1-13-16,19-1 14 15,0-7-38-15,12-6 21 0,32 17-20 16,0 0 27-1,-31-32 5-15,31 32-1 0,0 0-17 0,-19-28 13 16,19 28-8-16,0 0 24 16,0 0-9-16,0 0-21 15,0 0 23-15,31-4-1 16,-31 4-16-16,38 18 0 0,0-1 40 16,-7 8 12-16,-6 0 27 15,7 3-16-15,-7 0 35 0,-12 4 15 16,12 4 0-16,-6-1 13 15,-7 0 21-15,-12-3-8 0,-6 0-9 16,-7 3-23-16,-24-10-31 16,-1 0-35-16,-12-1-16 0,-20-6 7 15,-5-7-14-15,-7-1-27 16,-12-3-78-16,0-10-131 16,6-8-109-16,-7 1-136 0,7-12-30 15</inkml:trace>
  <inkml:trace contextRef="#ctx0" brushRef="#br0" timeOffset="264">3048 975 1167 0,'38'18'291'0,"-38"-18"-4"0,38 18 2 15,-38-18-57-15,25 14-94 16,-25-14-47-16,37 14-67 0,-37-14 1 16,38 14-28-16,-38-14-190 15,0 0-195-15,25 14-211 0</inkml:trace>
  <inkml:trace contextRef="#ctx0" brushRef="#br0" timeOffset="992">2508 1696 876 0,'0'0'242'16,"0"0"79"-16,-26 32-66 15,26-32-82-15,0 0-79 16,0 0-49-16,0 0-17 0,-37-7-11 16,37 7-22-16,0 0 18 15,-25-39-13-15,12 0-80 0,13-3 37 16,13-8 2-16,5-3-25 15,8-7 20-15,5 7 24 0,7 7 8 16,-13 11-22-16,-25 35 50 16,44-25-19-16,-44 25-8 0,38 0 4 15,-7 14 26-15,-31-14 37 16,25 46 5-16,-12 4-11 0,-7-8 21 16,-6 1-7-16,-13-4 13 15,-5-4-35-15,-8-3-31 16,-11-4-15-16,-14-3 32 0,-5-8-21 15,-7-2-19-15,-6-8-23 16,6-7-13-16,6-4-15 0,1-7 1 16,12-3 3-16,0-3 31 15,44 17 1-15,-38-29-1 0,38 29 35 16,0 0-22-16,-38-28-4 16,38 28 18-16,0 0-8 0,0 0-18 15,0 0 36-15,0 0 2 16,0 0 26-16,0 0 15 0,0 0-12 15,0 0-3 1,26 39 0-16,11 0-11 0,-5-7 8 16,5 7 45-16,7-1-10 15,-12 1-21-15,-1 4 28 0,-6-1 28 16,-6 1 27-16,-6-5-17 16,-7 1 14-16,-12 0-7 0,-13 0-13 15,-12-4-40-15,-7-3-11 16,-19 0-7-16,-12-4-17 0,0-7-4 15,-13 1 2-15,1-5-9 0,-14-6-27 16,-12 0 20-16,1-11 1 16,-20-8-17-16,6-6 3 0,1-3-16 15,12-15-74 1,7-7-141-16,5-7-158 0,14-11-255 16,5-17-107-16</inkml:trace>
  <inkml:trace contextRef="#ctx0" brushRef="#br0" timeOffset="1465">2181 700 439 0,'0'0'128'0,"0"0"-1"16,0 0-7-16,37 42-9 0,-37-42-12 15,0 0 14-15,38 53-13 16,-38-53-12-16,0 0-5 15,44 46-55-15,-44-46-23 0,0 0 37 16,0 0-18-16,0 0 1 0,0 0-8 16,0 0-17-16,0 0 17 15,0 0-51-15,0 0 51 16,0 0-6-16,19-39-28 0,-19 39 44 16,-13-46 18-16,13 46 57 15,0 0 41-15,0 0-72 0,0 0-66 16,0 0 2-16,-50-24 10 15,50 24-22-15,0 0-17 0,-38 17 34 16,38-17-27-16,0 0 15 16,0 0-151-16,0 0-157 0,0 0-106 15,7 39-63-15</inkml:trace>
  <inkml:trace contextRef="#ctx0" brushRef="#br0" timeOffset="2428">1012 859 518 0,'-19'-36'85'0,"19"36"5"15,0 0 32-15,0 0-8 16,0 0 20-16,0 0-5 0,19 43 5 16,6-1 1-16,6 11 7 15,13 4-16-15,0 6-38 0,13 5 23 16,-7-5-58-16,0-3-23 15,-12-3-1-15,0-8 7 0,-19-6 35 16,-7-8-14 0,-6-3-7-16,-6-32-33 0,-37 35-17 15,-7-10 15-15,-13-7-7 16,-6-11-36-16,0-4 13 0,1-6-6 16,5-11-32-16,0-4-21 15,13-7 26-15,0-7 14 0,13 1-2 16,0-1 46-16,5 3-19 15,26 29-19-15,0 0 28 0,-25-28-20 16,25 28 7-16,0 0 9 16,0 0-15-16,0 0 14 0,0 32 21 15,0-32-21-15,13 35 31 16,-7 1-13-16,-6-36-10 16,13 31 2-16,-13-31 20 0,0 0-10 15,0 29-23-15,0-29 16 16,0 0-15-16,-32 17 1 0,1-13-16 15,-1-4 31-15,32 0-48 16,-37-21-11-16,37 21 32 0,-32-32-8 16,32 32-8-16,-25-35 12 15,25 35 1-15,0 0-20 0,0 0 33 16,0 0 2-16,0 0 1 16,0 0 10-16,0 0 2 0,32 28-19 15,-14 4 29-15,1 3-9 16,0-3-2-16,-6 0 35 15,-7-4-36-15,-6-28 5 0,-13 39-10 16,13-39 31-16,0 0-34 16,-37 39 3-16,-7-15 27 0,6-13-22 15,38-11-9-15,-44-4 25 16,6-10-7-16,38 14-20 0,-31-39-17 16,6-3 35-16,6-15-75 15,6-3 21-15,13 4 25 0,-6 6 12 16,0 8 20-16,6 42 5 15,0-39 14-15,0 39-19 16,0 0-20-16,0 0 14 0,0 0 12 16,0 0-3-16,-38 35 3 15,7 4 41-15,5 4 14 0,1-4-4 16,6 3-18-16,1-3-24 16,-8-7 17-16,26-32-9 0,-31 42-28 15,31-42-21-15,-44 39-2 16,0-14-141-16,44-25-89 0,-44 3-56 15,6-6-26-15,38 3-6 16,-37-39-24-16</inkml:trace>
  <inkml:trace contextRef="#ctx0" brushRef="#br0" timeOffset="2609">377 930 882 0,'0'0'199'0,"37"-8"103"0,-37 8-29 16,0 0-34-16,0 0-90 16,0 0-85-16,38-7-3 0,-38 7-57 15,0 0-88-15,38-3-299 16,-38 3-111-16,0 0 14 0</inkml:trace>
  <inkml:trace contextRef="#ctx0" brushRef="#br0" timeOffset="2773">94 2361 1049 0,'56'28'216'16,"1"-14"-61"-16,6-10-54 0,6-8-75 15,6-10-5-15,1-7-203 16,6-11-232-16</inkml:trace>
  <inkml:trace contextRef="#ctx0" brushRef="#br0" timeOffset="3200">2570 0 644 0,'32'7'61'0,"-32"-7"84"16,0 0 2-16,0 0-39 16,25 11-28-16,-25-11-47 15,0 0 32-15,0 0 0 0,0 0 41 16,0 0 14-16,0 0 19 15,0 0-29-15,0 0-44 0,0 0 7 16,0 0-22-16,0 0-9 16,0 0 24-16,0 0-9 0,-31 24-15 15,-20 8 47-15,-18 4 7 16,-13 3-20-16,-18 6-56 0,-20 5 12 16,-5-1-36-16,-20-3 21 0,1 4-31 15,-7-8 25-15,19-3-29 16,12-4 22-16,20-6-43 15,18-5-15-15,13-6-62 16,19-4-89-16,12-3-55 0,38-11-110 16,-32 7-53-16,32-7-21 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1:33.9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74 730 0,'50'14'71'0,"7"-3"0"16,5-15-12-1,7-3-9-15,1-4-36 0,5-10-34 16,-6-7-147-16,7 0-143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1:33.7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2390 1134 747 0,'0'0'136'0,"0"0"27"16,19 18-10-16,-19-18-49 16,12 31-9-16,1-2-12 0,-13-29-18 15,6 31-4-15,-6-31-9 16,6 32-28-16,-6-32-8 0,0 0 9 16,0 0-13-16,0 0-10 15,-37 22-26-15,5-15-13 0,32-7 0 16,-37-15-15-16,37 15 19 15,-32-31-4-15,7-5 37 0,6 4-11 16,7 4 11-16,12 28 55 16,0 0-29-16,-7-28-11 15,7 28-27-15,0 0-4 0,0 0 19 16,0 0 11-16,0 0 27 16,-25 32-11-16,6-4 2 0,7 0 50 15,5 4 55-15,7-32 7 16,-18 35 16-16,-8-3 27 0,-5-7-68 15,-7-7-49-15,-18-4-30 16,-13-7-24-16,-13 0 9 0,-12-4-22 16,-1-10-11-16,-5 0 16 15,6 0-1-15,-1-10-7 0,14-1-20 16,-1-3-25-16,13 0-49 16,6 3-129-16,13 0-215 15,50 18-136-15</inkml:trace>
  <inkml:trace contextRef="#ctx0" brushRef="#br0" timeOffset="428">2717 3 610 0,'0'0'129'0,"-44"-21"107"16,44 21 18-16,0 0-107 16,0 0 15-16,0 0 58 0,-44 32-52 15,0 10-45-15,-7 15-23 16,-11 3-52-16,-14 7-23 0,-12 7 0 15,-19-7-136-15,-18 0-129 16,-20 1-208-16,-12-5-92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1:42.9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 1259 0,'57'10'247'0,"12"-3"39"16,6-3-67-16,7-4-114 0,0-4-45 16,6-3-135-16,6-7-460 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1:50.4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3187 2191 1274 0,'57'18'183'0,"-7"-15"-54"0,7-13-55 15,-1-15-165-15,-6-10-261 16,1-11-139-16</inkml:trace>
  <inkml:trace contextRef="#ctx0" brushRef="#br0" timeOffset="-8184">17273 831 673 0,'0'0'36'15,"0"0"52"-15,0 0-3 16,0 0 14-16,0 0-13 0,0 0-35 16,25 42 23-16,7-3 17 15,-7-7-25-15,6 3-21 0,-6-3 19 16,-6-4 32-16,-19-28-20 15,19 35 15-15,-13-3 11 16,-6-32-39-16,-18 29-28 0,-14-8 6 16,-6-4-46-16,-12-6-34 15,-13-7-78-15,7-1 6 0,-7-6-50 16,6-5-1-16,13-9 25 16,0-4 21-16,7-11 24 15,11-7 10-15,14-7 28 0,6 0 29 16,6 4 31-16,6 6-21 15,13 8 6-15,-19 28 24 0,25-25 7 16,6 15 26-16,-31 10-11 16,38 7 31-16,-7 10 29 0,-31-17 3 15,19 39 19-15,-6-3-41 16,-13-5-11-16,-13 5-1 0,-6-4-28 16,-18-4-4-16,-1 0-37 15,-19-3 6-15,1-7 12 16,-1-1-27-16,1-6 37 15,5-8-39-15,7-3 22 0,7-7-34 16,5-7-75-16,32 14 38 16,-31-35-4-16,12-1 3 0,6 5 34 15,1 2 34-15,12 29 53 16,0 0-16-16,-6-31-32 0,6 31-2 16,0 0 5-16,0 0 5 15,0 0 40-15,0 0 30 0,0 0-32 16,6 42-16-16,-6-7-4 15,6-3-10-15,-6-32 20 16,0 43-26-16,-6-15 31 0,6-28-41 16,-32 32 6-16,-5-11-1 15,-7-4-24-15,-7-6 37 0,7-7-32 16,-6-4 16-16,12-7-19 16,1-8-22-16,5-6-54 0,7-7-42 15,25 28 43-15,-19-46 24 16,19 11 31-16,0 35 13 0,0 0-5 15,32-32-1-15,-7 18 16 16,6 17-12-16,-31-3 41 0,32 32 27 16,-7 3 38-16,-6 4 29 15,-13 7 10-15,-6 4-8 0,-13 6 8 16,-12 1-41 0,-6-4-52-16,-19-4-8 0,-1-3-6 15,-5-7-33-15,-7-7-101 16,6-11-131-16,1-7-138 0,5-10-48 15,14-18-42-15</inkml:trace>
  <inkml:trace contextRef="#ctx0" brushRef="#br0" timeOffset="-8003">16808 389 880 0,'57'-11'156'16,"-1"-3"-29"-16,1 0-38 16,6-4-57-16,-7 1-29 0,-6 3-36 15,-6 3-196-15,-12 0-150 16</inkml:trace>
  <inkml:trace contextRef="#ctx0" brushRef="#br0" timeOffset="-7677">15840 795 1158 0,'0'0'407'15,"0"0"-46"-15,-25 14-74 0,25-14-100 16,0 0-71-16,-32 15-53 15,32-15-19-15,-37 31-7 0,5 5 6 16,1 10 25-16,-7 7 48 16,0 7 3-16,1 7-10 0,5 4 2 15,-12-1-18-15,7 1-18 16,-7-7-9-16,0-1-24 0,-7-6-13 16,1-1-14-16,-13-10-2 15,0-3-39-15,0-12-111 16,1-2-85-16,5-5-125 0,0-2-178 15,7-5-145-15,6-6 34 16</inkml:trace>
  <inkml:trace contextRef="#ctx0" brushRef="#br0" timeOffset="-7021">14671 198 867 0,'0'0'239'0,"0"0"0"16,0 0 26-16,0 0-41 0,12 32-11 15,-5 10-70 1,-7 22-20-16,0 10-52 0,-7 4-42 15,14 3-11-15,-1-3 2 16,0 0 3-16,7-8-56 0,-7 1-212 16,0-11-350-16,-6 0-73 15</inkml:trace>
  <inkml:trace contextRef="#ctx0" brushRef="#br0" timeOffset="-6512">14350 746 1584 0,'0'0'139'15,"0"0"-2"-15,0 0-9 16,-44-7-18-16,-6 17-53 0,0 12-26 15,-13-1 8-15,-6 3-31 16,0 5-3-16,6-5-5 0,12 1-22 16,7-4 22-16,44-21-77 15,0 0-6-15,0 0 47 16,-12 39-25-16,12-39 38 0,25 39-6 16,13-7 24-16,6-7-18 15,6-4 17-15,-6-3 6 0,0-1-6 16,-19-3 27-16,-25-14-21 15,32 15 77-15,-32-15 0 0,0 0-12 16,0 0-32-16,-51 24-7 16,-12-13-4-16,1-4-19 0,-1-4 18 15,6-10 20-15,1 0 65 16,12-7 25-16,0-7 7 0,12-11-12 16,1-7-49-16,6-14-25 15,12-14-30-15,0-7-8 0,7-11-6 16,6-3-29-16,6-1 29 15,-6 1-28-15,7 10 12 16,-1 11-64-16,-6 11-38 16,6 17-123-16,-6 39-277 0,0 0-70 15,0 0 29-15</inkml:trace>
  <inkml:trace contextRef="#ctx0" brushRef="#br0" timeOffset="-6319">14124 1647 2019 0,'38'18'382'0,"-1"-4"-89"16,7-7-105-16,0-4-85 0,7-6-72 15,-7 3-41-15,6-7-217 16,-12 0-380-16,-7-4-230 0</inkml:trace>
  <inkml:trace contextRef="#ctx0" brushRef="#br0" timeOffset="-6144">13791 1753 2425 0,'0'0'53'0,"0"0"-15"0,0 0-131 16,0 0-228-16,-13-39-354 15</inkml:trace>
  <inkml:trace contextRef="#ctx0" brushRef="#br0" timeOffset="-5880">13062 771 1879 0,'0'0'121'0,"0"0"68"15,0 0-1-15,0 0-18 16,44 24-66-16,-13 8 0 0,-6 7-1 15,0 7-26-15,-12-4-16 16,-13 8-28-16,-6-4-22 16,-7 0-69-16,-12 0-113 0,-13 0-159 15,-12-4-175-15,0-3-145 16</inkml:trace>
  <inkml:trace contextRef="#ctx0" brushRef="#br0" timeOffset="-5477">12823 414 1199 0,'0'0'34'0,"0"0"166"0,-32 35 39 16,1 11 9-16,12 14-49 15,-6 7-35-15,0 4-70 0,-7 3 2 16,-12-3-25-16,-6 3-43 16,-19-7 6-16,-19-7-28 0,-6-10-6 15,-7-8-65-15,1-10-41 16,-1-11 17-16,1-7 4 0,12-14 8 16,12-10-18-16,7-5 47 15,0-13 9-15,12-7 19 16,7-4 38-16,12 7 19 0,38 32 41 15,-37-35-28-15,37 35-33 16,0 0-4-16,0 0-42 0,-44-21 41 16,44 21-5-16,-44 21 3 15,0 7 13-15,0 7-23 0,-13 8 15 16,7-4-134-16,-7-4-241 16,7-7-145-16,12-3-79 0</inkml:trace>
  <inkml:trace contextRef="#ctx0" brushRef="#br0" timeOffset="-5263">11616 308 1838 0,'44'-25'217'15,"-6"11"-10"-15,-7 10-35 16,7 1-86-16,0 6-50 0,-1 8 2 15,-5 6-60-15,-32-17-62 16,19 46-38-16,-19 4-130 0,-25 3-169 16,-26 7-15-16,-12 0 42 15,-12 0 4-15</inkml:trace>
  <inkml:trace contextRef="#ctx0" brushRef="#br0" timeOffset="-4980">10724 654 627 0,'0'0'116'0,"0"0"-61"15,0 0 42-15,0 0-17 0,0 0 27 16,0 0 28-16,12 35-30 16,-12-35 2-16,13 57-39 0,-7-15 33 15,-6-3-57-15,0-39 7 16,-13 42-32-16,13-42 6 0,-12 32 6 15,12-32 29-15,0 0 79 16,0 0 29-16,0 0-32 16,0 0-66-16,0 0-42 0,0-46-5 15,12-3-38-15,1 3 15 16,0-4-68-16,-1 12-138 0,-12 38-191 16,13-50-217-16</inkml:trace>
  <inkml:trace contextRef="#ctx0" brushRef="#br0" timeOffset="-4721">10158 209 2450 0,'-13'-22'121'0,"13"22"-50"0,0 0-40 16,0 0 101-16,13 46-33 16,-1 11-52-16,1 17-3 0,0 11-40 15,-7 0 6-15,0 3-83 16,-6 0-112-16,-6-3-106 0,0-11-123 16,-1-6-113-16,-5-15-49 15</inkml:trace>
  <inkml:trace contextRef="#ctx0" brushRef="#br0" timeOffset="-4253">9888 781 888 0,'0'0'177'0,"0"0"26"0,0 0-18 16,-32 50-59-16,20-8-25 15,-1-3-49-15,7-7-6 16,-1-4-4-16,7-28-23 0,-12 39 2 16,-7-11-13-16,19-28 20 15,0 0-28-15,-31 28 0 0,31-28-34 16,-38 15-66-16,38-15-15 16,-50-8 21-16,12-9 70 0,38 17-19 15,-44-28 30-15,44 28 38 16,-38-22 51-16,38 22 16 0,0 0-12 15,-38-14 45-15,38 14-9 16,-44 7 65-16,13 4-7 16,-7 3-2-16,-12 4-17 15,-7 3-23-15,-5 0-23 0,-14 0-45 16,-12-3 10-16,-6 0-13 16,-7-4 12-16,1-4 19 0,5 1-25 15,1-11 10-15,12 0-4 16,7-11-11-16,0-3-12 0,12-3 16 15,0-8 28-15,13 0-25 16,12-3-51-16,0 0-68 0,7-8-52 16,-1 1-70-16,13-8-120 15,1-3-189-15,5-7-196 0,13-3-79 16</inkml:trace>
  <inkml:trace contextRef="#ctx0" brushRef="#br0" timeOffset="-4091">8159 488 1031 0,'50'14'163'0,"1"-7"129"15,-1 0 39-15,6-10-43 16,7-5-91-16,6 5-117 0,13-8-36 16,-6 4-173-16,-1-10-427 15,0-1-267-15</inkml:trace>
  <inkml:trace contextRef="#ctx0" brushRef="#br0" timeOffset="-3320">7449 1039 1420 0,'0'0'316'0,"0"0"-31"16,0 0-127-16,0 0-53 15,0 0-53-15,-13 21-21 16,13-21 18-16,0 0 12 0,0 0-12 16,6 32 2-16,-6-32-12 15,0 0-23-15,0 0-3 0,19 35 16 16,-19-35-6-16,0 0-23 15,0 0-3-15,0 0 28 16,0 0-1-16,0 0-29 0,0 0 5 16,0 0 20-16,0 0-4 15,0 0 7-15,0 0 29 0,0 0-2 16,0 0-25-16,0 0-33 16,0 0 1-16,0 0 11 0,0 0-82 15,0 0-163-15,0 0-176 16,0 0-229-16,0 0-25 0</inkml:trace>
  <inkml:trace contextRef="#ctx0" brushRef="#br0" timeOffset="-2793">6852 424 943 0,'0'0'244'16,"0"0"54"-16,0 0 19 16,0 0-64-16,0 0-70 0,0 0-58 15,0 0-50-15,0 0-29 16,0 0-26-16,0 0-8 0,0 0-27 16,0 0 3-16,0 0 17 15,0 0 6-15,0 0 2 0,0 0-16 16,0 0 29-16,0 0 20 15,0 0 23-15,0 0-10 0,0 0-29 16,0 0 4-16,0 0-2 16,0 0-6-16,0 0-17 15,0 0-9-15,0 0 0 0,0 0-4 16,0 0-1-16,0 0 5 16,0 0 0-16,-7 50 0 0,1 6 0 15,6 11 7-15,0 4 3 16,6 0-20-16,1 6 10 15,-7-6-116-15,6 0-248 0,6-8-291 16,-5-10-96-16</inkml:trace>
  <inkml:trace contextRef="#ctx0" brushRef="#br0" timeOffset="-2273">7455 14 841 0,'0'0'222'0,"0"0"45"16,0 0 6-16,0 0-27 16,-31-10-66-16,-13 6-77 0,-7 1-41 15,-12 6-29-15,-6-3-7 16,-6 4-11-16,-13-4-27 0,0 0 22 16,-6 3-10-16,-7 1 4 15,7 3 3-15,-1-4-16 0,1-3-1 16,6 7 10-16,6 0 8 15,13 1-4-15,13-5-33 0,12 4-64 16,6 4-120-16,38-11-159 16,-31 32-44-16,12 3-77 0</inkml:trace>
  <inkml:trace contextRef="#ctx0" brushRef="#br0" timeOffset="-1868">6091 831 750 0,'0'0'83'15,"0"0"29"-15,0 0 19 0,0 0-10 16,0 0 18-16,0 0-19 15,0 0-16-15,0 0-7 16,0 0-5-16,0 42-8 0,-13-10-36 16,13-32-5-16,-31 35 0 15,-7-10 22-15,7 0 3 0,-7-8-23 16,0 1-24-16,1 0 43 16,-1 3-2-16,-6 0-3 0,0 7 6 15,6 8-1-15,-6 6 17 16,7 0 3-16,-1 8-20 0,6-4-15 15,1 0-14-15,0-7-5 16,-1 3-12-16,-6-3 2 0,7-4-5 16,-13 1-74-16,0-8-106 15,-6-7-104-15,0-3-134 16,6-11-153-16,6-11-54 0</inkml:trace>
  <inkml:trace contextRef="#ctx0" brushRef="#br0" timeOffset="-1664">5657 484 1237 0,'0'0'235'15,"38"18"79"-15,-38-18-46 0,0 0-108 16,0 0-79-16,0 0-41 15,0 0-13-15,0 0-58 0,0 0-241 16,31 25-265-16,-31-25-69 16</inkml:trace>
  <inkml:trace contextRef="#ctx0" brushRef="#br0" timeOffset="-1421">5142 216 1410 0,'0'0'186'16,"0"0"137"-16,0 0 1 16,-25 35-91-16,6 11-88 0,13 14-71 15,6 4-32-15,6 6-19 16,0 5 0-16,13 2-54 0,0-2-128 15,-6-1-208-15,-1-11-214 16,-6 1-47-16</inkml:trace>
  <inkml:trace contextRef="#ctx0" brushRef="#br0" timeOffset="-849">4815 732 781 0,'0'0'164'0,"0"0"134"16,0 0-32-16,0 0-33 15,0 0-81-15,0 0-46 0,0 0-33 16,0 0-14-16,0 0-17 16,0 0 10-16,0 0 16 0,-38-4-16 15,38 4-4-15,-37 21-12 16,37-21-16-16,-44 32-7 0,6-4 2 16,38-28-15-16,-50 43 10 15,12-8-6-15,0-7-7 16,13 1-4-16,-6-1-9 0,12 4 16 15,0 0 6-15,6-1-6 16,7 5 16-16,6-1 0 0,6-3-8 16,-6-32-1-16,19 35 11 15,0-7-24-15,-19-28 0 16,0 0 10-16,25 29 18 0,-25-29 4 16,0 0 26-16,0 0 42 15,0 0 29-15,0 0-28 0,0 0-26 16,0 0 12-16,0 0 28 15,-25-25 4-15,6-10-7 16,0-8-36-16,7-10-31 0,-1-14-18 16,7-7-11-16,0-4-10 15,6-3-3-15,0 0 0 0,0 6-17 16,0 1-96-16,0 3-111 16,-7 15-140-16,7 6-221 0,0 15-177 15</inkml:trace>
  <inkml:trace contextRef="#ctx0" brushRef="#br0" timeOffset="-676">4671 163 1794 0,'18'-36'214'15,"-5"8"57"-15,-13 28-19 0,6-28-70 16,-6 28-94-16,7-28-59 15,-7 28-172-15,0 0-311 0,0 0-328 16</inkml:trace>
  <inkml:trace contextRef="#ctx0" brushRef="#br0" timeOffset="-169">3941 407 1475 0,'0'0'104'0,"-18"38"82"15,18-38 30-15,-7 46-81 16,7-3-4-16,0-4-19 0,-6 0-16 16,-13-1-41-16,-19 1-30 15,-6-3-56-15,-18-1-48 0,-8-3 15 16,1-11 17-16,-6-3 14 15,12-11 16-15,0-4 10 0,7-6 3 16,5-8 41-16,14-7 3 16,-1-6 50-16,13-5 25 15,25 29-12-15,-19-31-40 0,19 31-55 16,0 0-20-16,0 0 1 16,0 0 11-16,0 0 7 0,0 0-3 15,19 35 0-15,0-3 5 16,-13 0 2-16,0 3 14 0,-18 4 1 15,-14 3 1-15,-18 1-8 16,-12-1 0-16,-20-3-1 0,-5-7-2 16,-7-8-3-16,0-6-7 15,0-11 28-15,6-10 44 0,13-4 24 16,12-15 9-16,7-6-17 16,12-4-21-16,13-10-13 15,13-4-29-15,12-4-24 0,12-3-12 16,20 0-6-16,12 0-47 15,12 4-94-15,13 10-167 0,0 4-273 16,7 14-272-16</inkml:trace>
  <inkml:trace contextRef="#ctx0" brushRef="#br0" timeOffset="212">3112 39 1139 0,'0'0'104'16,"0"0"109"-16,0 0 30 0,25 7-62 15,13 4-85-15,-1 6-45 16,1 5-10-16,-7 2-7 0,-5 8-56 15,-26-32-58-15,12 57-86 16,-18-11-180-16,-19 3-157 0</inkml:trace>
  <inkml:trace contextRef="#ctx0" brushRef="#br0" timeOffset="479">1861 449 2074 0,'0'0'43'0,"0"0"-19"15,0 0 100-15,0 0 6 16,19 49-45-16,-7 11-51 15,1 11-1-15,-1 7-11 0,-12 0-52 16,-6-1-157-16,-13-2-146 16,-6-5-95-16,-6 1-33 0,-13-4-69 15</inkml:trace>
  <inkml:trace contextRef="#ctx0" brushRef="#br0" timeOffset="1371">1609 622 899 0,'32'0'96'0,"-32"0"40"16,50 18 38-16,-12 3-25 16,-38-21 8-16,38 39-37 0,-38-39-20 15,31 46-30-15,-18-11-28 16,-13-3-20-16,0-32-17 0,-13 39-19 15,13-39-9-15,0 0 23 16,-38 28-6-16,38-28 14 0,0 0-19 16,-44-11-15-16,44 11-39 15,-37-45 16-15,5-8-10 0,1-4 32 16,-1 4 31-16,7 11-18 16,0 6-3-16,25 36-2 15,-44-25 19-15,6 22-6 16,-6 17-13-16,0 7 29 0,0 8-7 15,44-29 3-15,-44 49 8 16,19-14 34-16,25-35 7 0,-12 43 22 16,18-11-4-16,-6-32-25 15,38 28-17-15,6-7-27 0,6-7 6 16,0-7-7-16,-6 4 21 16,0-1-15-16,-12 1-2 0,-32-11-3 15,0 0-8-15,0 0 15 16,0 0 3-16,0 0-12 0,-13 32-14 15,13-32 19-15,-44 25-13 16,0-15 8-16,6-10 15 16,1-3 3-16,-1-4 13 0,0-8 0 15,0-6-1-15,7-7-12 16,0-7-10-16,-1-1-8 0,7-3-2 16,0 1 0-16,25 38-9 15,-19-43 9-15,19 43 0 0,0 0 9 16,-19-32-16-16,19 32 3 15,0 0-12-15,0 0-9 0,0 0 0 16,0 0 2-16,0 0 9 16,0 0 17-16,0 0 5 15,0 0-8-15,0 43 18 0,6-4-1 16,-6 0-12-16,0-4-3 16,-6 0 15-16,6-3-8 0,-6 0 36 15,-7-4-23-15,13-28 5 16,-31 39-15-16,31-39 1 0,-38 28-5 15,7-10-4-15,-1-15-4 16,-5-6-6-16,5-4 27 0,-6-7-2 16,1-8 6-16,-1-6-6 15,0-11 6-15,1-3 14 0,5 3 26 16,7 4 22-16,25 35-32 16,-25-32-22-16,25 32-26 15,0 0-2-15,0 0-18 16,0 0 2-16,0 0 11 0,0 0 5 15,-25 32 12-15,6 7-8 16,6 3-2-16,1 4-18 0,-7 0 18 16,-13 7-5-16,1 0-96 15,-7-4-194-15,-6 4-178 0,0-7-129 16</inkml:trace>
  <inkml:trace contextRef="#ctx0" brushRef="#br0" timeOffset="1548">579 1912 1232 0,'69'7'158'0,"6"-10"92"0,7-5-42 16,-7-6-100-16,-12 0-51 15,-6-7-62-15,-13 0-299 0,-13-4-332 16</inkml:trace>
  <inkml:trace contextRef="#ctx0" brushRef="#br0" timeOffset="1712">32 983 1947 0,'0'0'27'0,"0"0"-8"15,0 0-3-15,0 0-38 0,0 0-200 16,0 0-214-16,-32 7-131 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4:57.635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127 51 375 0,'0'0'83'0,"0"0"11"16,0 0 20-16,0 0 16 15,0 0-2-15,-12-32 8 0,12 32 40 16,0 0-7-16,0 0-18 16,0 0-26-16,0 0-6 15,0 0-27-15,0 0-32 0,0 0-26 16,0 0-32-16,0 0 17 16,0 0 26-16,0 0 0 15,0 0-22-15,31-14-3 16,-31 14-12-16,38-4 15 0,-13 4-16 15,6 4 19-15,-31-4-6 16,38 7-2-16,0 0 1 16,-13-7-4-16,-25 0-8 0,31 3 4 15,-31-3 5-15,38 8-8 16,-38-8-8-16,38 7-11 0,-38-7 16 16,38 7-5-16,-13-4-5 15,-25-3 5-15,37 4-8 16,-5-1 8-16,-32-3 18 15,25 7-13-15,-25-7 3 0,38 7-5 16,-7 1-14-16,-31-8 5 16,38 7 13-16,-7 0 2 15,-6-4-3-15,7-3-6 0,-32 0 5 16,31 0 1-16,1 0-9 16,-32 0 5-16,37 4-10 15,-5 3 4-15,-7-4 0 0,-25-3 4 16,31 4 15-16,-31-4-15 15,32 3 12-15,-32-3-2 0,38 0-10 16,-38 0-4 0,25 4 6-16,-25-4-16 0,31 3 18 15,-31-3-7-15,0 0-6 16,0 0 15-16,25 0-3 0,-25 0 8 16,0 0 1-16,0 0-21 15,0 0 9-15,0 0-15 16,0 0 12-16,0 0-4 0,0 0 9 15,0 0-10-15,0 0 18 16,0 0 8-16,0 0-7 16,0 0-5-16,0 0-3 0,0 0 5 15,0 0 37-15,0 0 10 16,0 0-38-16,0 0-9 16,0 0-8-16,0 0 6 0,-31 11-1 15,-1-4-5-15,-5-3 0 16,12-4-10-16,-7 3-8 15,1-3 21-15,-1 0 8 0,7 0-14 16,25 0 11-16,-44 0-4 16,6 0-7-16,7 0 8 15,0-3-5-15,-1 3 14 0,-6 3-4 16,7-3-14-16,-7 0 9 16,-6 0 1-16,7 0 3 0,5 4-9 15,1-4 4-15,-7 0 9 16,7 0-5-16,-1 0-1 15,1 0-5-15,-1 0-2 0,1 0 4 16,-7 0 3-16,-6 3-7 16,6-3 5-16,7 4 3 15,0-4 3-15,31 0-15 0,-44 0 7 16,18 0-3-16,26 0 0 16,0 0 6-16,-31 0-11 15,31 0 5-15,0 0 0 0,0 0 0 16,0 0-4-16,0 0 4 15,0 0-8-15,0 0 2 0,0 0 13 16,0 0-15-16,0 0 11 16,0 0-14-16,0 0 5 15,0 0 34-15,0 0 12 16,0 0-22-16,0 0-6 0,0 0-3 16,38 0-9-16,-1 0 8 15,7-4-8-15,7-3-3 16,-1 0 8-16,7 4-5 0,-1-4-3 15,7 3 3-15,0-3 0 16,0 3 0-16,0 1-4 0,-7-1 4 16,-6 4 0-16,1-3 0 15,-7 3 0-15,-7 0-7 16,1 0 7-16,-6 0 0 0,-32 0-8 16,31 0 4-16,-31 0 4 15,38 3 0-15,-38-3 0 16,0 0 0-16,0 0 0 15,0 0-4-15,0 0 4 0,0 0 8 16,25 0-14-16,-25 0 15 16,0 0-17-16,0 0 11 0,0 0-8 15,0 0 5-15,0 0 0 16,0 0 0-16,0 0-100 0,0 0-139 16,0 0-227-16,0 0-154 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5:00.37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4261 367 944 0,'0'0'359'0,"0"0"16"0,0 0 2 16,0-24-93-16,0 24-44 16,0 0-43-16,0 0-25 0,0 0-39 15,0 0-8-15,0 0 27 16,-12 31-44-16,5 12-40 15,7 10-38-15,0 7-1 0,7 4-29 16,5-1 0-16,1 4 0 16,6-3-12-16,6 0-64 15,-6-8-66-15,0-10-114 16,-1-7-181-16,-18-39-195 0,19 32-42 16,-12-8 25-16</inkml:trace>
  <inkml:trace contextRef="#ctx0" brushRef="#br0" timeOffset="560">3777 862 1147 0,'-37'-18'238'15,"37"18"-38"-15,0 0-88 16,-44-38-22-16,18 2-96 0,26 36 14 16,-6-46-11-16,6 14-17 15,0 32-1-15,0 0-16 0,0 0 55 16,44-31-46-16,-6 17 15 16,6 17 7-16,6 8 0 0,-6 3 18 15,0 3-23-15,0 5 18 16,-6-1-16-16,-38-21 9 0,44 21 11 15,-44-21-27-15,0 0 10 16,0 0 19-16,0 0 47 16,0 0-40-16,0 0-4 15,0 0-16-15,0 0 11 0,0 0 18 16,0 0-3-16,-57 18 33 16,13-8 3-16,0 1 2 0,7 0-8 15,-7-4-14-15,0 10 20 16,-7 1 35-16,1 7 57 0,0 3-4 15,6 7 17-15,-7 8-22 16,7-1-15-16,7 8-16 0,-1-1 9 16,7-3-28-1,-1 0-40-15,13-7-14 0,-6 0-18 16,13-11-21-16,12-28 16 16,0 0-13-16,-19 21 8 0,19-21-57 15,0 0-14-15,-38 0-33 16,38 0-41-16,-31-21-74 0,31 21-95 15,-32-49-124-15,20-4-243 16,5-8-23-16</inkml:trace>
  <inkml:trace contextRef="#ctx0" brushRef="#br0" timeOffset="761">3916 1353 1920 0,'0'0'404'0,"18"29"-14"0,-18-29-128 15,0 0-110-15,0 0-86 16,0 0-38-16,0 0-79 0,0 0-188 16,0 0-290-16,0 0-246 15</inkml:trace>
  <inkml:trace contextRef="#ctx0" brushRef="#br0" timeOffset="1045">3155 286 1975 0,'0'0'363'16,"-19"-35"-10"-16,19 35-84 16,0 0-112-16,0 0-59 15,0 0-58-15,0 0 105 0,0 0-35 16,0 0-57-16,19 53-14 16,0 7-23-16,0 0-5 15,0 0-29-15,-1 0-149 0,1-7-144 16,0-3-245-16,-6-5-240 15,-1-6-25-15</inkml:trace>
  <inkml:trace contextRef="#ctx0" brushRef="#br0" timeOffset="1479">2614 760 1469 0,'0'0'269'0,"0"0"73"16,0 0-30-16,38 7-71 0,-38-7-73 15,0 0-58-15,0 0-4 16,38 42-10-16,-38-42-18 0,12 43-1 15,-12-43-28-15,-6 35-17 16,6-35-3-16,0 0-22 16,-50 28 10-16,12-14-13 15,13-7 1-15,25-7 2 0,-44-7-10 16,44 7 24-16,-44-24-1 16,44 24 11-16,-38-46 24 0,7 10-11 15,6-3 21-15,6 1-24 16,0-1-8-16,0-7-22 0,7-4-3 15,-1-13-8-15,0 3 4 16,7-4-8-16,0 7-48 0,0 4-59 16,-1 4-90-16,-5 14-101 15,12 35-197-15,-19-43-291 16,19 43-51-16</inkml:trace>
  <inkml:trace contextRef="#ctx0" brushRef="#br0" timeOffset="1689">2564 102 1651 0,'0'0'319'15,"57"-17"2"-15,-13 3-91 0,0 3-96 16,0-7-68-16,6 8-51 15,-6-1-135-15,0 0-209 0,-6 1-265 16,-38 10-145-16</inkml:trace>
  <inkml:trace contextRef="#ctx0" brushRef="#br0" timeOffset="2376">1521 936 1690 0,'-32'18'311'0,"32"-18"-64"15,0 0-22-15,0 0-82 0,0 0-73 16,-19-39-28-16,13 4-49 15,6-8-30-15,13 1-20 0,-1-4 1 16,7 4-6-16,6 6 23 16,-25 36 15-16,32-35 5 15,-32 35 21-15,50-25-2 0,-6 18-16 16,-6 14 23-16,6 4-28 16,0 6 21-16,0-2-4 0,6 2-45 15,-12 1 9-15,-7 0-25 16,-31-18 26-16,38 14 9 0,-38-14 18 15,0 0 25-15,0 0-27 16,0 0 29-16,0 0 11 0,0 0-40 16,0 0 9-16,0 0 28 15,0 0-12-15,-57 42 8 0,-6-14-14 16,-6-6 8 0,0-1-1-16,0-7-16 0,-6 0-2 15,12-7 44-15,-6-3-50 16,12-4 17-16,13-4-2 0,0-6 11 15,44 10 10-15,-44-22-30 16,44 22 16-16,0 0-44 0,-31-46 30 16,24 11 0-16,7 35-8 15,13-35 8-15,-13 35 0 0,38-29 1 16,-7 15 8-16,-31 14-17 16,44-3 7-16,-44 3-2 0,44 14 11 15,-44-14 22-15,0 0 19 16,19 49 52-16,-19-6-7 15,-19-8 5-15,-6-3-17 0,-7 0-30 16,-5-4-6-16,-7-7-38 16,6 4 16-16,-6-11-18 0,6-3-2 15,7-4 7-15,-1-7-73 16,32 0-123-16,-50-14-189 0,50 14-224 16,-44-43-87-16</inkml:trace>
  <inkml:trace contextRef="#ctx0" brushRef="#br0" timeOffset="2573">1552 258 1912 0,'32'-7'387'0,"-32"7"10"0,0 0-99 16,0 0-140-16,0 0-67 15,0 0-68-15,0 0-114 0,0 0-230 16,0 0-467-16,0 0-215 16</inkml:trace>
  <inkml:trace contextRef="#ctx0" brushRef="#br0" timeOffset="2807">1074 113 1943 0,'0'0'351'16,"0"0"-12"-16,0 0-95 0,0 0-99 16,0 0 30-16,0 0-70 15,0 0-37-15,7 56-44 0,-1 5-7 16,7-1-12-16,-7 3-78 15,0 4-135-15,-6 1-300 16,0-1-349-16</inkml:trace>
  <inkml:trace contextRef="#ctx0" brushRef="#br0" timeOffset="3740">509 519 620 0,'0'0'156'0,"0"0"49"0,0 0-22 15,0 0 35-15,0 0-43 16,0 0-12-16,0 0-44 0,0 0-35 16,0 0-43-16,-44 25-15 15,6-7-3-15,38-18-14 16,-50 10-9-16,12-3 12 0,38-7-7 15,-44 0-12-15,44 0 30 16,0 0-23-16,-38-24 17 0,38 24-36 16,-25-43-10-16,13 1-43 15,12-4 7-15,6 7 41 16,6 4-6-16,-12 35 23 16,19-36-9-16,-19 36 7 0,0 0 3 15,38-31-7-15,-38 31 13 16,38-15-10-16,-38 15 10 15,31 11 27-15,-31-11 39 0,0 0 1 16,38 32 11-16,-38-32-6 16,31 39 27-16,-31-39-1 0,25 49 24 15,-12-13-1-15,-7 2-7 16,1-6-16-16,-7 7 10 16,-13 0-16-16,13-4-28 0,-6-3-1 15,-7 3 22-15,-6-3-2 16,7 0-13-16,-7 0 7 15,-6 0-34-15,-7 3-3 0,-5 0-13 16,5-3-21-16,-6 0 11 16,1 0-15-16,-1-8-6 15,0 1-17-15,7-7-90 0,-1-4-162 16,-5 0-292-16,12-7-476 16</inkml:trace>
  <inkml:trace contextRef="#ctx0" brushRef="#br0" timeOffset="4735">2526 2099 537 0,'0'0'126'0,"0"0"7"0,-37-4 72 16,37 4-39-16,-38 4-8 15,7 0-66-15,31-4-20 0,-32-4-60 16,32 4 14-1,0 0-23-15,-31-7-3 0,31 7 0 16,0 0-35-16,0 0-12 16,-13-32 0-16,13 32 56 0,19-32-12 15,-19 32-29-15,31-28 45 16,-31 28-32-16,38-14 8 0,-6 14 32 16,-32 0 42-16,31 11-10 15,-31-11 3-15,25 24 50 0,-25-24 38 16,19 32 3-16,-19-32-3 15,6 35-32-15,-12-3-37 0,-13-7-20 16,-12-4-28 0,-7 0 4-16,-6-3-11 0,-6 0-14 0,-1-4-19 15,-5-4 34 1,-1-3-6-16,1-3-19 0,5-8-7 16,1-3-7-16,6-3-33 15,13-4-50-15,-1 3-42 0,32 11-7 16,0 0 44-16,-31-32-1 15,31 32 54-15,-6-24 20 0,6 24-14 16,0 0 58-16,31-22-56 16,-6 8 45-16,7 11 3 0,-32 3-27 15,31 10 21-15,0 1 0 16,-31-11 57-16,0 0 79 0,26 28 26 16,-14-7 12-16,-18 4-30 15,6-25-55-15,-44 28-33 16,-6-6-27-16,-13-1-5 0,-6-7-6 15,-1 0-12-15,-5-3-3 16,0-4 10-16,5-7-10 0,14 0-7 16,-1-11-71-16,13 0-71 15,7-10-90-15,37 21-161 16,-19-39-55-16,19 4-55 0</inkml:trace>
  <inkml:trace contextRef="#ctx0" brushRef="#br0" timeOffset="4917">2237 1799 1793 0,'25'3'314'0,"-25"-3"-1"0,0 0-117 15,0 0-101-15,0 0-56 16,0 0-134-16,0 0-243 0,0 0-363 15</inkml:trace>
  <inkml:trace contextRef="#ctx0" brushRef="#br0" timeOffset="5108">1741 1922 1532 0,'0'0'151'0,"31"-10"34"16,7-4-69-16,6-1-66 0,6 1-37 15,0 4-179-15,1-1-228 16,-14 8-144-16</inkml:trace>
  <inkml:trace contextRef="#ctx0" brushRef="#br0" timeOffset="5488">1389 2336 1110 0,'-38'-14'316'15,"38"14"-28"-15,-31-29-107 0,12 1-82 16,12-4-52-16,14 0-44 15,12-6-20-15,6 2-46 16,6 1 43-16,13 3-3 0,0 11 10 16,-6 3 23-16,6 8-10 15,-6 6-19-15,-1 11 15 0,-5 4 23 16,-7 6 46-16,-25-17 58 16,19 46 7-16,-7-10-2 0,-12-1-4 15,-12-7-26-15,12-28-35 16,-44 46-34-16,-7-17 3 0,-11-1-25 15,-8-11 5-15,1-6-12 16,-6 0 6-16,6-8-2 0,0-6-18 16,12-8-21-16,0-3-97 15,13-7-109-15,7-4-142 0,37 25-77 16,-38-49-42-16</inkml:trace>
  <inkml:trace contextRef="#ctx0" brushRef="#br0" timeOffset="5716">1213 1534 943 0,'-7'-36'306'0,"7"36"21"16,-12-28-14-16,12 28-140 15,0 0-64-15,0 0-38 0,0 0 115 16,-13 32-41-16,7 7-56 15,6 7-37-15,6 3-36 16,1 1 6-16,-1-1-32 0,6 0 20 16,-5-6-146-16,5-1-243 15,1-3-306-15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5:11.64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0 120 558 0,'0'0'90'0,"0"0"32"16,0 0-32-16,0 0-1 0,0 0-37 15,0 0 10-15,0 0-19 16,0 0 37-16,0 0-38 0,0 0 18 16,0 0-26-16,0 0 56 15,0 0 15-15,0 0-13 0,0 0-13 16,31-14-9-16,-6 10-2 16,7 4-37-16,-1 0 10 15,0 4 3-15,1-4-3 16,12 0-33-16,0 3 11 0,0 1 2 15,6-4-4-15,-6 0 18 16,0 3-17-16,6-3-1 0,-6 0 1 16,0 4-4-16,-6-1 2 15,0-3-6-15,-13 0-7 16,6 0-7-16,-31 0-3 0,38 7 17 16,-13-7-5-16,-25 0 18 15,38 4-20-15,-7 3-6 0,-5-4 7 16,5-3-4-16,-6 0 14 15,7 0-10-15,-1 0-11 16,0 4-2-16,1 0 17 16,-1-1 6-16,1-3 0 0,-7 0 6 15,13 0-35-15,-13 0 21 16,-25 0 14-16,44 4-29 0,-19-1 14 16,6-3 19-16,-31 0-20 15,32 7-14-15,-1-7 16 0,-31 0-6 16,32 4 19-16,-32-4-7 15,37 0-12-15,-5 3-9 16,-32-3 3-16,31 4 20 0,-31-4-19 16,38 3-11-16,-38-3 16 15,31 4 0-15,-31-4 17 16,25 0-17-16,-25 0 0 0,32 7-10 16,-32-7 10-16,25 0 0 15,-25 0 0-15,31 4 8 16,-31-4-8-16,32 3-11 0,-32-3 6 15,31 4 21-15,-31-4-11 16,25 3-5-16,-25-3-11 0,32 7 3 16,-32-7 17-16,31 0-7 15,-31 0 8-15,38 0-16 0,-7 4 6 16,-31-4 6 0,38 0 3-16,-13 0-27 0,-25 0 27 15,38-4-4-15,-13 4-5 16,-25 0-12-16,38-3 23 0,-7-1-11 15,-31 4 3-15,38-3 3 16,-7 3-10-16,1-4-12 0,-1 4 25 16,1 0-5-16,-1-3 1 15,1 3-16-15,-1 0 17 0,7 0-12 16,-1-4-7-16,1 4 28 16,0 0-13-16,6-7-14 15,-13 3 35-15,7 4-13 0,-7-3-28 16,-5-1 26-16,-26 4-8 15,31 0-17-15,-31 0 19 0,0 0 4 16,25 0-10-16,-25 0 18 16,0 0-10-16,32-3-20 15,-32 3 28-15,31 0-2 0,-31 0-29 16,31 0 27-16,-5 3-6 16,-26-3-2-16,37-3 11 15,-37 3 1-15,32-4-10 0,-32 4 21 16,37 0-20-16,-37 0-9 15,26 0 16-15,-26 0 10 0,31 0-14 16,-31 0-6-16,0 0 13 16,31 7-23-16,-31-7 25 0,26 4-10 15,-26-4 3-15,0 0 4 16,25 7-8-16,-25-7-7 16,0 0 32-16,0 0-9 15,31 0 12-15,-31 0 16 0,0 0-28 16,32 3 3-16,-32-3 9 15,0 0-12-15,31 0-16 0,-31 0 15 16,0 0-19-16,0 0 7 16,0 0 8-16,25 4-3 0,-25-4-12 15,0 0 20-15,0 0-28 16,0 0 20-16,0 0 8 0,0 0-43 16,0 0-26-16,0 0-15 15,0 0-15-15,0 0-15 16,0 0-5-16,-38-32 7 15,1 7 46-15,37 25-19 0,-51-24-14 16,14 2 51-16,37 22 1 16,-44-24 0-16,44 24 27 0,-44-25 21 15,44 25-21-15,0 0 18 16,-38-21 11-16,38 21 21 0,0 0 36 16,0 0-20-16,0 0-40 15,0 0 26-15,-38-21-17 16,38 21-17-16,0 0 13 0,0 0 2 15,0 0-10-15,0 0 7 16,0 0-5-16,0 0 7 16,0 0-26-16,0 0 13 0,0 0-15 15,0 0 17-15,0 0-13 16,0 0 0-16,0 0 11 16,0 0 4-16,0 0-2 0,0 0 21 15,44 35-8-15,-6-7-15 16,-7-3 9-16,1 0-10 0,-1-8 1 15,1 1 21-15,-1 0-9 16,-31-18-20-16,38 14 20 0,-38-14-18 16,25 10 15-16,-25-10 6 15,0 0-21-15,0 0-5 16,31 4 6-16,-31-4-19 16,0 0 17-16,0 0 2 0,0 0-9 15,0 0 3-15,0 0 3 16,0 0 5-16,0 0 32 0,0 0 11 15,0 0-10-15,0 0-6 16,0 0-11-16,0 0-23 0,0 0-3 16,0 0-6-16,0 0-10 15,0 0 14-15,0 0-10 0,0 0 10 16,-31 18-4-16,31-18-3 16,-38 14 6-16,38-14-11 15,-37 25 2-15,5-4 15 16,32-21-9-16,-38 28 3 0,38-28-3 15,-31 25 0-15,31-25 0 16,0 0-7-16,0 0 3 0,0 0-2 16,-19 32 6-16,19-32 0 15,0 0-5-15,0 0 10 0,0 0 1 16,0 0-21-16,0 0-30 16,0 0-80-16,0 0-129 0,0 0-310 15,0 0-367-15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0.565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164 44 453 0,'0'0'90'0,"0"0"54"16,0 0 2-16,0 0 37 16,0 0-18-16,0 0 40 15,0 0-21-15,0 0-5 0,0 0-31 16,0 0-29-16,0 0-17 15,0 0-3-15,0 0-34 16,0 0 8-16,0 0 15 0,0 0 3 16,0 0-32-16,-32 10-25 15,32-10-5-15,-31 11-2 0,31-11-6 16,-38 7 4-16,38-7-12 16,-31 3 0-16,31-3-6 15,0 0-2-15,-32 4-5 0,32-4 7 16,0 0-7-16,0 0-5 15,0 0 5-15,0 0-7 16,0 0-15-16,0 0 5 16,0 0 17-16,0 0 13 0,0 0 41 15,0 0 12-15,0 0-14 16,32 28-5-16,5-7-10 0,7-3-11 16,0-4-5-16,7-3-5 15,5-1-7-15,1-3 0 0,6 1-4 16,-1-8-5-16,8 3 8 15,-8 1-5-15,8-4 1 16,-8 0 1-16,8-7-5 0,-14 3-3 16,13-3 3-16,-6 3 3 15,6-3-1-15,0 4-2 16,-6-1 5-16,0 1-8 16,-6-1-2-16,-1 1 2 0,-5-1 0 15,-1 4-10-15,-6 0 20 16,0 4-14-16,-6-1 7 0,-1 1-4 15,-37-4 14-15,44 3-2 16,0-3-8-16,-12 4 3 16,-7-1 0-16,-25-3-3 0,37 4 0 15,-5-4 5-15,-7 0-2 16,-25 0-3-16,38 0 0 16,-7 0-3-16,-31 0 9 15,38-4-3-15,-38 4 2 0,38-3-1 16,-13 3 4-16,-25 0-8 15,31-11 2-15,-31 11-5 0,32-7 3 16,-32 7 3-16,25-7-3 16,-25 7-6-16,0 0 10 15,0 0-4-15,0 0 0 0,31-7 0 16,-31 7 4-16,0 0-1 16,0 0 27-16,0 0 35 0,0 0 40 15,0 0-3-15,0 0-40 16,0 0-27-16,0 0-15 15,0 0-28-15,-50-14 8 16,6 7 0-16,-6 3 6 0,-1-3-13 16,-5 4 4-16,-1-1 3 15,1 4-3-15,-7 0 3 0,6 0 4 16,-6 0-11-16,1-3 13 16,-1-1 2-16,0 4-23 0,0 4 18 15,6-4 8-15,7 0-18 16,-6 0 12-16,5 3-2 15,1-3-12-15,-7 0 16 16,7 4-7-16,-6-4-5 0,5 0 5 16,-5 0 7-16,5 3-16 0,1-3 9 15,6 0 5 1,0 0-13-16,6 0 13 0,1 4-5 16,5-8-8-16,1 8 17 15,-7-4-12-15,7-4-2 0,-1 4 12 16,1 0-7-16,-1-3 0 15,-5 3 7-15,5-4-17 0,1 1 19 16,31 3-7-16,-32-7-12 16,1-1 24-16,31 8-14 15,-31-3-7-15,31 3 7 16,0 0 4-16,-32-4-8 0,32 4-3 16,0 0 11-16,-31-3 2 15,31 3-6-15,0 0-4 0,-32-7 1 16,32 7 6-16,0 0-3 15,0 0-6-15,0 0-3 16,0 0 13-16,0 0-12 0,0 0 8 16,0 0 7-16,0 0-3 15,0 0 2-15,0 0 0 0,0 0-2 16,32-4-4-16,-1 4 9 16,13 0 2-16,0 0-5 0,6-3-1 15,7 3-3-15,6-4-2 16,0 1-3-16,6-4 6 15,0 0 7-15,6-4-8 16,1 7-2-16,-1-3-3 0,1 0 3 16,-1 4-4-16,-12-1 4 15,6 4-6-15,-6-3 1 0,-6 3 1 16,-7 0 9-16,-12 3-2 16,-38-3 2-16,44 0-8 0,-44 0-2 15,37 0 5-15,-37 0-36 16,0 0-51-16,0 0-63 15,0 0-119-15,0 0-179 0,0 0-279 16,0 0-129-16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3.545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14 546 0,'0'0'135'16,"0"0"4"-16,0 0 10 0,0 0-2 15,0 0-5-15,0 0 47 16,0 0-49-16,0 0 11 16,0 0-40-16,0 0 23 0,0 0-44 15,0 0 8-15,0 0 8 16,0 0 33-16,0 0-24 15,0 0-18-15,32 0-1 0,6 0-14 16,-7 0-24-16,7 0-29 16,-7-4-11-16,-31 4-8 15,44-3 4-15,-44 3-9 0,44-4-5 16,-44 4 0-16,0 0 0 16,0 0 3-16,0 0-39 0,32-3-58 15,-32 3-118-15,0 0-112 16,0 0-171-16,0 0-126 0,0 0 55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3.6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12 315 579 0,'-6'-32'74'16,"0"4"53"-16,6-4-29 0,0 32-15 15,0-46-62-15,0 11-4 16,12-1-74-16,-5 1-90 16,5 0-68-16,1-1-36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4.397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0 733 0,'0'0'68'0,"0"0"24"0,0 0 10 16,0 0-46-16,0 0-56 15,0 0-39-15,0 0 61 16,0 0 22-16,0 0 30 16,0 0 24-16,0 0 14 0,0 0 32 15,38 11 11-15,-38-11-7 16,38 10-5-16,-13-3-39 15,-25-7 15-15,37 0-7 0,1 4-8 16,-6-1-39-16,-32-3-30 16,37 0-3-16,1 0-29 0,-38 0 5 15,44 0 13-15,-6 0-31 16,-38 0 10-16,0 0 14 0,37 0-31 16,-37 0-55-16,0 0-224 15,0 0-251-15,0 0-147 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5.32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0 361 0,'0'0'97'0,"0"0"-13"16,0 0-27-16,32 7-6 16,-32-7 1-16,0 0-21 0,0 0-31 15,0 0 18-15,0 0-10 16,0 0 14-16,0 0-16 0,0 0 32 15,0 0 15-15,0 0-37 16,0 0 24-16,0 0 33 16,0 0 2-16,0 0-56 0,0 0 38 15,0 0 6 1,0 0-24-16,0 0 31 0,0 0 47 16,44 11-48-16,-44-11-8 15,50 4 18-15,-50-4-24 0,56 0-30 16,-18 3-8-16,0-3-5 15,-38 0-12-15,44-3-8 16,-44 3-208-16,38-4-119 0,-38 4-167 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5.97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0 581 0,'0'0'105'0,"44"24"-8"16,-44-24 31-16,0 0-3 0,50 25-27 15,-50-25 26-15,56 21-8 16,-56-21-27-16,51 14-23 15,-51-14-38-15,56 11-20 16,-56-11 20-16,44 7-24 16,-44-7 14-16,0 0-31 0,0 0-101 15,51 4-161-15,-51-4-153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6.610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0 528 0,'0'0'169'0,"0"0"-10"16,0 0 50-16,0 0-59 15,0 0-24-15,0 0-29 0,0 0-43 16,0 0-22-16,0 0 26 15,0 0-23-15,0 0-19 16,0 0-6-16,56 35-16 0,-6-13-10 16,-50-22 13-16,63 7-104 15,-12-14-43-15,-51 7-156 16,56-15-138-16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7.097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75 57 369 0,'0'0'0'0,"0"0"7"16,-37 21-7-1,37-21 12-15,0 0-1 0,0 0-19 16,-38 14 16-16,38-14-3 16,0 0-11-16,0 0 22 0,0 0 32 15,0 0 16-15,0 0 12 16,0 0 20-16,0 0 24 16,0 0 7-16,0 0-20 0,0 0 1 15,0 0-11-15,0 0-11 16,0 0 5-16,0 0-24 0,44-14 31 15,0 3-28-15,6-3-60 16,0 4-2-16,7 3 17 16,0-4-33-16,-1 4-106 15,1-4-205-15,-13 4-141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7.61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2 526 0,'0'0'157'0,"0"0"23"0,0 0-15 16,0 0 40-16,0 0 26 15,0 0-11-15,0 0-52 16,0 0-29-16,44-3-47 0,6 6-33 16,1-3-59-16,5 0 28 0,7 4-121 15,6-4-215 1,7-4-196-16,5 4-83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8.12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0 116 428 0,'0'0'16'0,"0"0"3"16,0 0 8-16,0 0-16 15,0 0-11-15,0 0 8 0,0 0 19 16,0 0 30-16,0 0-8 16,0 0-20-16,0 0 19 0,0 0 10 15,0 0 28-15,0 0 20 16,0 0-28-16,0 0-14 0,0 0-15 15,19-35 32-15,-19 35-25 16,50-21 18-16,0 7-13 16,0 3-40-16,1 0 9 15,-7 4-30-15,0 4 6 0,-7-1-18 16,1-3-149-16,-38 7-146 16,32-3-111-16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18.542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21 612 0,'0'0'133'15,"37"25"29"-15,-37-25 58 16,38 14 4-16,-38-14-14 16,0 0-18-16,0 0-29 0,38 14-18 15,-38-14-27-15,44 4-46 16,-44-4-12-16,50 0-36 0,0-7-7 16,-6 0-20-16,7 0 14 15,-7 0-8-15,0-4-94 0,-7 0-208 16,7-3-258-16,-6 0-102 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1.341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0 110 547 0,'0'0'101'16,"0"0"53"-16,0 0 10 16,0 0-8-16,0 0-5 0,38 0-23 15,6 4 24-15,6-8 0 16,13 4-28-16,6-4-21 16,6-3 15-16,13 0-35 0,-6-3 11 15,6-4-18-15,-6 3-3 16,6 0 7-16,-6 1-18 15,-1 3-22-15,1-4-4 16,-7 8-5-16,1-4-3 0,6 3-9 16,-7 0-7-16,0 4-5 15,-5 0-1-15,-1 0-6 16,0 4-3-16,-6-4 7 0,0 4 0 16,-7-1 11-16,1 1 6 15,-1-4 2-15,-6 3-14 0,-6-3-13 16,0 0 4-16,-6 0 8 15,0 4 4-15,0 3-5 16,-7-4 2-16,0 1-5 0,-31-4 1 16,38 3-1-16,-6 4-1 15,-1-3 3-15,0-1-6 16,1 5 0-16,-1-8 0 16,1 3 0-16,-1-3 0 0,1 4 2 15,-1-1 1-15,0-3-1 16,1 4-7-16,-32-4 9 0,31 0-11 15,-31 0 7-15,0 0 7 16,32 3-7-16,-32-3 6 16,0 0 5-16,0 0 13 0,0 0 25 15,0 0-3-15,0 0-2 16,0 0-12-16,0 0-3 0,0 0-26 16,0 0 22-1,0 0-13-15,0 0 17 0,0 0-9 16,0 0-2-16,0 0-14 15,0 0 5-15,0 0-22 0,0 0 20 16,0 0-18-16,0 0-53 16,0 0-137-16,0 0-230 0,0 0-335 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2.301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0 576 0,'0'0'143'15,"0"0"4"-15,0 0 14 0,0 0 7 16,0 0 51-16,0 0-33 15,0 0 6-15,0 0-40 16,0 0-50-16,0 0-36 0,0 0-19 16,0 0-8-16,32 18 4 15,-1-11-2-15,0-4-20 0,7-3-5 16,0 4-25-16,6-1 9 16,6 1 3-16,0-1-3 15,1 1 4-15,-1-4-18 16,0 0-101-16,-12 0-95 0,-38 0-243 15,38-7-112-15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3.8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19 294 200 0,'0'-36'111'0,"-6"1"22"0,6 35-4 15,0-43-11-15,0 43-46 16,0-53-41-16,0 53-14 0,-7-42-6 15,7 42-21-15,0-42-107 16,0 42-64-16,-6-43-39 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2.958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60 600 0,'0'0'163'16,"0"0"-10"-16,0 0 16 15,0 0-65-15,0 0-50 16,38-7 20-16,12 4-64 15,13-4 3-15,6-4-2 0,0 4-11 16,1 4-10-16,-8-4-88 16,8-1-143-16,-14 1-88 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3.501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60 267 0,'0'0'106'0,"0"0"-2"16,0 0 15-16,0 0 6 0,44-22-11 15,0 15 26-15,12 4-48 0,1-4-21 16,6 7 0 0,6-4-57-16,0 1 5 0,-6-1-8 15,-7 1-8-15,-5 3 15 16,-1-4-50-16,-12 1-100 0,-7 3-116 16,-31 0-121-16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4.019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53 159 0,'0'0'92'0,"0"0"25"16,0 0 14-16,0 0 6 15,0 0 13-15,0 0-37 16,50 7-27-16,0-10 4 0,13-4 11 16,0-4-37-16,0 8-54 15,0-5-2-15,0 1-3 0,-13 4 3 16,-6-4 1-16,-6 0-67 16,-7 3-59-16,-31 4-46 15,25 0-61-15,-25 0-99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4.633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11 593 0,'0'0'157'0,"0"0"8"16,0 0-15-16,0 0-23 0,0 0-25 15,0 0-26-15,0 0 27 16,25 3-55-16,13-3 9 16,0-3-22-16,12 3-24 0,0-7-9 15,1 3-2-15,-7 4-6 16,0 0-31-16,0 0-132 0,-13 0-78 16,-31 0-73-16,32 0-45 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5.235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25 484 0,'0'0'164'0,"0"0"44"0,38 3 9 16,-38-3 22-16,44 4-77 15,-6-4-34-15,-1 0-63 0,1-4-27 16,0 1-2-16,6-1-41 16,0 1 39-16,-6-1-89 0,-1-3-120 15,1 4-114-15,-7-1-40 16,1 8-56-16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5.802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1 504 0,'0'0'84'0,"0"0"-16"0,0 0-20 16,0 0 4-16,0 0-13 15,0 0 70-15,0 0-61 0,0 0-9 16,31-4 53-16,-31 4 26 16,0 0 8-16,38 4-23 15,-38-4-62-15,38 7-18 16,-7 0 16-16,1 0-39 0,5-4-132 15,1-3-164-15,-6 0-100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6.450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22 670 0,'0'0'194'0,"0"0"-63"15,31 0-32-15,7-4-67 16,6 4-9-16,13-3-8 0,5-1-2 15,1 4-17-15,6-3-138 16,1 3-35-16,-1-4-54 16,6 0-29-16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7:26.969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22 1060 0,'0'0'330'0,"0"0"-103"15,0 0-100-15,0 0-59 0,0 0-30 16,32 0-23-16,-32 0 3 16,31 0-12-16,1 0 13 0,12-4-15 15,6 4 2-15,13 0 31 16,6 0 24-16,13 0 8 0,-1 0-11 15,7 0-23-15,0 0-13 16,-6 0-22-16,0 0 9 16,-19 0-22-16,-1-4-134 0,-18 1-178 15,-18-8-237-15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9:34.73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0 544 447 0,'0'0'127'0,"0"0"-15"16,0 0 15-16,0 0 37 0,0 0-1 15,0 0 39-15,0 0-20 16,0 0-35-16,0 0-23 0,0 0-26 16,0 0-41-16,0 0-1 15,0 0-21-15,0 0 11 16,0 0-8-16,0 0 6 0,0 0-10 15,50-4-14-15,1 4-10 16,5 4 40-16,7-4 21 0,6 3 7 16,13-3-18-16,0 0-31 15,6 4-2-15,6-4 4 0,0 3-24 16,-6-3-2-16,-6 0 11 16,-7-3-19-16,1-1 13 15,-7 1-1-15,0-4-12 16,-6 3 9-16,-6-3-17 0,5 4 11 15,-11-1 12-15,5 4-12 16,-5 0-4-16,-1 0 19 0,-6 4-10 16,-6 3 20-16,6 0 2 15,6 0 5-15,-6 0 0 0,-6 0-14 16,-1 0-18-16,1-3 14 16,-7 3-18-16,7-4 4 0,-38-3 21 15,50 4-26-15,-6-4 12 16,0 3 16-16,-6 1-15 15,6 3-16-15,-6-4 21 16,6 1 7-16,0-4-8 0,0 0-2 16,0 0-4-16,6 0-6 15,-6 0 10-15,0-4-6 0,6 1-13 16,-6-1 9-16,7 1 9 16,-1 3-14-16,6-4 25 0,1 1-12 15,6 3-8-15,-7 0 6 16,1 0-10-16,6 0 4 15,-13 0 13-15,0 0-21 0,1 0 8 16,-7 0 3-16,0 0-14 16,-7 0 18-16,1 0 11 15,-38 0-23-15,38 0 14 0,-38 0-21 16,44-4 12-16,-44 4 11 16,44 0-20-16,-44 0 19 0,50-7-14 15,-12 4-7-15,0-5 25 16,6 5-14-16,-7-1-13 15,14 1 25-15,-1-1-6 0,0 1-17 16,-6-1 20-16,0 1-7 16,0 3-11-16,-6-4 12 0,-38 4 2 15,44 0-19-15,-44 0 29 16,0 0-23-16,38-3 4 16,-38 3 12-16,0 0-8 15,0 0-5-15,0 0 25 0,0 0-11 16,0 0 14-16,0 0 7 15,0 0-22-15,0 0 4 0,0 0 5 16,0 0-17-16,0 0 14 16,0 0-11-16,0 0-3 0,0 0 11 15,0 0-11-15,0 0 17 16,0 0 33-16,0 0-24 0,0 0 16 16,0 0-7-16,0 0-26 15,0 0 4-15,0 0-20 0,0 0 7 16,0 0 10-1,-13-39-18-15,13 39-19 0,-25-32 19 16,25 32-11-16,-32-35 4 16,32 35 20-16,-37-32-10 0,37 32 12 15,-44-25-4-15,44 25-8 16,0 0 5-16,-38-25 7 0,38 25-15 16,0 0 16-16,0 0-19 15,0 0 18-15,0 0-7 16,0 0-4-16,-38-21 10 0,38 21-14 15,0 0 3-15,0 0 10 16,0 0-20-16,0 0 12 16,0 0 0-16,0 0-12 0,0 0 15 15,0 0 6-15,0 0-20 16,0 0 16-16,32 35 3 0,-32-35 4 16,44 36-12-16,0-15 5 15,-7-7 2-15,-5-3-12 16,6-1 8-16,-38-10 6 0,44 18-6 15,-7-7-5-15,-37-11 11 16,38 10-20-16,-38-10 18 0,0 0 4 16,0 0-16-16,38 14 2 15,-38-14 23-15,0 0-21 0,0 0 7 16,0 0 7-16,0 0-15 16,0 0 17-16,0 0-1 15,0 0-11-15,0 0 23 16,0 0-9-16,0 0-2 0,0 0 20 15,0 0-5-15,0 0-14 16,0 0-4-16,0 0-9 0,0 0 0 16,-38 22 8-16,38-22-15 15,-50 31 10-15,6-2 3 0,0-5-6 16,6 5 11-16,-6 2 17 16,0-2-17-16,0-1-2 0,6-3 0 15,38-25-9 1,-44 28 6-16,44-28-1 0,-37 25-12 15,37-25 13-15,0 0-6 16,0 0-7-16,0 0 12 0,0 0-5 16,0 0-56-16,0 0-68 15,0 0-129-15,0 0-153 0,0 0-169 16,0 0-149-16</inkml:trace>
  <inkml:trace contextRef="#ctx0" brushRef="#br0" timeOffset="2944">3331 855 491 0,'0'0'119'16,"0"0"10"-16,0 0-12 15,0 0-48-15,0 0-4 16,0 0 99-16,0 0-31 0,0 0-1 16,0 0-58-16,0 0-32 15,0 0-16-15,38 17-30 16,-38-17 19-16,38 25 1 15,-38-25-16-15,44 28 13 0,-44-28-18 16,0 0-3-16,50 39-10 16,-50-39 36-16,0 0-7 0,0 0-39 15,0 0 50-15,0 0-18 16,0 0-19-16,19 46 21 16,-19-46-15-16,0 0 12 0,0 0-6 15,0 0 0-15,-50 36 15 16,50-36-28-16,-44 14-16 15,44-14 8-15,0 0-57 0,-51-7 25 16,51 7 30-16,0 0 1 16,-50-18 16-16,50 18-17 15,0 0 22-15,0 0-15 0,0 0 15 16,0 0-8-16,0 0-16 16,0 0-18-16,0 0 17 0,0 0-5 15,0 0 1-15,0 0 18 16,0 0 25-16,0 0 5 15,0 0-38-15,0 0 31 0,0 0-11 16,0 0-3-16,0 0 41 16,0 0-18-16,0 0 17 15,0 0-12-15,0 0-9 16,0 0 6-16,0 0-4 0,0 0-15 16,0 0 12-16,0 0-3 15,0 0-14-15,-44 35-12 0,44-35-25 16,0 0-7-16,0 0-9 15,0 0 31-15,-19-39 5 16,19 39 14-16,0-38 22 0,0 38-25 16,0 0 7-16,0 0-20 15,0 0 15-15,0 0 65 0,0 0 7 16,0 0-25 0,0 0 4-16,0 0 4 0,0 0-18 15,0 0-1-15,0 0 44 16,-44 46-20-16,44-46-27 0,-37 28-8 15,37-28 30-15,-44 17-12 16,44-17-29-16,-38 0 62 0,38 0 19 16,-44-21-41-16,44 21-23 15,-32-49 26-15,14-1-42 16,5-3-13-16,0-7 39 0,7 0-35 16,6-3 3-16,6 2-16 15,-6 12 49-15,0 7-15 16,0 10-30-16,0 32-71 15,0-36-119-15,0 36-178 0,0 0-85 16</inkml:trace>
  <inkml:trace contextRef="#ctx0" brushRef="#br0" timeOffset="3188">3583 14 826 0,'44'-14'202'0,"-44"14"60"16,0 0-51-16,0 0-68 16,0 0-35-16,0 0-42 0,-6 53-31 15,-13-4 14-15,-13 4-49 16,1 7-21-16,-13 0-256 0,0 7-78 15,-13 0-46-15</inkml:trace>
  <inkml:trace contextRef="#ctx0" brushRef="#br0" timeOffset="3716">2496 1031 441 0,'0'0'98'0,"0"0"2"16,0 0 12-16,0 0-48 0,-7 39 3 15,7-39-10-15,19 39-13 16,-19-39-14-16,0 0-30 16,0 0 0-16,0 0 22 0,44 39-20 15,-44-39 2-15,0 0 17 16,0 0-11-16,0 0 0 16,0 0-7-16,0 0-1 0,0 0-2 15,0 0-11-15,0 0 4 16,0 0-9-16,0 0 20 0,-38-25 17 15,1 11-11-15,-1 11 36 16,38 3-39-16,-57 3 56 0,13 4-30 16,44-7 2-1,-44 25 50-15,44-25-16 0,-31 42 48 16,12 1 25-16,13-1-10 16,6-42-45-16,6 60-23 0,13-7-7 15,0 0-19-15,6-3-7 16,0-4-10-16,0-4-17 0,0-7 0 15,-25-35-4-15,44 43-107 16,-44-43-141-16,44 39-100 16,-44-39-95-16</inkml:trace>
  <inkml:trace contextRef="#ctx0" brushRef="#br0" timeOffset="5244">3495 109 403 0,'0'0'93'15,"0"0"5"-15,0 0-11 0,-6 39 2 16,6-39-12-16,0 0 0 16,0 0-31-16,0 0 46 15,0 0-46-15,0 0 20 0,0 0-3 16,0 0 48-16,0 0-11 16,0 0-22-16,0 0-34 0,37 25 15 15,1-11-77-15,-38-14 32 16,57 7 20-16,-13-4-46 0,-44-3 5 15,44-3 36 1,-44 3-41-16,0 0 29 0,0 0-6 16,0 0 4-16,0 0-9 15,0 0 10-15,0 0-36 0,0 0 15 16,-44 14 23-16,0 0-45 16,-7-7 34-16,1 4 15 0,6-4-30 15,6-4 8-15,38-3 19 16,-37 8-12-16,37-8-10 15,0 0 106-15,0 0-15 0,0 0-26 16,0 0-24-16,0 0-42 16,44-29 28-16,6 8-12 15,6 3-29-15,-5 1 19 0,-1-1 27 16,0 4-27-16,-6 0 5 16,-44 14 22-16,0 0-38 15,44-18 9-15,-44 18 11 0,0 0-16 16,0 0 24-16,0 0 13 15,0 0-28-15,0 0 9 0,0 0 3 16,0 0-42-16,0 0 31 16,0 0 1-16,0 0-14 0,0 0-97 15,0 0-175-15,0 0-249 16</inkml:trace>
  <inkml:trace contextRef="#ctx0" brushRef="#br0" timeOffset="6036">3608 1996 652 0,'0'36'100'16,"0"-36"1"-16,0 0 14 0,6 38-46 15,-6-38 44-15,0 0 44 16,0 0 46-16,0 0-84 0,38 32-49 16,-38-32-18-16,50 4-23 15,-50-4-32-15,51-18 19 0,-51 18-20 16,44-35-16-16,-44 35 45 15,31-43-43-15,-31 43-7 16,0 0 36-16,0 0-11 0,0 0-18 16,0 0 9-16,-44-31 3 15,-13 16 6-15,1 12-11 0,-1 10 11 16,-6 4-11-16,1-4 14 16,-1 3-25-16,6-3 39 15,7-3-5-15,6-4-12 16,44 0-26-16,-44-18-31 0,44 18-17 15,0 0 25-15,-25-39 29 16,25 39-14-16,6-39 28 0,-6 39 1 16,0 0-23-16,0 0 28 15,44-31-21-15,-44 31 13 0,38-7 29 16,-38 7-21-16,0 0 19 16,0 0 30-16,12 38-47 15,-12-38 3-15,-25 39 11 16,25-39-25-16,-50 32 32 0,12-11 5 15,38-21-28-15,-50 4 27 16,12-4 57-16,38 0-39 16,0 0 4-16,-44-46-5 0,25 7-16 15,13-7-20-15,0-3 22 16,12-4-48-16,0 0 41 0,7 3-11 16,-1 1-143-16,1-1-156 15,0 4-119-15,-1 11-86 0</inkml:trace>
  <inkml:trace contextRef="#ctx0" brushRef="#br0" timeOffset="6221">3451 1406 1231 0,'0'0'293'0,"63"0"-12"0,-13-3-82 15,7-8-98-15,-13 4-50 16,-44 7-34-16,62-4-257 0,-62 4-267 16,51 0-102-16</inkml:trace>
  <inkml:trace contextRef="#ctx0" brushRef="#br0" timeOffset="6552">2621 1894 1238 0,'0'0'117'0,"0"0"50"0,0 0-68 15,0 0-42-15,0 0 130 16,0 0-50-16,44 0-73 16,-12 17-9-16,-1 12-18 0,-12 10 28 15,-7-1 13-15,-5 8-27 16,-14 4-27-16,-18 3-6 16,-12 0-91-16,-7-4-94 0,0-6-109 15,0-4-105-15,6-8 7 16,7-9 20-16,31-22-6 0</inkml:trace>
  <inkml:trace contextRef="#ctx0" brushRef="#br0" timeOffset="6884">2533 1961 867 0,'0'0'169'0,"0"-35"62"0,0 35-34 15,0 0-80-15,0 0-33 16,0 0-43-16,0 0-32 0,-44 3 3 16,7 11 6-16,37-14 0 15,-44 28 1-15,6-3 21 0,0 3 21 16,38-28 7-16,-56 46 9 16,12-3 32-16,6 3 8 15,6 3 24-15,1 4-18 16,0 4-18-16,-7-1-33 0,6 4-32 15,1-3-11-15,-7-8-8 16,1 1-13-16,-7-4-12 0,0-7 14 16,-7-11-35-16,14-3-100 15,5-11-97-15,32-14-100 0,-44 10-97 16,13-10-50-16,31 0-12 16</inkml:trace>
  <inkml:trace contextRef="#ctx0" brushRef="#br0" timeOffset="7053">2144 2703 1147 0,'56'-7'252'0,"7"-4"-5"16,6-6-52-16,0-5-99 0,7-6-57 15,-1 0-20-15,-6 0-174 16,0-4-238-16,-18-4-132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09:55.22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38 4 575 0,'-38'-4'109'16,"38"4"29"-16,0 0 50 15,0 0-27-15,0 0-56 16,0 0-14-16,0 0-74 0,0 0-20 16,0 0-273-16,0 0 11 15,0 0-100-15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4.0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0 254 493 0,'0'-38'110'0,"0"38"-22"15,0-43-49-15,6 8-34 16,-6 35 11-16,7-50-75 15,-1 4-77-15,7 4-67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1:53.8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4827 485 603 0,'0'0'161'0,"0"0"13"15,0 0 13-15,0-31 14 16,0 31-48-16,0 0-11 0,0 0 21 16,0 0-18-16,0 0-51 15,25-11 34-15,-6 15-7 0,13 6-37 16,-1 8-30-16,1 3-22 15,24 4 20-15,-12 0 13 0,6 3-41 16,7-3-4-16,-7-1-11 16,-12-3-9-16,-19 1 17 0,-19-22 12 15,25 31 45 1,-38 1-23-16,-18 4-16 0,-19 2-16 16,-13-2-19-16,-13 6 0 15,-5 1 6-15,5-1 4 0,7-10-6 16,13 0-65-16,-1-8-146 15,13-2-177-15,0-15-222 0,13-7-32 16</inkml:trace>
  <inkml:trace contextRef="#ctx0" brushRef="#br0" timeOffset="635">4148 68 850 0,'0'0'64'16,"0"0"133"-16,0 0 126 16,0 0-21-16,-37 25-27 0,5 14-85 15,1 7-25-15,-7 3-11 16,-6 1-41-16,-6-4-66 0,-19 0-17 15,-13-4-10-15,-25-3-12 16,-19-4 7-16,-24-6-11 0,-1-12-4 16,6-2-22-1,7-8-15-15,18-7-23 0,7-4 11 16,13-10 24-16,12-7 6 16,12-4 7-16,20-3-4 0,12 6 9 15,44 22 4-15,-44-21-9 16,44 21 12-16,0 0-15 0,0 0-17 15,0 0 25-15,0 0 3 16,0 0 11-16,-13 39 1 0,7-7 10 16,6-32 1-16,-13 49 2 15,1-6-14-15,-20-4 14 0,-24 0-6 16,-13-8 1-16,-7-2-6 16,-6-5-10-16,1-6 4 15,5-7-18-15,7-8-1 0,13-6 10 16,5-8 5-16,14-3-25 15,37 14 6-15,-26-39-3 0,26 39-2 16,7-42 11-16,-7 42-3 16,37-29-3-16,1 15 14 0,0 14 20 15,-7 11-13-15,-31-11 25 16,44 39 71-16,-25 10 20 0,-13 1 1 16,-24 6-27-16,-20 4-28 15,-12 0-30-15,-26 4-16 0,-6-4-21 16,1-7-1-16,-1-3-107 15,7-12-131-15,12-9-191 16,6-12-216-16,13-13-24 16</inkml:trace>
  <inkml:trace contextRef="#ctx0" brushRef="#br0" timeOffset="828">1772 30 1360 0,'70'-4'270'0,"5"-3"29"15,0 3-69-15,1-3-114 0,6 0-67 16,-13 4-8-16,-13 6-29 16,-18-3-281-16,-38 0-242 0,0 0-82 15</inkml:trace>
  <inkml:trace contextRef="#ctx0" brushRef="#br0" timeOffset="1068">666 715 1248 0,'0'0'303'0,"-37"11"65"0,37-11-49 15,0 0-48-15,-38 28-20 16,0 4-55-16,-6 10-64 0,0 4-63 16,-12 4-46-16,-7 10-8 15,-6 3-8-15,6 1-116 0,0-8-181 16,6 1-248-16,7-8-176 16,6-3-9-16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1:56.9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777 555 630 0,'0'0'98'0,"0"0"16"0,0-32 6 16,0 32-56-16,0 0 18 15,0 0 29-15,0 0-3 16,-19-25 58-16,19 25-39 15,-25-17-17-15,25 17-39 0,-50-11-3 16,6 7 4-16,0 8-9 16,-13 3 2-16,-6 7 7 15,-6 7-27-15,0 11-10 0,0 7-18 16,0 10-25-16,6-3 14 16,12 0 14-16,14 0-8 0,5-3-12 15,20-4 15-15,12-4-2 16,12-3 9-16,-12-32-5 15,44 32-4-15,13-15-4 0,-1-10-22 16,1-7 13-16,-7-7 12 16,7-7-3-16,-1 0-13 15,-5-7 10-15,-7-8-2 0,-13-2 3 16,1-5 6-16,-14-3-13 16,1 4-22-16,-6-4 37 15,-1 11 15-15,-12 28-16 0,7-32 9 16,-7 32-16-16,0 0-7 15,0 0-6-15,0 0-15 0,0 0 17 16,0 0 1-16,0 0 7 16,12 53 2-16,1 4 8 0,-1-1 66 15,7 8 8 1,0-1 3-16,0 12 7 0,6-1-7 16,7 4-22-16,-1-4-12 15,-6 4-14-15,7-1-23 0,-14-6 3 16,-5-4 21-16,-7 0 6 15,-12 4-9-15,-19 3-19 0,-19-3-12 16,-6 0-10-16,-7-11 12 16,0-4-1-16,1-13-11 0,12-5-7 15,6-13 25-15,7-7 52 16,-1-11-9-16,32-7-19 0,-37-18-7 16,-1-14-16-16,13-13-22 15,0-23 3-15,12-16 8 16,0-12 2-16,13-6-10 15,13 3-3-15,6 7-6 0,6 7 16 16,6 7-10-16,7 11-22 16,12 11-62-16,1 3-135 0,5 3-168 15,1 11-243-15,6 7-102 16,0 8 18-16</inkml:trace>
  <inkml:trace contextRef="#ctx0" brushRef="#br0" timeOffset="376">1217 735 1139 0,'0'0'31'0,"0"0"61"0,0 0 65 16,0 0 52-16,0 0-9 15,25 39-75-15,-6 10 76 0,6 8-31 16,-6 3-64-16,0 0-44 16,0 4 19-16,-7-8-9 0,1-3-15 15,-1-7-26-15,-5-3 0 16,-7-15-1-16,0-28 43 0,0 0 25 16,0 0 44-16,0 0-4 15,0 0-66-15,0 0-29 16,0 0-5-16,6-28-12 0,0-18-26 15,7-15 0-15,-7-6 6 16,13-7-6-16,0 3-11 16,6 8-3-16,0 6-25 0,0 8-109 15,7 6-217-15,-32 43-343 16,50-49-172-16</inkml:trace>
  <inkml:trace contextRef="#ctx0" brushRef="#br0" timeOffset="851">2141 760 1485 0,'0'0'381'16,"0"0"-61"-16,0 0-94 0,0 0-73 15,0 0-65-15,-44-29-67 16,44 29 4-16,-44-10-2 0,0 10-23 15,6 14-12-15,0 14 27 16,-6 11 9-16,0 11 8 16,7 3-14-16,5 3 7 15,1 1 0-15,12-8-2 0,6 1-23 16,7-4 13-16,12-8 13 16,1-6-11-16,-7-32-15 0,31 32 5 15,1-11 13-15,5-17-18 16,1-8 0-16,6-10 3 0,0-11 4 15,6-10-11-15,1-11 4 16,-1-18 6-16,6-10-16 0,-5-7 2 16,-7 0 3-16,-7 10 5 15,1 18 0-15,-13 14-6 0,-6 4 6 16,-19 35-12 0,0 0 22-16,0 0-10 0,19 39 2 15,0 10 5-15,-7 1 7 16,1 6-10-16,6 1-4 0,0-4 0 15,0-4 3-15,6-6 5 16,0-8-38-16,-6-7-158 0,-19-28-156 16,0 0-214-16,37 18-130 15</inkml:trace>
  <inkml:trace contextRef="#ctx0" brushRef="#br0" timeOffset="1352">2826 664 1376 0,'0'0'171'16,"0"0"7"-16,-32 43-54 15,20-4-6-15,12-39-29 0,25 42-37 16,13-7-8-16,12-6-26 16,7-12 4-16,5-10-9 0,-5-3-19 15,6-1 11-15,-7-10 1 16,-12-10 1-16,0-8-15 0,-6-3 4 15,-6-15 23-15,-7-6-15 16,-13-4-4-16,1 3 0 16,-7 11 62-16,-6 39-17 0,0-35-26 15,0 35-12-15,0 0 9 16,0 0-16-16,-25 71 8 0,0 6 0 16,6 22 7-16,0 4 16 15,7 6 4-15,-1 5 3 0,13 2 30 16,-6 1 3-16,6-4-29 15,0-4-18-15,6-6 89 16,0-15-34-16,-6-10-21 0,0-7-4 16,-6-11 6-16,-7-11 6 15,-12-10-11-15,-6-7-28 16,-7-7-15-16,-12-15-8 0,-7-6 1 16,-6-8 8-16,7-6-7 15,-1-15-10-15,1-10 12 0,12-11 5 16,6-14 4-16,13-15-9 15,12-2 7-15,13-15-5 0,13-4-34 16,18 1-74-16,13-1-177 16,13 5-400-16,12 2-368 0</inkml:trace>
  <inkml:trace contextRef="#ctx0" brushRef="#br0" timeOffset="2239">3970 650 1099 0,'0'0'359'15,"0"0"15"-15,0 0-91 16,0 0-91-16,12-32-82 16,-12 32-53-16,7-28-7 0,-7 28-23 15,6-32-15-15,7 4-15 16,-13 28 7-16,25-35-4 15,0 3-4-15,6 7 1 16,1 7-4-16,5 1 17 0,1 6-28 16,6 8 11-16,-12 6 7 15,5 8 0-15,-12 6 11 0,-25-17 7 16,32 46 4-16,-20 0 15 16,-5 4 14-16,-20 6 4 15,-6 4-6-15,-18 4-20 0,-14 3-13 16,-5 0-3-16,-7-7-28 15,0 0 20-15,6-10 8 0,7-8-21 16,6-6 29 0,13-15-1-16,31-21 19 0,0 0 7 15,-32 21-9-15,32-21-1 16,0 0-24-16,0 0-4 0,0 0 8 16,32 14-13-16,12-7 12 15,6 0 12-15,7-3 15 0,5-1-14 16,8 5-6-16,-1-5-18 15,6 4 9-15,-6-7-20 0,0 4 15 16,-6 3-8-16,-6-7 3 16,-1 0-29-16,1 0-187 0,-7-4-280 15,1-6-412-15</inkml:trace>
  <inkml:trace contextRef="#ctx0" brushRef="#br0" timeOffset="2816">5139 618 1008 0,'0'0'327'0,"0"0"72"15,0 0-19-15,0 0-119 16,0 0-96-16,0 0-65 0,0 0 17 16,0 0 61-16,19 43-52 15,-7 6-46-15,-5 1-36 0,5 6-28 16,1-3 5 0,-1-3-10-16,1 3-9 0,0-7 6 15,-1-4-19-15,1-7 5 16,-1-6-160-16,-12-29-222 0,0 0-294 15,19 31-158-15</inkml:trace>
  <inkml:trace contextRef="#ctx0" brushRef="#br0" timeOffset="3044">5378 247 2343 0,'0'0'199'0,"0"0"34"0,-13-21-76 16,13 21-74-16,0 0-42 16,0 0-26-16,0 0-146 0,0 0-213 15,0 0-310-15,0 0-184 16</inkml:trace>
  <inkml:trace contextRef="#ctx0" brushRef="#br0" timeOffset="3568">5535 936 1944 0,'-38'4'279'0,"38"-4"-43"16,0 0-76-16,0 0-77 0,0 0-59 16,0 0 0-16,-6-42-13 15,6 42-20-15,31-39 9 16,-31 39 8-16,51-29-11 16,-7 19-5-16,0 10 1 0,-13 3 13 15,-31-3-4-15,44 22-9 16,-12 2 17-16,-32-24 6 0,31 43 8 15,-6-1-24-15,-6-3 17 16,-6-4 3-16,-7 1-13 0,0-5-10 16,-6-31 8-16,0 32 7 15,0-32-16-15,0 0 6 0,6 28 15 16,-6-28-5-16,0 0-8 16,0 0-1-16,0 0 10 15,13-38-9-15,0-12-13 0,5-6-6 16,1-8 20-16,0 0-1 15,6 8-16-15,-6 10 15 16,0 7 4-16,-19 39-11 0,0 0-14 16,0 0 24-16,0 0-9 15,0 0 9-15,0 0 13 0,44 25-9 16,-19 14-10-16,7 7 0 16,-14 0 18-16,8-1-18 0,5 1-4 15,-6-7 7-15,0-3 10 16,-25-36-120-16,0 0-228 0,51 38-384 15,-20-20-156-15</inkml:trace>
  <inkml:trace contextRef="#ctx0" brushRef="#br0" timeOffset="4400">7062 788 1683 0,'0'0'233'0,"0"0"1"16,19-35-101-16,-19 35-75 15,0 0-24-15,0-36-2 0,0 36-18 16,-19-42-17-16,19 42-15 15,-25-46 10-15,-6 7 13 0,31 39-9 16,-44-49-4-16,12 10 8 16,32 39 0-16,-44-36-26 0,44 36-4 15,-50-31 38-15,12 20-8 16,38 11-23-16,-44 14 26 16,7 11 6-16,5 10 2 0,7 8 16 15,0-1-10-15,6 7-17 16,13 4 12-16,6-3 23 15,6-4 4-15,7-4-16 0,6 1-10 16,6-8 15-16,-25-35-3 16,50 32-17-16,0-11 0 0,1-10 4 15,-7-11-3-15,0-7-3 16,6-8-17-16,-6-6 8 0,-6-14 19 16,6-15-16-16,-7-10-9 15,1-14 13-15,0-14-4 0,-1-15-22 16,1-6 9-16,-6 3 20 15,-7 10-19-15,-6 22 8 0,-1 18 14 16,-11 17-17 0,-1 7-5-16,-6 32-2 0,0 0 25 15,0 0-4-15,-13 39-10 16,1 10 9-16,-7 15 8 0,0-1 6 16,-6 1-9-16,6 3-1 15,0 7 28-15,0-3 24 0,7 3-4 16,6 1 11-16,-7-8-14 15,13-4-24-15,0-3 36 0,6-3 4 16,7-8-19-16,-1-3-9 16,1-3 21-16,0-4-15 0,5-8-13 15,1 1-22-15,-19-32 16 16,25 32 3-16,-25-32-16 16,0 0 2-16,26 28 1 0,-26-28-2 15,0 0-8-15,0 0-10 16,0 0 11-16,0 0 4 0,0 0 3 15,0 0-5-15,0 0 8 16,0 0-6-16,0 0-11 0,0 0-10 16,0 0 6-16,0 0 0 15,0 0-10-15,0 0-78 0,0 0-78 16,0 0-99-16,0 0-206 16,0 0-256-16,0 0-77 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17.5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0 117 208 0,'0'0'56'16,"0"0"1"-16,0 0 0 15,0 0 1-15,0 0 1 0,0 0 8 16,0 0-5-16,0 0-12 15,0 0 2-15,0 0-7 0,0 0-10 16,0 0-8-16,0 0 11 16,0 0-23-16,0 0 4 15,0 0-14-15,0 0-5 0,0 0 22 16,0 0 10-16,0 0-5 16,0 0-14-16,0 0 30 0,0 0 4 15,0 0 23-15,0 0-30 16,0 0-35-16,25-14 16 15,-25 14-4-15,38-14 6 0,-7 10-23 16,0 1 13-16,-31 3-8 16,44-7 17-16,0 7 3 15,0-4 2-15,0 4 28 0,-6 4-16 16,6-8 0-16,0 4-1 16,-6 4-33-16,6-8 27 0,-6 8-9 15,-1-4-26-15,7 0 26 16,-6 3-12-16,0-3 1 0,-7 4 18 15,7-1-22-15,0 1 5 16,-7-1-11-16,7-3 0 16,-7 4 32-16,7-4-46 15,-7 0 38-15,1 3 4 0,5-3-27 16,-5 0 11-16,6 4 10 16,-1-4-24-16,1-4 15 0,0 4 13 15,-1 4-39-15,1-8 25 16,0 4-1-16,-7 4-13 0,7-4 10 15,0 3-6-15,-1-3-11 16,1 0 29-16,-6 8-11 16,5-5-31-16,-5 1 26 0,5-1 5 15,1 1-26-15,-6-4 20 16,5 3 1-16,7-3-16 0,-6 4 24 16,6-4 4-16,-6 3-18 15,6 1 0-15,-7-1 0 16,1-3 3-16,0 4 5 0,0-1-8 15,-1 1 10-15,1-1 1 16,-7 1-35-16,7-4 44 0,0 4-20 16,-7-4 17-16,1 0-22 15,-1 3 17-15,1-3-3 16,-1 0-6-16,7 4-19 0,-1-1 16 16,-5-3 6-16,6 0 1 15,-7 0-24-15,0 0 5 0,1 0 32 16,-32 0-27-16,38 0-4 15,-38 0 20-15,31 0 8 16,-31 0-17-16,0 0-14 0,25-3 44 16,-25 3-12-16,0 0-4 15,0 0 20-15,0 0-1 0,0 0-9 16,0 0-13-16,0 0 22 16,0 0-23-16,0 0 5 0,0 0-3 15,0 0 2-15,0 0-23 16,0 0-19-16,0 0-1 0,0 0 12 15,-31-18-32-15,-1 7 7 16,32 11 31-16,-37-21-21 16,5 3-24-16,32 18 26 15,-44-24 38-15,13 6 8 0,31 18-50 16,-38-25 38-16,7 11 0 16,31 14-14-16,-38-14-7 0,38 14 38 15,0 0-17-15,0 0-21 16,0 0 17-16,-25-11-14 0,25 11 5 15,0 0 74-15,0 0 31 16,19 29-31-16,12-1-21 0,7-3-11 16,6-8 12-16,6 1-22 15,0-4-18-15,7 0 12 0,-7-7 5 16,-6-3-20-16,-6-1-12 16,-7 1 27-16,1 0-14 15,-32-4-8-15,19 0 26 16,-19 0 15-16,0 0 15 0,0 0-9 15,0 0-5-15,0 0-37 16,-26 21 2-16,-11 0 22 0,-1 4-24 16,0 3 18-16,1 0-6 15,5-7-1-15,1 1-11 0,6-5-3 16,-1-3 10-16,26-14-116 16,-31 7-223-16,31-7-269 0,-31-3-80 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18.1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176 145 494 0,'0'0'133'0,"0"0"24"16,0 0 19-16,0 0-37 0,0 0-28 15,57-21-4-15,-13 3-24 16,-6 8 14-16,-1-8-25 0,-37 18-41 16,44-14-28-16,-44 14-3 15,0 0-16-15,32-11 8 0,-32 11 14 16,0 0-24-16,0 0 18 16,0 0-11-16,0 0-24 15,0 0-15-15,0 0-25 0,-44 39 42 16,6-7 1-16,38-32 11 15,-44 32 46-15,44-32-15 0,-38 35-40 16,38-35 10-16,0 0 23 16,-31 35 34-16,31-35 10 0,-25 39 47 15,25-39 4-15,-13 39-17 16,13-11 23-16,0 4 1 0,7-3 30 16,-7 2-9-16,0 5 17 15,0-1-24-15,0 0-30 16,0-3-18-16,0 0-4 15,0 0-6-15,0-4-30 0,0-28-18 16,6 35 1-16,-6-35-14 16,0 39 12-16,0-39-8 0,0 32 6 15,0-32-6-15,0 0-9 16,0 0-2-16,0 0-53 0,0 28-127 16,0-28-163-16,0 0-182 15,0 0-73-15</inkml:trace>
  <inkml:trace contextRef="#ctx0" brushRef="#br0" timeOffset="257">0 774 860 0,'0'0'221'0,"0"0"1"0,0 0 42 15,0 0-20-15,38-32-81 16,6 11-26-16,6 4-25 0,1 6-28 16,-1 0-30-16,-6 8-24 15,-6-1-20-15,-7-3-18 16,-31 7-58-16,32-7-100 0,-32 7-73 16,0 0-93-16,0 0-33 15,0 0 46-15,0 0-5 0</inkml:trace>
  <inkml:trace contextRef="#ctx0" brushRef="#br0" timeOffset="1332">849 96 246 0,'0'0'76'0,"0"0"9"16,0 0-11-16,0 0-13 0,0 0 14 15,0 0-7-15,0 0-4 16,0 0-18-16,0 0-27 0,0 0 17 16,0 0-21-16,0 0-24 15,0 0 25-15,0 0-6 0,0 0 31 16,0 0-25-1,0 0-4-15,0 0 23 0,0 0-18 16,25-36-2-16,-25 36 6 16,44-24-7-16,-12 6 40 0,-32 18-40 15,50-14 2-15,-12 7 24 16,-38 7-14-16,0 0-21 0,37 3-11 16,-37-3 61-16,0 0 85 15,0 0-86-15,0 0-12 0,25 46-19 16,-25-10-13-16,0-36-2 15,-37 45-3-15,-1-6-22 0,0-7 34 16,-6-7-27-16,0 0 20 16,0-4 7-16,7 0-4 15,37-21-19-15,-32 11 28 0,32-11-29 16,0 0-29-16,0 0 6 16,0 0-22-16,0 0 55 0,0 0-37 15,0 0 59-15,13-32-53 16,-13 32 23-16,44-25 10 0,6 15-10 15,0 6 38-15,-6 8 4 16,7 6-6-16,-7 8 13 0,-7 3 4 16,1 4 50-16,-38-25 81 15,44 56 4-15,-19-6-19 16,-6-8-53-16,-13 1-34 0,-6-5-3 16,-6 1-10-16,-19 0-25 0,-7-3-30 15,-5-5 2-15,-14-2-17 16,1-5 11-16,6-2 3 15,-6-1 3-15,6-11-8 0,6 1-3 16,7-8-59-16,31-3-66 16,0 0-65-16,-44 4-133 0,44-4-110 15,0 0-62-15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21.4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5058 1226 667 0,'0'0'122'0,"0"0"-13"0,0 0 30 15,0 0 3-15,0 0-33 16,0 0 17-16,38 29-9 15,-6-8-5-15,-7-14-60 16,19 0-25-16,-7-7-31 0,1-4 28 16,-6-3-12-16,5-7-24 15,-37 14 12-15,32-35 3 0,-7 7-6 16,-13-4-5-16,-5 3 8 16,-1 1-25-16,-6 0 30 0,-6 0-9 15,6 28 1-15,-13-32-13 16,13 32 26-16,0 0 17 0,-31-25-41 15,-1 18 41-15,-5 7 2 16,37 0-11-16,-32 25 30 16,1-4-14-16,-1 11 37 0,7 0 3 15,6 3-38-15,-6 0 9 0,13 1-36 16,5-5 12-16,-5-2-29 16,12-29 15-16,0 0 6 15,-13 35-10-15,13-35 14 0,0 0 4 16,0 0-30-16,0 0 6 15,0 0 16-15,0 0-11 0,-38-3 9 16,38 3-44-16,-18-29 33 16,-1-3-23-16,6 1 29 0,-6 2-19 15,19 29 19 1,-12-35-2-16,12 35-23 0,0 0 13 16,0 0 38-16,-32-7 20 0,32 7 13 15,-50 25-16-15,25-1 37 16,0 5 14-16,-7 3-9 15,7-4-35-15,-6 4 7 0,6-4-9 16,-7 0-38-16,-6-7 6 16,13-3-10-16,-6 0-73 0,-7-1-185 15,0-10-235-15,38-7-143 16,-44 7-15-16</inkml:trace>
  <inkml:trace contextRef="#ctx0" brushRef="#br0" timeOffset="177">4662 1799 895 0,'38'7'227'0,"6"-7"40"16,6-11-108-16,7 1-67 15,0-8-70-15,12 0-207 0,-13-3-162 16,-5-7-86-16</inkml:trace>
  <inkml:trace contextRef="#ctx0" brushRef="#br0" timeOffset="381">4958 855 1327 0,'0'0'420'16,"-25"-17"-52"-16,25 17-77 0,0 0-127 16,0 0-80-16,0 0-46 15,0 0-102-15,0 0-208 0,0 0-311 16,0 0-132-16</inkml:trace>
  <inkml:trace contextRef="#ctx0" brushRef="#br0" timeOffset="608">4480 558 1644 0,'0'0'263'0,"0"0"-75"0,0 0-75 16,0 0 0-16,0 0-11 15,-12 32-39-15,12 14-28 16,6 7-8-16,0 7-21 0,7 0-164 16,-7 0-121-16,7 0-238 15,-13-7-95-15</inkml:trace>
  <inkml:trace contextRef="#ctx0" brushRef="#br0" timeOffset="980">4128 852 1052 0,'0'0'196'16,"0"0"45"-16,0 0-74 15,0 0-22-15,19 46-40 0,6 3 38 16,0 8-14-16,0-1-55 15,-6 4-57-15,-6 0 19 0,-13-7-7 16,-19 4 0-16,-19-8-29 16,-6-6 23-16,-12-4-30 0,-7-11 31 15,-6-10-24-15,6-11 8 16,-6-11-16-16,12-6 20 16,1-15-8-16,12-7 63 0,6-14-10 15,6-10 16-15,14-12-34 16,11 1 26-16,7 0-21 0,13 3-20 15,6 4-29-15,6 11 11 16,0 7-3-16,-25 42-128 0,50-39-169 16,-6 14-275-16,-6 18-118 15</inkml:trace>
  <inkml:trace contextRef="#ctx0" brushRef="#br0" timeOffset="1153">3940 1057 1139 0,'0'0'272'0,"0"0"115"0,0 0-48 15,0 0-82-15,0 0-111 16,0 0-63-16,0 0-68 0,0 0-183 16,0 0-365-16,0 0-264 15</inkml:trace>
  <inkml:trace contextRef="#ctx0" brushRef="#br0" timeOffset="2344">3242 717 1441 0,'0'0'94'16,"0"0"56"-16,19-35-44 0,-19 35 56 16,0 0-39-16,0 0-33 15,0 0-42-15,0 0-11 0,0 46-20 16,-19-11-11-16,19-35 10 16,-19 43-5-16,19-43-26 15,-38 39-13-15,38-39-55 0,0 0-33 16,-44 28-51-16,44-28 20 15,0 0-36-15,0 0 17 0,0 0 46 16,0 0 59-16,0 0 15 16,-31-39 22-16,31 39-4 0,-19-42 12 15,19 42 18-15,0-36-2 16,0 36 11-16,0 0 4 0,0 0 50 16,0 0 69-16,0 0-56 15,0 0-1-15,0 0-54 0,-44 14 31 16,44-14-32-1,-50 22 3-15,50-22-32 0,-44 17 24 16,44-17-10-16,-44 14 10 0,44-14-17 16,0 0-7-16,-44 0 12 15,44 0-14-15,0 0 17 0,0 0-8 16,0 0-65-16,-32-38 41 16,32 38-8-16,0 0 26 0,-6-46 11 15,6 46-35-15,0 0 38 16,0 0-61-16,0 0 70 0,0 0 70 15,0 0-7-15,0 0 2 16,0 0-10-16,0 0-26 0,-50 49-26 16,6-14 5-16,44-35 1 15,-63 36-16-15,19-8-4 16,44-28 3-16,-57 21 2 0,7-10-3 16,50-11 5-16,-50 0-20 15,50 0 7-15,-51-14 9 0,51 14-22 16,0 0 17-16,0 0-13 15,-37-53 17-15,37 53-8 0,-13-53-12 16,7 14-29-16,6 39 26 16,6-43-1-16,-6 43 22 0,13-46-6 15,-13 46 5-15,0 0-40 16,0 0 49-16,0 0-39 0,44-28 30 16,-44 28-34-1,0 0 44-15,50 14-15 0,-50-14 7 16,0 0-28-16,44 43 31 0,-44-43-10 15,31 53 11-15,-18-11-16 16,-13-42 71-16,-13 53-33 0,-5-10 11 16,18-43-10-16,-38 49-34 15,38-49 22-15,-69 50-27 0,18-15 56 16,-5-7-74-16,6-3 37 16,50-25-28-16,-57 25 26 0,57-25-7 15,0 0 16-15,-50 24-42 16,50-24 38-16,0 0-34 15,0 0 28-15,0 0-11 0,0 0 10 16,0 0-30-16,0 0 40 16,0 0-38-16,0 0 41 0,0 0-45 15,0 0 41-15,50 4-24 16,-50-4 13-16,57 0-24 0,-57 0 18 16,0 0-26-16,50 10 32 15,-50-10-24-15,0 0 34 0,50 22-37 16,-50-22 33-16,0 0 48 15,13 60 4-15,-13-7-20 0,-13-4 53 16,-6 8 13-16,-6 3-2 16,0-4-44-16,0 4 16 15,12-3-45-15,1 0 4 0,5-8-1 16,14 1 26-16,12-8 7 16,12-3-35-16,13-11-5 0,25-10-30 15,13-4 18-15,18-7-34 16,20-7 25-16,6-11-19 0,6-3 13 15,-13-11-43-15,-6-10-117 16,-19-7-212-16,-12-11-246 0,-19-11-119 16</inkml:trace>
  <inkml:trace contextRef="#ctx0" brushRef="#br0" timeOffset="2752">2148 304 324 0,'0'0'75'16,"6"-42"12"0,-6 42 15-16,0 0 30 0,0 0 18 15,0 0 3-15,0-39 2 16,0 39-10-16,0 0 26 0,0 0-4 16,0 0 14-16,0 0-50 0,0 0-54 15,0 0-21-15,0 0 85 16,0 0 6-16,0 0-66 0,7 60 2 15,-7 0-48-15,0 0-9 16,-7-4-23-16,14 5 8 0,-7-5 1 16,0-3-31-16,0 0-148 15,-7 0-195-15,1-3-201 16,0-4-105-16</inkml:trace>
  <inkml:trace contextRef="#ctx0" brushRef="#br0" timeOffset="3025">1878 1043 1088 0,'0'0'250'0,"0"0"16"15,0 0-63-15,0 0-16 0,0 0-64 16,-6 56-21-16,6-56-20 16,-19 67-11-16,0-17-44 0,19-50-10 15,-44 63-3-15,6-13-17 16,38-50-90-16,-63 56-186 0,63-56-222 16,-56 43-6-16,56-43 20 15</inkml:trace>
  <inkml:trace contextRef="#ctx0" brushRef="#br0" timeOffset="3349">1670 1110 653 0,'0'0'164'16,"-50"-29"21"-16,50 29-27 0,0 0-49 15,0 0-30-15,0 0-11 16,0 0-24-16,0 0-4 16,0 0-30-16,0 0-10 0,-19-49 33 15,19 49-54-15,0 0 41 0,0 0-35 16,0 0 34-16,0 0 10 16,0 0 122-16,0 0 45 15,0 0 9-15,0 0-89 0,0 0-27 16,0 0-67-16,-50 60 16 15,50-60-38-15,-63 67 11 0,13-21-156 16,50-46-104-16,-69 43-202 16,25-15-30-16,44-28 32 0</inkml:trace>
  <inkml:trace contextRef="#ctx0" brushRef="#br0" timeOffset="4272">1589 410 497 0,'0'0'114'15,"0"0"50"-15,0 0-12 16,0 0-38-16,0 0 3 0,0 0-26 15,-19 46 14-15,19-46 13 16,-19 60-12-16,0-14-26 16,0-4-16-16,19-42 1 0,-37 60 11 15,5-17 19-15,-12-1-25 16,0-3-38-16,44-39-38 0,-82 50 36 16,13-12-30-16,6-9 12 15,7-5-9-15,6-9 10 0,50-15-31 16,-57 10 36-16,57-10-21 15,-57 4 10-15,57-4-19 0,0 0 21 16,0 0-38-16,0 0 29 16,0 0-18-16,0 0 9 15,0 0-17-15,0 0 37 0,0 0-40 16,0 0 43-16,-31-46-41 16,31 46 44-16,0 0-27 0,0 0 10 15,0 0-6-15,0 0 16 16,0 0-20-16,0 0 18 0,0 0-30 15,0 0 27-15,0 0-21 16,0 0 24-16,0 0-2 0,0 0 7 16,0 0-13-16,0 0 16 15,0 0-44-15,0 0 84 0,-6-50-86 16,6 50 15-16,0 0 3 16,0 0 18-16,0 0-22 15,0 0 12-15,0 0 25 0,0 0-21 16,12-42-6-16,-12 42 10 15,0 0 2-15,0 0-6 0,0 0 0 16,0 0 3-16,0 0-20 16,0 0 23-16,0 0-11 0,0 0 16 15,0 0-24-15,0 0 18 16,0 0-11-16,0 0 19 0,0 0-29 16,0 0 2-16,0 0-2 15,0 0 2-15,0 0 22 0,0 0-4 16,0 0-7-16,0 0 21 15,0 0-9-15,0 0-3 16,0 0-6-16,0 0 14 0,0 0 20 16,0 0-42-16,0 0 28 15,0 0-8-15,0 0-4 0,-50 46-14 16,50-46 22-16,-57 28-35 16,57-28 43-16,0 0-15 0,-50 14 4 15,50-14 19-15,0 0 4 16,0 0 17-16,0 0-31 0,-31-56 9 15,12 3-27-15,19 0 26 16,0-7-25-16,6 0 17 0,7-1-29 16,-7 5 19-16,7 3-12 15,-7 11-4-15,-6 42-27 16,0-43-126-16,0 43-137 0,0 0-152 16,0 0-10-16,0 0 53 15</inkml:trace>
  <inkml:trace contextRef="#ctx0" brushRef="#br0" timeOffset="4497">1419 0 882 0,'0'0'201'16,"0"0"-6"-16,0 0-43 0,0 0-1 15,0 0-42-15,44 4-59 16,-44-4-10-16,0 0-11 0,44 35-23 16,-44-35-24-16,31 42-132 15,-31-42-136-15,19 57-63 0,-19-8-9 16</inkml:trace>
  <inkml:trace contextRef="#ctx0" brushRef="#br0" timeOffset="4709">847 576 1052 0,'0'0'184'0,"0"0"63"15,0 0-45-15,0 0-69 0,0 0-72 16,0 0-12-16,0 0-37 15,0 0-70-15,0 0-170 0,0 0-160 16,0 0-90-16</inkml:trace>
  <inkml:trace contextRef="#ctx0" brushRef="#br0" timeOffset="5192">432 746 757 0,'0'0'107'16,"0"0"2"-16,0 0-8 15,0 0-42-15,0 0-49 0,0 0-1 16,0 0 2-16,0 0 63 15,0 0 49-15,0 0-40 0,0 0-9 16,-44 49-53-16,44-49 41 16,-38 50-60-16,38-50 40 0,-44 60-31 15,44-60-11-15,-31 67 31 16,31-67-21-16,-31 71 41 0,31-71-15 16,-19 74 86-16,19-74-35 15,-19 63-37-15,19-63 27 0,0 0 48 16,-13 50 8-1,13-50 26-15,0 0-69 0,0 0-42 16,0 0-20-16,-56 14 5 0,56-14 35 16,0 0 8-16,-63-35-16 15,63 35-22-15,-38-68-4 0,13 5-18 16,19-1 12-16,6 8-19 16,0 3 20-16,6 7-20 0,-6 46-33 15,13-53-82-15,-13 53-92 16,0 0-169-16,0 0-220 0,0 0-4 15,0 0 12-15</inkml:trace>
  <inkml:trace contextRef="#ctx0" brushRef="#br0" timeOffset="5385">231 1601 1141 0,'0'0'394'0,"75"53"-34"0,-12-25-96 16,6-17-139-16,7-8-48 0,-1-6-52 15,1-1-66-15,5-6-264 16,-11 3-230-16,-8 7-92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33.5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21 1225 0,'62'46'47'0,"-11"-25"27"16,5-14-49-16,-18-14-41 0,-38 7-148 15,44-42-140-15,-6-4-100 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28.5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5940 420 655 0,'0'0'138'15,"0"0"-23"-15,31 25-22 16,-6-7-24-16,-25-18 26 0,32 24-17 16,-32-24 58-16,31 39 5 15,-12-7-29-15,-19 0 18 0,0-32-74 16,-19 42-14-16,-12-7-13 15,31-35-29-15,-44 46-12 16,0-7-215-16,0-14-151 0,6-4-109 16</inkml:trace>
  <inkml:trace contextRef="#ctx0" brushRef="#br0" timeOffset="224">5713 671 912 0,'-37'25'318'0,"5"7"-24"16,-5 3 1-16,5 7-93 0,1-3-101 15,6 0-44-15,-13 0-20 16,19 0-138-16,19-39-235 0,-38 42-208 15,7-14-690-15</inkml:trace>
  <inkml:trace contextRef="#ctx0" brushRef="#br0" timeOffset="456">5512 46 1279 0,'0'0'151'0,"-31"31"37"0,12 5-32 16,6 3-72-16,7 10-32 16,0 4-20-16,0 7-32 0,-1-3-57 15,7 3-227-15,-12-4-191 16,-7-3-37-16</inkml:trace>
  <inkml:trace contextRef="#ctx0" brushRef="#br0" timeOffset="935">5141 487 903 0,'0'0'144'0,"0"0"46"0,0 0 5 16,0 0-50-16,0 0-28 16,0 0-41-16,-37 43-25 0,37-43 1 15,-44 53-9-15,0-18-34 16,0-7-30-16,44-28-62 16,-51 21-19-16,51-21 58 0,0 0 29 15,0 0 31-15,-44 4-26 16,44-4 7-16,0 0 22 0,0 0 3 15,0 0 8-15,0 0-10 16,0 0-23-16,0 0 3 0,0 0-8 16,0 0 16-16,0 0-8 15,-37 46 44-15,18-7-18 0,19-39 30 16,-38 56 28-16,7-10-39 16,31-46 10-16,-63 57-15 15,-6-18-49-15,18-11 14 0,-11-14 9 16,5-7 100-16,0-7-8 15,7-7-22-15,0-14-13 0,18-11 15 16,-5-7 7-16,18-10-37 16,0-8-24-16,13-10-16 0,12 3-7 15,7 4-5-15,12 7-13 16,0 11-21-16,13 10-55 0,-7 4-143 16,13 10-316-16,-6 11-150 15</inkml:trace>
  <inkml:trace contextRef="#ctx0" brushRef="#br0" timeOffset="1116">4689 1205 1520 0,'38'31'372'0,"-38"-31"10"0,44 22-85 16,0-15-130-16,6-11-91 15,-6-3-42-15,0-7-187 0,0 0-274 16,-44 14-333-16</inkml:trace>
  <inkml:trace contextRef="#ctx0" brushRef="#br0" timeOffset="1312">4620 311 2323 0,'0'0'122'0,"0"0"-48"16,0 0-44-16,0 0-53 16,0 0-185-16,0 0-326 0,-25-8-238 15</inkml:trace>
  <inkml:trace contextRef="#ctx0" brushRef="#br0" timeOffset="2350">3966 247 1970 0,'0'0'4'0,"0"0"-12"0,0 0 15 16,0 0 54-16,0 0 21 15,0 0-53-15,13 49-12 0,-13-3 11 16,-13 4 19-16,-6 3-20 16,-6-7-25-16,-19 0 8 15,-6 0 15-15,-1-7-17 0,-5-8-75 16,-1-6-13-16,7-4-32 15,6-10 11-15,44-11 31 0,-57 0 3 16,57 0-46-16,-44-28-4 16,44 28 30-16,-18-64-35 15,18 4 68-15,6 10 29 0,13 5-26 16,0 6 55-16,-19 39-36 16,31-36 20-16,-31 36 8 0,44-14 12 15,-44 14 21-15,38 11 32 16,-38-11-4-16,0 0 20 0,25 49-14 15,-25-49 3-15,6 53-19 16,-6-53-33-16,-12 46 31 0,12-46 8 16,-32 43-32-16,32-43-6 15,-50 28-22-15,50-28 19 0,-57 21-10 16,1-10-2-16,56-11 14 16,-44-7-28-16,44 7 32 15,-57-25-10-15,57 25-24 0,0 0 5 16,-38-46-27-16,38 46 54 15,0 0-21-15,0 0-35 0,0 0 11 16,0 0 23-16,0 0 30 16,0 0-18-16,0 0 21 0,0 0-24 15,-50 25 9-15,50-25-4 16,0 0 20-16,-50 53 7 16,50-53-28-16,-57 42-18 0,57-42 15 15,-56 32 18-15,56-32-36 16,-51 18 24-16,51-18-36 15,0 0-7-15,0 0-34 0,-50-25-54 16,50 25 0-16,-25-43 54 16,25 43 36-16,0 0-18 0,0-42 56 15,0 42-41-15,0 0 22 16,0 0 20-16,0 0 27 0,0 0 38 16,0 0-3-16,0 0 28 15,0 0 2-15,25 49-45 0,-25-49 22 16,0 0 18-16,-12 61 8 15,12-61-21-15,-38 56-52 0,38-56 0 16,-76 53-23-16,7-18-10 16,6-10 6-16,7-7-6 0,56-18 12 15,-69 7-109-15,69-7-35 16,-51-25-70-16,51 25 18 16,-25-56 27-16,13 6-3 0,18 8 50 15,13-4-32-15,-19 46 50 16,38-46 40-16,-38 46 8 0,50-35 47 15,-50 35 67-15,50-4 66 16,-50 4 53-16,0 0 2 16,0 0 14-16,38 64-35 0,-13-11-18 15,-25-53-21-15,-19 67-9 16,0-14-41-16,-12-4-58 0,-13-6 21 16,-6-8-34-16,-7 4-11 15,-6-4 11-15,7 1-33 16,-7-5-63-16,6-2-148 0,7-8-113 15,6-3-28-15,44-18 2 16</inkml:trace>
  <inkml:trace contextRef="#ctx0" brushRef="#br0" timeOffset="2688">3256 91 1045 0,'44'8'191'15,"6"-12"-2"-15,7-3-85 16,-1-7-41-16,7-4-16 0,-6 4-104 16,5-4-156-16,-11 4-102 15,-14 4-100-15</inkml:trace>
  <inkml:trace contextRef="#ctx0" brushRef="#br0" timeOffset="3047">2426 579 823 0,'0'0'205'0,"0"0"75"0,0 0 1 16,0 0-76-16,0 0-86 15,0 0-41-15,0 0 19 0,0 0 8 16,0 0-19-16,0 0-39 16,-50 4-21-16,50-4 30 15,-51 31 3-15,1 8-24 0,6 4 0 16,-6 6-10-16,0 4 4 15,-1 0-7-15,1 0 7 16,0 0 16-16,-1-7-23 0,1-7-22 16,0 3-4-16,-7-6 4 15,7-4-25-15,-7-8-153 0,1-6-139 16,6-4-168-16,-7 0 122 16,0-3-139-16</inkml:trace>
  <inkml:trace contextRef="#ctx0" brushRef="#br0" timeOffset="3236">2024 1526 1204 0,'88'0'201'0,"6"-3"-29"16,7-8-70-16,5 0-52 15,1 4-30-15,6-3-194 0,-12 3-291 16</inkml:trace>
  <inkml:trace contextRef="#ctx0" brushRef="#br0" timeOffset="4107">6405 2099 759 0,'0'0'85'15,"-38"14"19"-15,-6 0 12 0,-6-3-53 16,6 6-33-16,-7 4 21 15,-5 4-29-15,18 0-5 0,-6 7 55 16,25 0 53-16,1-1-54 16,5 1-6-16,13-4-3 0,0-28-41 15,19 36 27-15,12-11-41 16,-31-25 23-16,38 24-53 0,-7-6 47 16,-31-18-30-16,32 7 35 15,-32-7-26-15,0 0 58 0,0 0 16 16,0 0-48-16,0 0-6 15,0 0-37-15,0 0 37 16,-44-11 32-16,19 4 68 16,25 7-2-16,-44-14 7 0,44 14-37 15,0 0 5-15,-19-39-39 16,0 4-21-16,13 0-15 0,6-1-15 16,0-6 5-16,6-4-5 15,7 0-12-15,-1 0 6 0,1-3 0 16,-13-1-20-16,0 4-110 15,0 0-194-15,0 0-268 0,0 4-120 16</inkml:trace>
  <inkml:trace contextRef="#ctx0" brushRef="#br0" timeOffset="4300">6191 1625 1413 0,'0'0'89'0,"0"0"-65"0,0 0-8 16,0 0-62-16,0 0-174 16,0 0-189-16</inkml:trace>
  <inkml:trace contextRef="#ctx0" brushRef="#br0" timeOffset="4783">5739 1950 1309 0,'0'0'27'0,"-38"25"6"16,38-25 96-16,-32 39-47 15,7-4-32-15,25-35 10 16,-44 53-60-16,-6-10 0 0,12-8-11 16,-12 0 16-16,0-6 4 15,12-12-18-15,38-17 2 0,-57 21 40 16,57-21-40-16,0 0 7 16,-50 4 12-16,50-4-24 0,0 0 33 15,0 0-13-15,-38-11 18 16,38 11-7-16,0 0-63 0,0 0 52 15,0 0-3-15,0 0-28 16,0 0 26-16,0 50 1 0,7-4-20 16,-7-4 42-16,0-42 39 15,0 53-17-15,-13-10 15 16,13-43 12-16,-56 46-51 0,5-15 9 16,-5-6 23-16,-7-7 49 15,0-11-3-15,13-14-23 0,-1 0 14 16,1-11-31-16,6-10-18 15,6-8-17-15,13-6-15 0,0-7 24 16,13-4-14-16,12 0-33 16,6 7-9-16,6 3-68 0,14 8-104 15,-26 35-189-15,56-46-178 16,1 21-58-16</inkml:trace>
  <inkml:trace contextRef="#ctx0" brushRef="#br0" timeOffset="5176">5217 2010 1049 0,'0'0'112'15,"0"0"2"-15,0 0 7 0,0 0-72 16,0 0 5-16,0 0-48 16,0 0 21-16,0 0-27 0,0 0-20 15,-13 46-10 1,13-46 0-16,-37 64-120 0,5-8-74 16,-18 5-75-16</inkml:trace>
  <inkml:trace contextRef="#ctx0" brushRef="#br0" timeOffset="5445">4092 2261 1476 0,'0'0'124'16,"0"0"56"-16,37-10-2 0,-37 10 3 16,44 24-52-16,-44-24-48 15,32 46-1-15,-26-7-27 0,-6-3-38 16,0-36-88-16,-44 56-112 16,-6-17-149-16,-7-4-124 0,20-10-19 15,-14-11-4-15</inkml:trace>
  <inkml:trace contextRef="#ctx0" brushRef="#br0" timeOffset="5640">3979 1820 1344 0,'0'0'145'0,"0"0"20"16,0 0 10-16,12 38-18 15,-12 8-74-15,0 7-41 0,-12 15 2 16,5-5-31-16,-5 8-163 16,-7-4-178-16,0 0-160 15,-12-10-5-15</inkml:trace>
  <inkml:trace contextRef="#ctx0" brushRef="#br0" timeOffset="5840">3570 2184 1400 0,'0'0'66'16,"0"0"-35"-16,0 0 7 16,0 0-6-16,0 0-32 15,13 60 0-15,5-14 35 0,-18-4-185 16,0-42-170-16,-31 60-118 15</inkml:trace>
  <inkml:trace contextRef="#ctx0" brushRef="#br0" timeOffset="6131">3193 2219 845 0,'6'49'7'16,"-6"-49"32"-16,19 53 61 0,-19-53-12 15,13 53-31-15,-13-53-6 16,6 46 13-16,-6-46-55 0,-19 50-1 16,19-50 18-16,-57 32-44 15,57-32 18-15,-50 7 25 0,50-7-29 16,0 0 4-16,-44-43 6 15,25-3-13-15,26 0-21 0,11 4 20 16,8 0-5-16,-26 42-61 16,62-53-107-16,-5 10-120 0</inkml:trace>
  <inkml:trace contextRef="#ctx0" brushRef="#br0" timeOffset="6503">2923 2014 1141 0,'0'0'229'0,"-32"60"21"0,7-14-38 15,25-46-13-15,-44 56-49 16,0-6-55-16,-13-4-59 15,-5-7-19-15,-14-4 4 0,1-3-5 16,-1-7 2-16,1-11-22 16,6-4-12-16,0-6 33 0,12-11-67 15,0-7-77-15,7-4-36 16,50 18 22-16,-44-49 32 0,44 49 78 16,-31-50 76-16,31 50 0 15,0 0-1-15,-25-46-28 16,25 46-26-16,0 0 10 0,0 0 2 15,0 0 7-15,0 0 7 16,-51 28-117-16,51-28-225 0,-50 46-100 16,0-7-33-16</inkml:trace>
  <inkml:trace contextRef="#ctx0" brushRef="#br0" timeOffset="6728">2105 2028 631 0,'44'-35'102'16,"-44"35"123"-16,63-43 75 15,-19 15-25-15,0 7-83 16,-44 21-70-16,44-18-53 0,-44 18-43 16,0 0 12-16,44-10 6 15,-44 10-23-15,0 0 16 0,0 0-37 16,-12 42-165-16,12-42-159 15,-57 60-72-15,1-14-19 0</inkml:trace>
  <inkml:trace contextRef="#ctx0" brushRef="#br0" timeOffset="7047">1326 2007 691 0,'0'0'168'0,"-6"49"32"15,6-49-22-15,0 0-31 16,31 53-55-16,-31-53-21 0,0 0-62 16,38 43 23-16,-38-43 64 0,0 0-4 15,0 0-23-15,0 0 23 16,0 0-61-16,0 0-41 15,0 0 53-15,0 0-22 16,0 0-28-16,0 0 39 0,0 0-35 16,-38-53 8-16,38 3 11 15,6 8-12-15,-6 42-24 0,32-50-41 16,-32 50-144-16,25-46-221 16,-25 46-105-16</inkml:trace>
  <inkml:trace contextRef="#ctx0" brushRef="#br0" timeOffset="7276">1043 1738 1235 0,'0'0'183'0,"0"0"-75"15,0 0-65-15,0 0 42 0,0 0 52 16,0 0-74-16,6 53-48 16,1 11 12-16,-7-1-117 0,6 5-197 15,-6-1-72-15,0-4-36 16</inkml:trace>
  <inkml:trace contextRef="#ctx0" brushRef="#br0" timeOffset="7680">911 2169 814 0,'0'0'97'0,"0"0"44"0,0 0 39 15,-6 57-55-15,6-57-90 16,6 46 0-16,-6-46-6 0,0 0-29 15,13 49 22-15,-13-49-13 16,0 0 18-16,0 0-30 16,0 0 42-16,0 0 5 0,0 0-22 15,0 0 10-15,0 0-40 16,0 0 34-16,0 0 31 0,-51 11-17 16,51-11 42-16,-50 0 77 15,50 0-6-15,-69-4-35 0,6 4-18 16,7 0-56-16,5 4 13 15,-5-1-53-15,-7 5-2 0,6-5 11 16,-6-3-13-16,1-3-8 16,5-5 31-16,7 1-23 15,6-7-11-15,44 14 26 0,-51-24-68 16,51 24-117-16,-50-39-105 16,50 39-187-16,-31-46-102 0</inkml:trace>
  <inkml:trace contextRef="#ctx0" brushRef="#br0" timeOffset="7832">559 1841 1633 0,'50'-14'64'0,"1"-1"67"0,-1-6-60 15,7 4-35-15,-7-1-61 0,13 4-334 16,0 3-178-16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37.6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5390 947 714 0,'0'0'137'0,"0"0"-10"15,0 0-16-15,0 0-59 16,0 0-25-16,0 0 32 16,0 0-59-16,25 15 38 0,-25-15-1 15,13 35-45-15,-13-3 30 16,0-32-26-16,0 35 30 0,0-35-1 15,0 0-20-15,-13 32 3 16,13-32-20-16,0 0 9 16,0 0 14-16,0 0-11 0,-31 10 6 15,31-10-13-15,0 0 4 16,-38-14 26-16,38 14 87 0,0 0 6 16,-25-10-4-16,25 10-9 15,-44 10-7-15,19 1-44 0,25-11-27 16,-32 25-25-16,32-25 5 15,-38 31-18-15,38-31-150 0,-12 29-152 16,12-29-155-16</inkml:trace>
  <inkml:trace contextRef="#ctx0" brushRef="#br0" timeOffset="161">5340 1527 1346 0,'0'0'182'0,"0"0"-51"16,0 0-62-16,0 0-150 15,0 0-230-15,0 0-166 0</inkml:trace>
  <inkml:trace contextRef="#ctx0" brushRef="#br0" timeOffset="852">4372 1046 2037 0,'-19'-24'79'0,"0"-8"-39"16,19 0-9-16,13-3-50 15,-1-8-31-15,13-3-38 0,7 0-19 16,5-7-32-16,-5 0-21 16,6 4 39-16,6 7 30 0,-13 10 54 15,-31 32-12-15,50-29 9 16,-18 15 49-16,5 14-15 0,-37 0 40 16,38 36-8-16,-13-1 15 15,-18 0 24-15,-7 8 9 0,-7 3-3 16,-18 0-30-16,-19-4-22 15,-19 4 2-15,7-7-18 0,-20-4 16 16,-5-7-3-16,5-6-13 16,1-12 14-16,6-3-30 0,12-7 13 15,7-7-35-15,50 7-12 16,-57-24-19-16,57 24 1 16,0 0 16-16,0 0 43 0,0 0-3 15,0 0 9-15,0 0 8 16,0 0-1-16,0 0 65 0,0 0 47 15,0 0-14-15,0 0 13 16,0 0-34-16,-44 42-26 0,19-7-19 16,25-35-7-16,-44 39-37 15,6-11 24-15,38-28-19 0,-56 25-5 16,24-11-20-16,32-14-44 16,-37 4 7-16,37-4-96 0,0 0-58 15,0 0 46 1,-32-43 28-16,32 43 49 0,-12-38 78 15,12 38 10-15,0 0 5 16,0 0-14-16,0 0 49 0,0 0 63 16,0 0 48-16,0 0 37 15,31 14-2-15,-31-14-20 0,0 0-56 16,0 49-20-16,-25-6-44 16,-19-15-18-16,-6 4-16 0,-7-4-4 15,-6-3-96-15,0-11-174 16,0 0-130-16,7-11-49 0,-1-6-1 15</inkml:trace>
  <inkml:trace contextRef="#ctx0" brushRef="#br0" timeOffset="1025">3379 1032 1118 0,'0'0'187'0,"0"0"83"16,0 36-7-16,-7-1-90 15,7-35-66-15,-31 49-51 0,-13-3-31 16,6-3-20-16,-6-4-112 16,0-4-229-16,-6 0-128 15,6-6 25-15</inkml:trace>
  <inkml:trace contextRef="#ctx0" brushRef="#br0" timeOffset="1296">3360 760 910 0,'0'0'7'0,"0"0"28"0,12 36 80 16,-12-36 88-16,0 38 11 15,0-38-7-15,-25 53-29 16,0-10-38-16,-19-4-36 0,-6-4-38 15,-7-7-16-15,-6 1-22 16,-12-8-1-16,-1-7-16 0,1 0-11 16,-7-7-25-16,13 0-92 15,-6-7-131-15,6-3-128 0,12-1-28 16,13-7-64-16</inkml:trace>
  <inkml:trace contextRef="#ctx0" brushRef="#br0" timeOffset="1477">2436 665 967 0,'50'-4'83'16,"19"-3"4"-16,0-3 58 15,7-5-78-15,-1 1-25 0,1 0-90 16,-7-4-167-16,-13-3-129 15</inkml:trace>
  <inkml:trace contextRef="#ctx0" brushRef="#br0" timeOffset="2548">2335 379 1003 0,'0'0'18'15,"0"0"4"-15,0 0-2 16,0 0 210-16,0 0-64 0,0 0-85 15,0 0-49-15,-12 45 17 16,-1-2-31-16,13-43 3 0,-13 53 15 16,13-53-13-16,-25 49-7 15,25-49-19-15,-19 46-11 0,19-46-114 16,0 0 5-16,0 0 34 16,0 0 38-16,0 0 7 0,0 0-4 15,-44 18 48-15,44-18-31 16,0 0 51-16,0 0-34 15,0 0 32-15,0 0 10 0,0 0-22 16,0 0 13-16,0 0 8 16,0 0-57-16,0 0 66 15,0 0-36-15,0 0-11 0,0 0 22 16,0 0 15-16,-31 53-16 16,31-53 5-16,0 0-10 0,-31 49 26 15,31-49-40-15,0 0-12 16,-44 43 52-16,44-43-31 0,0 0 0 15,-51 28-3-15,51-28 16 16,0 0 5-16,-44 21-18 0,44-21-6 16,0 0 21-16,0 0-23 15,0 0 4-15,0 0 18 0,0 0-77 16,0 0 9-16,0 0 45 16,0 0-10-16,-50-39 12 15,50 39 16-15,0 0-35 0,-31-38 53 16,31 38-36-16,0 0-12 15,0 0 10-15,-51-36 3 0,51 36 32 16,-44-14-49-16,44 14 17 16,0 0 8-16,-50 14 0 0,50-14 9 15,-44 25-28-15,44-25 15 16,0 0 25-16,-50 57 23 0,50-57-23 16,-44 53 18-16,44-53 5 15,-32 42-6-15,32-42 47 16,0 0-18-16,-37 46-19 0,37-46-25 15,0 0-4-15,0 0-19 16,-51 21 23-16,51-21-43 0,0 0 44 16,0 0-28-16,0 0-27 15,-25-46-34-15,13 4 13 0,24-1-60 16,1 1 25-16,-13 42 50 16,37-46-2-16,-37 46 10 0,0 0 6 15,44-32 27-15,-44 32 4 16,0 0-26-16,44-7 11 0,-44 7 33 15,0 0-38-15,0 0 2 16,0 0 31-16,0 0-25 16,0 0 28-16,0 0-6 15,0 0-25-15,0 0 37 0,0 0 11 16,19 46 23-16,-19-46-3 16,0 39-17-16,0-39 23 0,-19 46-33 15,19-46-8-15,-31 46 13 16,31-46-5-16,-50 56 37 0,6-6 7 15,0-4-38-15,6 0 15 16,-6 3 12-16,0 1 3 0,0-1-40 16,-6 4-11-16,-1-3-12 15,-5-1-130-15,-7-7-166 16,0-3-113-16,13-10-53 0</inkml:trace>
  <inkml:trace contextRef="#ctx0" brushRef="#br0" timeOffset="2817">1769 1336 1566 0,'0'0'201'0,"0"0"-32"15,0 0-85-15,0 0-51 16,57 18-10-16,-7 0-23 0,-6-1-3 16,-44-17-40-16,38 32-69 15,-38-32-14-15,38 42-48 0,-38-42 11 16,6 50-55-16,-19-8-36 16,13-42-71-16,-56 60 5 0</inkml:trace>
  <inkml:trace contextRef="#ctx0" brushRef="#br0" timeOffset="2925">1537 1866 785 0,'0'0'27'15,"0"0"-23"-15,38-53 0 0,6 7-23 16,6 0-135-16,0-7-155 16</inkml:trace>
  <inkml:trace contextRef="#ctx0" brushRef="#br0" timeOffset="3308">2015 170 876 0,'0'0'190'16,"0"0"30"-16,0 0-49 15,0 0-67-15,0 0-71 0,0 0-12 16,0 0-9-16,0 0-50 15,0 0-56-15,0 0 29 0,0 0 11 16,0 0 32-16,0 0 38 16,0 0-19-16,0 0-17 0,0 0 6 15,25 53 9-15,0-4 5 16,-13-6-77-16,-5-4-143 0,-1 0-78 16</inkml:trace>
  <inkml:trace contextRef="#ctx0" brushRef="#br0" timeOffset="3508">1556 520 1804 0,'0'0'209'0,"0"0"-59"15,0 0-63-15,0 0-62 0,0 0-109 16,0 0-215-16,0 0-281 16</inkml:trace>
  <inkml:trace contextRef="#ctx0" brushRef="#br0" timeOffset="4152">1047 831 1715 0,'0'0'153'16,"0"0"-72"-16,0 0-43 15,0 0-6-15,0 0-29 16,0 0 0-16,-13-43-49 0,7 5-46 15,6 38-64-15,12-61 4 16,7 5 6-16,6 6 50 0,0 1 49 16,7 7 13-16,-32 42 9 15,44-39 17-15,-44 39-13 0,44-21 7 16,-44 21 14-16,44 7 17 16,-44-7 1-16,0 0 14 0,25 49 62 15,-19-7-39-15,-12 1 0 16,-13-1-19-16,19-42-9 0,-63 60-27 15,0-17 17 1,1-8-27-16,-8-10 1 0,8 0 39 16,-1-15-38-16,6-3 31 15,7-10-28-15,6-11 26 0,44 14-39 16,-44-25 117-16,44 25-30 16,0 0-13-16,0 0-29 0,0 0-46 15,0 0 50-15,0 0-38 16,0 0 46-16,0 0-1 0,0 42 19 15,6 1-2-15,0 3 25 16,1 0-7-16,-1-1 1 0,-12 1 47 16,-13 0-28-16,-6-7-39 15,-19 4-4-15,-7-4-33 16,-11-11 16-16,-8 0-9 0,1-10 4 16,0-8 12-16,6-10-10 15,7-10 13-15,5-11-32 0,1-18 10 16,12-11-12-16,7-10 55 15,12-7-15-15,19-4-28 0,6-3-7 16,20-4-29-16,-1-3-145 16,12-4-187-16,1 4-296 15,6-4-133-15</inkml:trace>
  <inkml:trace contextRef="#ctx0" brushRef="#br0" timeOffset="4321">688 0 2063 0,'0'0'133'0,"0"0"52"16,0 0-77-16,38 36-64 0,-38-36-174 16,0 0-303-16,0 0-281 15</inkml:trace>
  <inkml:trace contextRef="#ctx0" brushRef="#br0" timeOffset="6220">5472 2562 890 0,'0'0'166'0,"0"0"75"0,0 22-61 16,0-1-64-16,-7 7-44 15,7 0-27-15,-6 4 5 0,6-4 6 16,-6 1-27-16,6-1-12 15,0-7-17-15,0-21 0 0,0 0 0 16,-13 21 21-16,13-21-29 16,0 0 8-16,-25 18-14 0,25-18-28 15,0 0-41-15,-31 0 22 16,31 0 27-16,0 0 20 16,0 0-17-16,-26-32 31 0,26 32 0 15,-12-28 17-15,12 28-12 16,0 0-1-16,0 0 1 0,0 0-5 15,0 0 17-15,0 0 57 16,-25 4-27-16,0 6-22 0,-7 8 34 16,13-4-1-16,19-14 15 0,-37 21-9 15,11-3-5-15,-5 0-33 16,-7-11-18-16,7 3 44 0,6-6-35 16,-13-1-3-16,0-3 2 15,7 0-22-15,-7-3 13 16,7-8-4-16,31 11 14 0,-38-21-21 15,7 3 16-15,6-10-28 16,6 0 28-16,0-4-17 0,0-3-10 16,19-1-17-16,-13 4-11 0,13 32 20 15,0-35-21-15,0 35 48 16,26-28-29-16,-26 28 19 0,31-14-9 16,-6 10 20-16,19 4-20 15,-6 7 28-15,-7 0-22 0,7 7 17 16,-7 1-29-16,-31-15 23 15,38 24 1-15,-38-24 14 16,13 36 5-16,-13-8 57 0,-7 0-40 16,-11 4 7-16,-26-7-23 0,6 7 21 15,-19-8-28-15,13 1 29 16,-6-4-32-16,-7-3 4 0,13-4-7 16,-6 4-4-16,12-8 4 15,7 1-18-15,31-11 23 0,0 0-28 16,-31 10 24-16,31-10-23 15,0 0 8-15,0 0-23 0,0 0-19 16,0 0-2-16,0 0 13 0,0 0 38 16,0 0-21-1,25 29 25-15,-25-29-7 0,19 35-9 16,6-3 9-16,-25-32-3 0,25 42 9 16,-13-6-6-16,-5-5 7 15,-7 1 5-15,0-3 10 0,-13 6-5 16,-12-3 7-16,-6-1 8 15,-1 1-20-15,1 0 19 0,-1-4-23 16,32-28-8-16,-31 29 32 0,31-29 55 16,-25 28-8-16,25-28-20 15,0 0-21-15,44 21-14 0,6-10-18 16,7-11-6-16,12-7 0 16,12 0 9-16,-11-8-18 15,11 1-41-15,-12-7-111 0,-6-4-128 0,-19-3-195 16,6-4-134-1</inkml:trace>
  <inkml:trace contextRef="#ctx0" brushRef="#br0" timeOffset="6551">4611 2262 1264 0,'0'0'217'0,"0"0"121"0,0 0-118 16,-7-35-42-16,7 35-28 0,0 0-32 16,0 0-59-16,0 0-37 15,7-36 1-15,-7 36-36 0,0 0 18 16,0 0-29-16,0 0 28 0,0 0 3 15,0 0 50-15,6 46-16 16,-6-3 5-16,0-1-3 0,-6 1-25 16,-1-1 2-16,1-3-30 15,0 3 17-15,-1-3-172 16,-11-4-202-16,18-6-319 0,0-29-70 16</inkml:trace>
  <inkml:trace contextRef="#ctx0" brushRef="#br0" timeOffset="7012">3995 2881 879 0,'0'0'226'0,"0"0"79"15,0 0-30-15,0 0-33 0,0 0-82 16,0 0 4-16,0 0 45 16,0 0-68-16,0 0-31 0,0 31-37 15,-7 5-31-15,-5-1-4 16,-13 4-21-16,-1-4 1 0,-5 4-25 15,-7-4-10-15,7 1-75 0,31-36-112 16,-50 46-146-16,50-46-135 16,-44 42-103-16</inkml:trace>
  <inkml:trace contextRef="#ctx0" brushRef="#br0" timeOffset="7392">3749 2944 1039 0,'0'0'189'0,"-44"-7"27"0,44 7 6 16,-37-3-107-16,37 3-20 15,0 0-61-15,0 0 9 0,0 0-59 16,0 0-74-16,0 0 19 0,0 0 11 16,-25-43-39-16,25 43 51 15,6-35 16-15,-6 35 28 0,0 0-5 16,0 0 9-16,0 0-5 16,0 0-12-16,44-18 61 0,-44 18 21 15,0 0 13-15,0 0 5 0,19 39-65 16,-19-39 18-16,-19 46-17 15,-6-7-13-15,25-39-12 0,-57 42-119 16,19-6-104-16,-6-8-47 16,-6-11-11-16,6-2-27 0</inkml:trace>
  <inkml:trace contextRef="#ctx0" brushRef="#br0" timeOffset="7900">3542 2432 961 0,'0'0'163'0,"0"0"103"0,0 0 0 16,-13 39-30-16,1 3-45 0,-20-3-54 15,-5 0-62-15,-7 3-14 16,0 1-23-16,-19-5-29 0,-6-2 1 15,12-1-16-15,-18-7-12 16,-1 1-63-16,1-8-67 0,6-7-51 16,6-7-19-16,0-7 19 0,19-3 7 15,-6-5 11-15,18-9 24 16,32 17 7-16,-44-39 47 0,44 39 74 16,-31-43 29-16,31 43 43 15,-19-35 0-15,19 35-7 16,0 0 1-16,0 0 10 0,0 0-7 15,0 0 71-15,0 0 42 0,0 0-6 16,0 0-3-16,0 0-7 16,0 0-23-16,-44 32-18 0,44-32-57 15,-50 28-3-15,12-14 3 16,38-14 64-16,-44 15-27 0,44-15 0 16,-38-4-22-16,38 4 54 0,0 0-22 15,-31-39-8-15,18-3-32 16,7-4-21-16,0-7-7 15,12-4-25-15,0-3 19 0,7 0-27 16,-7 0-3-16,7 3-115 16,-1 8-72-16,1 3-143 0,-13 46-127 15,19-46-50-15</inkml:trace>
  <inkml:trace contextRef="#ctx0" brushRef="#br0" timeOffset="8105">2775 2075 795 0,'50'-4'218'0,"-6"-3"52"16,0 7 23-16,0 7-63 16,-44-7-115-16,57 14-43 0,-57-14-46 15,50 25-11-15,-50-25-73 0,0 0-112 16,13 43-161-16,-26-8-111 15,13-35-71-15</inkml:trace>
  <inkml:trace contextRef="#ctx0" brushRef="#br0" timeOffset="8287">2404 2407 896 0,'0'0'207'0,"0"0"40"0,0 0-33 16,0 0-70-16,0 0-73 0,0 0-55 16,0 0-28-16,0 0-154 15,0 0-118-15,0 0-74 0,7 39-66 16</inkml:trace>
  <inkml:trace contextRef="#ctx0" brushRef="#br0" timeOffset="8724">1920 2651 696 0,'0'0'144'15,"0"0"-39"-15,0 0-48 0,0 0-30 16,0 0-3-16,0 0 106 15,0 0-34-15,0 0-27 0,0 0 22 16,-31 46-49-16,31-46 46 0,-32 49-40 16,7-3 40-16,25-46-49 15,-31 60-10-15,-1-10-9 16,14-1-1-16,-1-6-9 0,0-1 3 16,19-42-33-16,-32 57 47 15,14-19-34-15,18-38 13 0,-32 46 34 16,32-46 40-16,-25 36 43 0,25-36 6 15,0 0-24-15,0 0-30 16,-50 21 0-16,12-14-19 0,38-7 32 16,-44-11 0-16,44 11 14 15,-31-31-31-15,12-8-21 0,12-4-25 16,14-13-13-16,5-8-18 0,7-3 3 16,0 3 3-16,12 8-68 15,1 3-56-15,6 7-129 16,-38 46-214-16,56-50-136 0,-12 19-37 15</inkml:trace>
  <inkml:trace contextRef="#ctx0" brushRef="#br0" timeOffset="8897">1675 3319 750 0,'0'0'179'0,"0"0"8"16,44 28-75-16,0-14-8 16,0-10-124-16,0-11-138 0,-6 0-161 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6:49.4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8573 35 501 0,'0'0'77'15,"0"0"-10"-15,0 0-6 0,0 0 38 16,0 0 51-16,0 0 28 0,0 0-24 15,0 0-82-15,0 0-9 16,-44 18 1-16,0-4-36 0,7-7-26 16,5 0 36-16,32-7-38 15,-38 4 23-15,38-4-14 16,0 0 12-16,0 0-13 0,0 0 28 16,0 0 10-16,0 0-42 15,0 0 19-15,0 0-34 0,0 0 3 16,0 0 13-16,-18 39-1 15,5-1-19-15,7 5 18 0,-1 3-3 16,1 3 28-16,0 4-4 0,0-3 14 16,-1 3-32-16,-5-4 14 15,-7 4-27-15,6-3 7 0,1-1 0 16,-1-6-12-16,7-5 23 16,-7-9 21-16,7-1 54 15,6 0-10-15,0-6 2 0,13-1-46 16,-13-21 14-16,12 24-21 15,-12-24 7-15,25 22-8 0,7-12-30 16,-7-6 21-16,0-1-15 0,6-6 20 16,-5-8-58-16,5 1-124 15,-31 10-89-15,38-25-108 0,-7 0-31 16,1-3-2-16</inkml:trace>
  <inkml:trace contextRef="#ctx0" brushRef="#br0" timeOffset="483">8831 304 1035 0,'0'0'285'0,"0"0"-52"16,0 0-56-16,0 0-65 0,0 0-53 15,0 0-29-15,0 0-8 16,0-28 12-16,0 28-9 0,31-22-7 16,1 8-15-16,-1 7-3 0,-31 7 21 15,32-14-12-15,-32 14-4 16,37-14 6-16,-37 14-11 16,26-21 5-16,-26 21 0 0,0 0 12 15,0 0-14-15,0 0 21 16,0 0 52-16,0 0-17 0,0 0-28 15,0 0-12-15,0 0-19 0,0 0 18 16,-32 17 44-16,1 12-3 16,12 9-6-16,0 5 26 0,-6-1-7 15,6 4-29-15,13 0-7 0,-7 0 12 16,1-3-9-16,-1-1-15 16,-6-3-10-16,13-4-7 0,-7-3-11 15,7-4 4-15,6-3 5 16,0-25-11-16,-6 21 12 15,6-21-12-15,0 0-31 0,0 0-56 16,0 0-53-16,0 0-82 0,0 0-83 16,0 0-157-16,0 0-36 15,0 0 16-15</inkml:trace>
  <inkml:trace contextRef="#ctx0" brushRef="#br0" timeOffset="1592">9258 629 940 0,'0'0'183'15,"0"0"22"-15,0 0-20 16,0 0 1-16,0 0-38 0,38 3-61 16,12-3-9-16,-6-3 27 0,7 3-37 15,5 3-8-15,7-3-34 16,-13 0-3-16,7 4-29 0,-13 0 17 15,-6-4-11-15,6 3-35 16,-19-3-183-16,-25 0-276 16,44-11-144-16</inkml:trace>
  <inkml:trace contextRef="#ctx0" brushRef="#br0" timeOffset="2916">10679 99 203 0,'0'0'35'0,"0"0"10"0,0 0 8 16,0 0 1-16,0 0-10 16,0 0 28-16,0 0-13 15,0 0-2-15,0 0 10 0,0 0 13 0,0 0-11 16,0 0-14-16,0 0 12 16,0 0 0-16,0 0-7 15,0 0-15-15,0 0-5 0,0 0 45 16,0 0-35-16,0 0-1 0,0 0 7 15,0 0-41-15,0 0-6 16,0 0-14-16,0 0 13 0,0 0-2 16,0 0-14-16,0 0 2 15,0 0 18-15,0 0 27 0,0 0-4 16,-25 39 3-16,25-39-25 0,0 0 4 16,0 0-7-16,-32 39-6 15,32-39 21-15,-31 38-8 16,31-38-25-16,-25 36 15 0,25-36-7 15,-38 35 15-15,19-3-8 0,19-32 9 16,-25 35-5-16,0-6 9 16,25-29 24-16,-13 38-17 0,-5-2 3 15,11-11-5-15,1 6-9 16,0-2-20-16,-7 2 28 0,7 1-13 16,6-32-9-16,-13 39 7 0,7-4-19 15,0-3 15-15,-1-4 1 16,7-28 0-16,0 36 33 0,0-36 27 15,7 32-44-15,-7-32-1 16,0 0-3-16,6 31 1 0,-6-31-6 16,0 0-13-16,25 22-8 15,-25-22 20-15,32 14 8 0,-32-14-20 16,31 0-11-16,-31 0 14 16,31-7 13-16,-31 7-10 0,32-18-22 15,-32 18 16-15,0 0 0 0,31-35 13 16,-12 6-28-16,0 5 5 15,-19 24 4-15,19-36 6 0,-19 36-18 16,12-31 32-16,-12 31-27 0,7-32 23 16,-1 3-34-16,-6 29 2 15,0-28 22-15,0 28-34 16,-13-28 20-16,13 28-10 0,0 0 9 16,-31-25 4-16,31 25 0 0,-38-21 7 15,7 7-3-15,31 14 23 16,-44-14-34-16,12 10 8 0,32 4 0 15,-31-7 7-15,31 7-16 16,-38-3 19-16,38 3 4 0,0 0-10 16,0 0-17-16,0 0 11 0,0 0 3 15,-25 10 22-15,25-10-19 16,0 0 14-16,0 0 5 0,-25 32-18 16,25-32-43-16,-13 28-128 15,13-28-104-15,-6 32-75 0,6-32-28 16</inkml:trace>
  <inkml:trace contextRef="#ctx0" brushRef="#br0" timeOffset="3963">11169 512 318 0,'0'0'81'0,"0"0"-2"16,0 0-13-16,0 0-2 0,0 0-10 16,0 0 22-1,0 0-9-15,0 0-1 0,0 0 24 16,0 0 28-16,0 0-18 0,0 0-41 15,0 0-15-15,-31-3-10 16,31 3 19-16,-50 10-7 0,-1 1-30 16,1-4 4-16,0 0 13 0,50-7 5 15,-38 7 0-15,38-7 34 16,-44 7-13-16,13-3-21 0,31-4-15 16,0 0 36-16,0 0-1 0,-32 0 12 15,32 0-41-15,0 0 2 16,0 0-20-16,0 0-17 0,0 0 19 15,-19-32-22-15,19 4-1 16,0-1 13-16,0 29 2 0,13-42-21 16,-1 0 27-16,7 3-14 15,0 0 16-15,0 0-6 0,6 4-11 16,-25 35 44-16,32-43-61 0,-32 43 24 16,25-35-12-16,-25 35 19 15,0 0-25-15,0 0 6 0,0 0 9 16,0 0 9-16,0 0 12 0,0 0-21 15,0 0 7-15,19-35-2 16,-19 35-15-16,0 0 13 0,0 0 1 16,0 0 3-16,0 0-14 15,0 0-1-15,0 0 23 16,0 0 2-16,0 0-14 0,0 0-9 16,0 0 106-16,0 0 4 0,0 0-35 15,31 31 4-15,-12 5-2 16,-7 3-19-16,1 3 20 0,-7 4-3 15,7-4-13-15,-1 4-5 0,1-3-15 16,0-8 0-16,-13 4-10 16,18-7-1-16,-18 0-9 0,7-4-3 15,-1-3 10-15,0-1-23 0,-6 1 14 16,7-4-3-16,-7-21-17 16,6 28 14-16,-6-28-1 0,6 25-7 15,-6-25-9-15,0 29 2 16,0-29 4-16,0 21 3 0,0-21 0 15,0 0-83-15,0 0-130 16,0 0-157-16,0 0-117 0,0 0-119 16</inkml:trace>
  <inkml:trace contextRef="#ctx0" brushRef="#br0" timeOffset="5197">10792 321 308 0,'0'0'66'15,"0"0"-5"-15,0 0 1 16,0 0-12-16,0 0-18 0,0 0 2 15,0 0 18-15,0 0-36 16,0 0 0-16,0 0-13 0,0 0 22 16,0 0-1-16,0 0-18 15,0 0 5-15,0 0-11 0,0 0 9 16,0 0 10-16,0 0-19 0,0 0 3 16,0 0-14-16,0 0 11 15,0 0 12-15,0 0-18 0,0 0 6 16,0 0-28-16,0 0-60 0,0 0 88 15,0 0-207-15,0 0-4 16</inkml:trace>
  <inkml:trace contextRef="#ctx0" brushRef="#br0" timeOffset="6700">10880 343 323 0,'0'0'100'0,"0"0"-19"16,0 0 3-16,0 0-31 0,0 0-27 15,0 0-15-15,0 0 0 0,0 0-8 16,0 0 4-16,0 0 6 16,0 0-24-16,0 0 5 0,0 0 16 15,0 0-24-15,0 0 10 16,0-32-21-16,0 32-28 16,0 0 35-16,0 0 8 0,0-39-2 15,0 39 12-15,0 0 21 0,0 0-9 16,38-35 36-16,-38 35-15 15,38-22-17-15,-38 22 13 0,37-17 27 16,1 10-14-16,-38 7-10 0,38-7 2 16,-38 7 10-16,0 0 14 15,37-7-9-15,-37 7 28 0,0 0 50 16,38 3-10-16,-38-3-72 0,0 0 26 16,0 0-10-16,38 18 27 15,-38-18 38-15,0 0-7 16,25 39-26-16,-19-8-23 0,-6 1-18 15,0-3 5-15,-6-1-8 0,6-28 17 16,-13 39-20-16,-12-4 4 16,6-7-19-16,-12 1-16 0,0-8 1 15,-1 0-8-15,1 0-16 0,-1-3 8 16,1-4 18-16,31-14-8 16,-38 14-7-16,38-14 3 0,-31 7 4 15,31-7-10-15,0 0 12 0,0 0 1 16,0 0 5-16,0 0-18 15,0 0 5-15,0 0-18 16,0 0 18-16,0 0-3 0,0 0-5 16,-19-28 12-16,19 28-1 0,0 0-8 15,0 0 0-15,0 0 6 16,0 0-15-16,0 0 19 0,0 0-31 16,0 0 28-16,0 0 14 0,0 0-6 15,0 0-6-15,0 0-18 16,6-25 18-16,-6 25-5 0,32-25-7 15,-32 25 3-15,25-10 0 0,-25 10-3 16,44-11 0-16,-19 8 3 16,-25 3 8-16,38 3 1 15,-38-3 0-15,31 11 15 0,-31-11-9 16,38 18-10-16,-38-18 12 0,0 0-13 16,31 17 2-16,-31-17-6 15,0 0 6-15,0 0-6 0,25 18 0 16,-25-18 10-16,0 0-5 0,0 0-5 15,0 0-3-15,0 0 6 16,32 21 8-16,-32-21-24 0,0 0 13 16,0 0 0-16,0 0 12 0,0 0-12 15,31 21 5-15,-31-21-5 16,0 0 20-16,0 0-5 0,19 18-8 16,-19-18 5-16,0 0 10 15,0 0 0-15,0 0 3 0,0 0-11 16,25 21 3-16,-25-21-6 15,0 0-2-15,0 0-4 0,0 0 4 16,0 0-9-16,19 21 0 0,-19-21 0 16,0 0 12-16,0 0-3 15,0 0-12-15,0 0 6 0,0 0 2 16,0 0 20-16,0 0 11 0,0 0-4 16,0 0 1-16,0 0-8 15,0 0-2-15,0 0 6 0,0 0 2 16,0 0-5-16,0 0-11 15,0 0-8-15,0 0 10 0,0 25 5 16,0-25-22-16,-19 28 2 0,-6 1-2 16,25-29 5-16,-19 31 1 15,-6-13-3-15,0 0-8 0,25-18 8 16,-32 14 0-16,32-14 4 16,-37 18-12-16,-1-4 5 0,13-7 0 15,-7 0 0-15,1-4-26 0,0-3-53 16,-7 4-81-16,-6-4-84 15,6-7-163-15,7 0-200 0,-13 0-57 16</inkml:trace>
  <inkml:trace contextRef="#ctx0" brushRef="#br0" timeOffset="7700">11672 46 502 0,'0'0'92'0,"0"0"29"16,0 0 38-16,0 0 9 0,0 0 0 15,32-7-34-15,18 3-9 16,-19 1-42-16,20-1-15 0,-20 1-41 16,13-1-16-16,-6-3 13 15,-7 4-10-15,0-5-4 0,-31 8-7 16,19-3 0-16,-19 3 24 15,0 0 28-15,0 0 34 0,0 0-20 16,0 0-12-16,0 0 31 16,0 0 8-16,0 0-32 0,0 0-35 15,0 0-16-15,0 0-13 0,0 0-7 16,0 0 2-16,0 28-4 16,0 8 9-16,-12-1-4 0,5 4-8 15,7 3 26-15,-6 4-8 16,12 0 27-16,-6 7 32 15,7 4 0-15,-7-4-18 0,0 7-14 0,12-4-3 16,-12 1-9-16,0-4-13 0,0 0 11 16,0-7 10-16,0 0 19 15,0-4-12-15,0-7 25 16,-12-3-6-16,-1-7-5 0,1 3-13 16,-7-3-16-16,19-25-17 0,-32 35 9 15,-5-10-21-15,-1-4 19 16,7-3-51-16,-7-4-141 0,0-3-82 15,-6-4-125-15,13 0-89 0,-7-7-65 16</inkml:trace>
  <inkml:trace contextRef="#ctx0" brushRef="#br0" timeOffset="8224">12137 1396 1088 0,'0'0'60'0,"0"0"65"16,0 0 87-16,6-25-11 0,-6 25-72 15,0 0-37-15,0 0-25 16,0 0-4-16,0 0-25 0,0 0-17 16,0 0 137-16,0 0-36 0,0 0-27 15,-6 50-33-15,-6-1-13 16,12 0 24-16,12 1-24 0,-6-1-16 15,13 4-10-15,-6 4-30 0,-7 0-23 16,7-12-184-16,-13 1-220 16,12-7-149-16,-24-3-7 0</inkml:trace>
  <inkml:trace contextRef="#ctx0" brushRef="#br0" timeOffset="9011">11817 1686 982 0,'0'0'66'0,"0"0"59"16,0 0 1-16,0 0-60 15,0 0-31-15,0 0 21 0,0 0 7 16,0 0-5-16,0 0-24 0,0 0-23 16,0 0-1-16,0 0 16 0,0 42-30 15,0-42 11-15,0 0-7 16,0 35-4-16,0-35 7 0,0 0 2 16,0 0 25-16,0 0-54 0,0 0 3 15,0 0 1-15,0 0-23 16,0 0 14-16,0 0-28 15,0 0-40-15,-38 7 40 0,38-7 38 0,0 0-13 16,0 0 32-16,0 0 2 16,0 0 21-16,0 0-38 15,0 0 4-15,0 0 11 0,-38-10 10 16,38 10-18-16,0 0 0 0,0 0 5 16,0 0 6-16,-37 28 5 15,37-28 14-15,0 0 1 0,0 0 43 16,0 0-43-16,-44 50-4 0,44-50-5 15,-38 42-14-15,38-42-5 16,0 0 22-16,0 0-20 16,-25 42 23-16,25-42-4 0,0 0 2 0,0 0-33 15,0 0-21-15,0 0-5 16,0 0 6-16,-44 0-13 16,44 0-22-16,0 0 32 0,-38-39 23 15,38 39-11-15,-31-42 8 0,31 42 35 16,-26-35 9-16,26 35 16 15,0 0 6-15,-56-29 36 0,56 29-21 16,-44 0 24-16,-6 0 4 0,6 15 8 16,-7-1 36-16,7 10-25 15,0-9 11-15,-6 2 4 0,0-3-25 16,-1 1 2-16,-5-1-18 0,6 0-39 16,-7-7-7-16,0-7-11 15,-5-4-27-15,5-3 15 16,-6-3-25-16,7-4 20 0,-1-4-14 15,26 0 17-15,31 18-25 0,-57-39-3 16,26 8 8-16,31 31-26 0,-32-53 23 16,7 21-14-16,25 32-61 15,-13-39-9-15,13 39-51 0,-12-35-97 16,12 35-144-16,0-36-84 0,0 36-38 16</inkml:trace>
  <inkml:trace contextRef="#ctx0" brushRef="#br0" timeOffset="9221">10541 1445 1044 0,'0'0'307'0,"56"11"-42"0,-5-8-72 16,5 1-91-16,1-8-66 15,12 1-2-15,-6-4-28 0,-7 3-118 16,-12 1-110-16,-6-1-118 0,-38 4-31 16,0 0-49-16</inkml:trace>
  <inkml:trace contextRef="#ctx0" brushRef="#br0" timeOffset="9691">9629 1922 753 0,'0'0'149'0,"0"0"10"15,0 0 10-15,0 0 23 0,0 0-78 16,0 0 23-16,-19 39-19 16,19-39-38-16,0 0-10 0,0 0 1 15,0 0-37-15,0 0 21 0,0 0-9 16,0 0-23-16,38 14-13 16,-38-14 4-16,0 0 13 0,38-21-18 15,-38 21 14-15,0 0-1 0,31-46-32 16,-12 14 32-16,-19 32-30 15,0 0 80-15,6-35 17 0,-6 35-21 16,0 0-10-16,0 0-10 16,0 0-43-16,0 0 9 0,-44 0-3 15,7 11-25-15,37-11 18 0,-44 21-12 16,44-21 16-16,0 0-8 16,-32 28-3-16,32-28-2 0,0 0 5 15,0 0-23-15,0 0-52 0,0 0-105 16,0 0-137-16,0 0-158 15,0 0-42-15,0 0 9 0</inkml:trace>
  <inkml:trace contextRef="#ctx0" brushRef="#br0" timeOffset="12268">8655 1806 296 0,'0'0'64'16,"0"0"25"-16,0 0-5 0,0 0-18 16,0 0-2-16,0 0-21 15,0 0-21-15,0 0 85 0,0 0 30 16,0 0-18-16,0 0-21 0,0 0 6 15,19 56-23-15,-19-56-6 16,19 67-1-16,0-17-24 0,-19-50-35 16,12 46 14-16,-12-46-13 15,0 0-1-15,0 0 1 0,0 0 19 16,6 46 15-16,-6-46-16 0,0 0-9 16,0 0-18-16,0 0 5 15,0 0-15-15,0 0-3 0,-50 0 14 16,50 0-17-16,-56-14-4 0,56 14 6 15,-63-18-3-15,25 14 23 16,38 4-13-16,-57 11-5 0,13 7 32 16,44-18 5-16,-50 17-18 0,50-17-4 15,-38 46-10-15,38-46-38 16,-31 43-142-16,31-43-74 0,-6 42-123 16,6-42-101-16</inkml:trace>
  <inkml:trace contextRef="#ctx0" brushRef="#br0" timeOffset="12525">9265 1477 1379 0,'0'0'96'16,"0"0"-8"-16,0 0 27 0,0 0-60 16,-51-14-5-16,1 25-31 15,-13 3-19-15,-6 7 16 0,-6 32-58 16,-7-18-42-16,7 4-140 0,-7-7-51 16,6 3-29-16,7-6-28 15</inkml:trace>
  <inkml:trace contextRef="#ctx0" brushRef="#br0" timeOffset="12792">7857 1650 806 0,'0'0'135'0,"0"0"46"15,0 0-11-15,12 57-31 16,-5-8-37-16,-1-3-24 0,0 7-32 16,7-7-39-16,-13 0-13 0,0-3-96 15,0-1-159-15,-13-7-84 0,13-35-76 16</inkml:trace>
  <inkml:trace contextRef="#ctx0" brushRef="#br0" timeOffset="13340">7555 1657 629 0,'-6'43'138'0,"6"3"20"15,6-4 2-15,0 4-47 0,1 0-43 16,-7-46-41-16,6 49-24 16,-6-49 1-16,0 53 16 0,0-53-13 15,-6 46 10-15,6-46-51 0,0 0-4 16,-44 46-38-16,44-46 0 15,-51 18 2-15,14-14 3 16,37-4-3-16,-44-11 15 0,44 11-8 16,0 0 9-16,-44-46 12 0,44 46 76 15,0 0 3-15,-26-46-16 16,26 46-17-16,0 0 32 0,0 0 29 16,0 0 34-16,0 0-29 0,0 0-2 15,0 0-4-15,0 0 4 16,0 0 23-16,0 0-10 0,0 0 34 15,0 0-23-15,0 0-24 0,0 0-40 16,0 0 10-16,0 0-25 16,0 0 11-16,-62 42-32 0,11-24 15 15,1-4 9-15,0-10-25 0,6-1 11 16,44-3 8-16,-63 7 1 16,19-3 62-16,44-4-11 15,-44 28 12-15,44-28-9 0,-44 36-23 16,44-36 0-16,-25 42-27 0,25-42-5 15,-13 46 7-15,13-46-100 16,0 46-184-16,0-46-151 0,13 39-115 16</inkml:trace>
  <inkml:trace contextRef="#ctx0" brushRef="#br0" timeOffset="13512">7410 2407 1381 0,'38'14'208'0,"-38"-14"-35"0,0 0-50 15,0 0-72-15,0 0-46 16,0 0-217-16,0 0-186 0,0 0-123 16</inkml:trace>
  <inkml:trace contextRef="#ctx0" brushRef="#br0" timeOffset="13716">6618 1767 1043 0,'0'0'151'0,"44"-25"-22"0,7 7-63 15,-1 1-35-15,0 3-45 16,1 7-153-16,-7 0-86 0,-13-1-45 16</inkml:trace>
  <inkml:trace contextRef="#ctx0" brushRef="#br0" timeOffset="14278">5908 2106 640 0,'0'0'43'15,"0"0"88"-15,0 0 11 16,0 0-6-16,0 0-38 0,0 0-34 15,0 0-26-15,0 0 50 0,0 0-12 16,0 0-19-16,0 0-30 16,0 0 9-16,0 0-29 0,0 0 12 15,0 0-25-15,0 0-11 0,-44-32-50 16,44 32-28-16,-25-39-3 16,25 39-20-16,-6-53 35 0,12 11 8 15,-6 42-5-15,31-42 17 0,-31 42 37 16,57-36 19-16,-13 26-12 15,-44 10 8-15,50 3 2 0,-50-3 35 16,0 0 43-16,0 0 12 0,38 50 26 16,-38-50 1-16,19 56-31 15,-19-56 17-15,-6 46-20 16,6-46-48-16,0 0 30 0,-51 46 9 16,1-18-25-16,6-10-5 0,0-7 1 15,0-8 44-15,0 1 24 16,6-8 44-16,1-6-19 0,-1-8-30 15,38 18 2-15,-44-39-49 0,19-7-17 16,6-3-6-16,0-1-21 16,6-3-4-16,7-3-4 0,0 3-16 15,0 0 16-15,6 7-26 0,6 3-62 16,0 1-105-16,0 10-184 16,-6 32-98-16,19-42-58 15</inkml:trace>
  <inkml:trace contextRef="#ctx0" brushRef="#br0" timeOffset="14453">6028 1484 841 0,'50'-3'83'0,"0"-1"-30"15,-12 4-38-15,-38 0-33 0,38-14-163 16,-38 14-158-16</inkml:trace>
  <inkml:trace contextRef="#ctx0" brushRef="#br0" timeOffset="15052">5192 1915 909 0,'0'0'195'0,"0"0"35"16,0 0-37-16,0 0-67 0,-38 46-27 15,7-7-42-15,5 0-27 0,26-39-12 16,-31 57 2-16,0-22-5 15,31-35-8-15,-38 46 5 0,38-46 9 16,0 0 13-16,-44 35-22 0,44-35 1 16,0 0-21-16,-38 0 17 15,38 0 6-15,0 0-21 0,-31-49 13 16,18 3-7-16,1-7-18 16,-1-11 8-16,0 8-30 0,7-5 5 15,0 5 14-15,0 6-1 16,6 5 30-16,0 45-25 0,-7-32 14 15,7 32-9-15,0 0-24 0,0 0 42 16,0 0 12-16,0 0 22 0,0 0-12 16,19 56 19-16,-6 4 10 15,-1 11 0-15,-5 3 36 0,-7 4-21 16,-7 3 57-16,-5 1 36 0,-7 2 3 16,0-6-41-16,-6-7-53 15,-7-4-7-15,1-11-31 16,-7-10-17-16,7-7 5 0,-7-14-24 15,-6-4 12-15,6-10-7 0,38-11-11 16,-50-11 3-16,12-10 13 16,38 21-17-16,-37-57 7 0,5-6-33 15,13-4 14-15,7 3 3 16,12 0 16-16,12 8-16 0,7-1 16 16,13 8-17-16,-1 3-61 0,7 11-100 15,-38 35-148-15,63-43-162 0,-13 15-115 16,0 14-24-16</inkml:trace>
  <inkml:trace contextRef="#ctx0" brushRef="#br0" timeOffset="15221">5047 2424 1167 0,'0'0'297'0,"0"0"36"15,0 0-120-15,0 0-93 16,0 0-104-16,0 0-241 0,0 0-225 16,0 0-88-16</inkml:trace>
  <inkml:trace contextRef="#ctx0" brushRef="#br0" timeOffset="15696">4079 1947 1113 0,'0'0'85'0,"0"0"2"16,0 0 145-16,0 0-48 15,0 0-80-15,0 0-34 16,-19 53-36-16,13-14 2 0,-7 3 1 15,1-6-40-15,12-36 18 0,-19 42-4 16,19-42-43-16,0 0-55 16,0 0-2-16,-31 39-26 0,31-39-14 15,0 0-25-15,0 0 3 0,-38-4 26 16,38 4 16-16,0 0-18 16,-32-53 23-16,14 8 39 0,18 45 43 15,-13-39 76-15,13 39 9 0,0 0-6 16,0 0 29-16,0 0-13 15,0 0 60-15,0 0 4 16,0 0-10-16,-57-11 17 0,13 15 6 0,0 6-6 16,7 4-18-16,-7 4-28 15,-7-7-13-15,1-1-19 16,-6-3-19-16,5-10 18 0,-5-4 33 16,5 3-18-16,7-6-53 0,-6-8-4 15,6 4-5-15,0-4-24 16,6 0-130-16,38 18-129 0,-50-28-196 15,50 28-64-15,-50-32-46 0</inkml:trace>
  <inkml:trace contextRef="#ctx0" brushRef="#br0" timeOffset="15884">3796 1544 1575 0,'76'-10'388'0,"-1"-8"-89"16,1 4-97-16,-1 0-67 0,-6 0-86 15,-12 3-20-15,-13 4-51 0,-44 7-239 16,0 0-232-16,0 0-180 16</inkml:trace>
  <inkml:trace contextRef="#ctx0" brushRef="#br0" timeOffset="16088">3495 1841 1831 0,'0'0'124'16,"0"0"-32"-16,0 0-30 0,0 0-34 15,0 0-16-15,0 0-37 0,0 0-198 16,0 0-182-16,0 0-141 16</inkml:trace>
  <inkml:trace contextRef="#ctx0" brushRef="#br0" timeOffset="16775">2973 2007 762 0,'-13'-53'97'0,"7"4"-27"16,6-4-3-16,0-4-32 0,6 8-18 16,13 6-21-16,-6 8 4 15,-13 35 0-15,37-35-10 0,1 20-3 16,-38 15 41-16,44 8-3 0,-6 6 12 15,-38-14-10-15,44 46 28 16,-44-46-28-16,25 56-7 0,0-6 2 16,-12-12-1-16,-13-38 49 0,0 50-6 15,0-50-26-15,-32 46-19 16,32-46-9-16,-56 21-3 0,-7 0-3 16,6 1-8-16,1-12-2 15,-1 1 26-15,-6-8-23 0,7-6 3 16,-1-8-13-16,1-10 9 15,5-4 4-15,51 25-11 0,-69-46 26 16,19 18-11-16,50 28-16 0,-57-35 26 16,57 35-25-16,-56-29 19 15,56 29-1-15,-51 0-26 0,51 0 33 16,0 0-21-16,-56 36 36 0,56-36 53 16,-32 53 0-16,20-4 32 15,12-3-18-15,0-46-19 0,25 57-17 16,6-15-28-16,-31-42-4 15,44 42-13-15,0-13-1 0,-6-8-8 16,-38-21-6-16,0 0-3 0,0 0-2 16,44 18 10-16,-44-18-16 15,0 0 11-15,0 0-20 0,0 0 24 16,0 0-18-16,-44-53 14 16,44 53 6-16,-56-43 15 0,56 43 48 15,-51-39-4-15,51 39-47 0,0 0-18 16,0 0-9-16,0 0 40 0,-37 29-3 15,18 9 7-15,12 12 39 16,1 10 7-16,12-3-21 0,1 6-19 16,5 1-27-16,-5-1-9 0,11-10 18 15,-5-3-23-15,0-15-3 16,-13-35-148-16,12 32-57 16,-12-32-132-16,0 0-148 0,0 0-52 15</inkml:trace>
  <inkml:trace contextRef="#ctx0" brushRef="#br0" timeOffset="17064">2596 1074 1150 0,'-19'-35'130'0,"19"35"182"16,0 0 64-16,0 0-25 16,38 42-64-16,-1 1-54 0,-5-1-57 15,-7 1-16-15,6-1-34 0,-6 4-63 16,1-11-9-16,-8 4-39 16,-5-4 2-16,0-3-14 0,-7-7-21 15,-6 7-99-15,0-32-108 0,-6 39-145 16,6-39-153-16,-26 38-85 15,26-38 7-15</inkml:trace>
  <inkml:trace contextRef="#ctx0" brushRef="#br0" timeOffset="17297">3205 1212 2201 0,'26'-21'307'0,"-26"21"9"0,0 0-61 15,0 0-100-15,0 0-69 16,0 0-44-16,0 0-42 0,0 0-56 16,0 0-95-16,0 0-107 0,0 0-149 15,0 0-181-15,0 0-8 16,25 39 29-16</inkml:trace>
  <inkml:trace contextRef="#ctx0" brushRef="#br0" timeOffset="17480">2816 2286 1561 0,'0'0'206'0,"0"0"13"15,0 0 15-15,44 29-95 16,0-19-67-16,0-6-34 0,0-8-10 16,-7 1-135-16,-37 3-256 0,44-7-261 15</inkml:trace>
  <inkml:trace contextRef="#ctx0" brushRef="#br0" timeOffset="17760">1747 1223 1823 0,'-6'-25'306'16,"6"25"-60"-16,0 0-81 15,0 0-97-15,0 0-38 0,0 0 15 16,6 32-24-16,7 10 10 0,-1 8-24 16,1 3 9-16,-1 0-46 15,1 3-122-15,-7 1-164 0,-6-4-147 16,0 3-75-16,0-3-27 16</inkml:trace>
  <inkml:trace contextRef="#ctx0" brushRef="#br0" timeOffset="18212">1577 1647 947 0,'0'0'153'0,"0"0"47"0,0 0-47 15,0 0-21-15,0 0-50 0,-6 35-27 16,6-35-22-16,-6 42 5 15,6-42-19-15,-19 46 1 16,19-46-20-16,0 0-8 0,-50 53 20 16,6-21-12-16,0-14 0 0,44-18 7 15,-57 10-1-15,13-2-6 16,44-8 11-16,-56-11-23 0,56 11 26 16,-44-18 6-16,44 18 101 0,0 0 9 15,0 0 6-15,0 0-30 16,0 0 3-16,-38-28-22 0,38 28 16 15,0 0-3-15,0 0 11 16,-25-11-32-16,-7 4-43 0,1 7-25 16,-19 0 7-16,-7 0-11 0,-6 7 0 15,0-7 17-15,-12 0-9 16,6-7 33-16,0 4-14 0,-7-4 4 16,7 0-12-16,0-4-13 0,6 0 12 15,6-3-25-15,7 0 16 16,6-3-30-16,6 2-63 0,-6-2-51 15,44 17-117-15,-50-32-124 0,12 4-169 16,38 28-67-16,-37-39 40 16</inkml:trace>
  <inkml:trace contextRef="#ctx0" brushRef="#br0" timeOffset="18389">88 1265 606 0,'44'-3'185'0,"-13"3"22"0,-31 0-4 16,44 0-26-16,0 0-108 0,-44 0-7 15,44-4-29-15,-12 0-122 16,-32 4-141-16,0 0-86 0,0 0-32 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17:11.4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396 667 690 0,'0'0'109'0,"-12"-17"42"16,12 17 13-16,0 0-12 16,-19-28-44-16,19 28-13 0,0 0-6 15,0 0-49-15,0 0-11 16,-19-15-8-16,19 15-18 0,-31-14-3 16,-7 11 16-16,6 6-4 0,1 11 9 15,-13 11-31-15,6 10 22 16,1 18 0-16,-1 4-12 15,13 0 0-15,6-8 15 0,6-3 11 16,13 0 60-16,7-7 5 0,5-7-49 16,7-11 3-16,6-4-8 15,7-6-30-15,-1-7 6 0,-6-4-26 16,7-11 27-16,-1-3-18 16,-31 14-12-16,44-39 20 0,-13 4-4 15,-5-1 11-15,-1-3-7 16,-6-3-4-16,-13 10-19 0,0-3 21 15,-6 0 14-15,6 6-16 0,-6 29 20 16,0 0-20-16,0-24 29 16,0 24-8-16,0 0-27 0,0 0-1 15,0 0 25-15,-12 31-21 0,6 5 8 16,-1 6 2-16,1 1 2 16,0 2 27-16,-1 1 0 15,14 0 13-15,-1 4 6 0,7 6 16 16,5-3-27-16,8 4-10 15,-1-1-30-15,-6 1 11 0,-7-4-15 16,-6-4 15-16,1 1 8 0,-14-4-5 16,1-7 5-16,-6-4 3 15,-7-3-8-15,0-7-9 0,-6-4-7 16,0-7 7-16,-7-3-9 0,1-8 16 16,-1-3-16-16,1-10 0 15,-1-8 19-15,1-14-2 16,6-7 10-16,6-10 48 0,6-8-38 15,20-6-25-15,5 2-10 0,20-6 1 16,5 14 3-16,7-3-18 16,7-1-42-16,-7 15-57 0,6 3-141 15,-6 7-183-15,0 0-167 0,-6 4-50 16</inkml:trace>
  <inkml:trace contextRef="#ctx0" brushRef="#br0" timeOffset="380">755 766 1341 0,'0'0'260'0,"6"-35"-77"0,-6 35-75 16,0 0-43-16,0 0 6 0,0 0 3 15,0 0-13-15,38 28-22 16,-1 8-6-16,-5 3 16 0,5 3-15 16,-11 0-19-16,-1 1-3 0,-6-4 12 15,-1-4-5-15,-18-35 10 16,13 25-11-16,-13-25-6 0,0 0 38 16,0 0 6-16,6 32 29 15,-6-32 23-15,0 0 14 0,0 0-53 16,0 0-39-16,0 0-10 15,-6-46 1-15,6-4-10 0,0-10-16 16,0-7 0-16,6 3 1 0,1 4-11 16,-1 11-62-16,6 6-79 15,1 12-157-15,6 2-221 0,-19 29-73 16,31-17 31-16</inkml:trace>
  <inkml:trace contextRef="#ctx0" brushRef="#br0" timeOffset="924">1308 724 984 0,'0'0'222'16,"0"0"33"-16,0 0-19 0,0 0-56 15,0 0-66-15,0 0-51 16,0 0-5-16,0 0-6 0,0 0 38 15,0 0-15-15,0 0-5 16,0 0-17-16,0 0-25 0,0 0-23 16,0 0-5-16,0 0-8 0,-44 39 4 15,12 7 4-15,1 7 0 16,12-4-14-16,6 1 2 0,7-8 27 16,0 1-11-16,6-8 29 15,6-10-4-15,-6-25-12 0,19 24 13 16,0-13-12-16,6-7-8 0,-6-8-6 15,6-7-4-15,0-6 11 16,-6-1 3-16,0-10-14 0,0 3 0 16,-7-10-9-16,1-1-4 0,-1-6-4 15,-5 3 0-15,-7-10 6 16,0 3-3-16,-7 10 18 0,7 5-1 16,0 31-21-16,0 0 1 15,0 0-3-15,0 0 20 0,0 0 14 16,0 0-18-16,0 53 8 15,0-8 0-15,0 1-4 0,7 0-11 16,5-3 11-16,-6-8 0 0,13 0 0 16,0-10 0-16,-6 0 4 15,-13-25-4-15,19 21 0 0,-19-21 16 16,0 0-21-16,0 0 12 16,0 0-47-16,0 0-103 0,0 0-118 15,0 0-104-15,0 0-53 0,0 0-23 16</inkml:trace>
  <inkml:trace contextRef="#ctx0" brushRef="#br0" timeOffset="1632">1741 657 607 0,'0'0'118'0,"0"0"7"0,0 0-26 16,0 0-29-16,0 0-26 0,0 0 4 15,0 0-15-15,0 0 4 16,7 39-9-16,5-4-15 0,1-3 22 16,6-4-5-16,-19-28 12 15,18 32-24-15,-18-32 13 0,0 0-20 16,32 21-24-16,-32-21 26 15,0 0 4-15,38 11-8 0,-38-11-33 16,37 0 24-16,-37 0 2 0,0 0-6 16,25-36 16-16,-25 36-25 15,19-38 33-15,-19 38-25 0,7-39 29 16,-7 39-20-16,0 0 28 0,0 0-24 16,0-39-27-16,0 39 15 15,0 0 44-15,0 0-13 0,0 39-10 16,0 10 7-16,12 11 127 15,-6 7 8-15,7 1-41 0,0 6-42 16,-1 0-26-16,1-3-3 16,-7-4 27-16,-6-4-9 0,0-6 14 15,-13-8-15-15,-5-3-23 0,-1-3-14 16,-6-8-33-16,-1-10 22 16,1 0-3-16,-6-8-13 0,-1-13 12 15,1 3-1-15,0-14-2 0,-7-7 1 16,6-11-6-16,1-14 5 15,12 0-5-15,0-14 38 0,7 0-17 16,5 4-16-16,7 3-12 16,13 0-24-16,6 3-46 0,0 1-94 15,12-4-134-15,7 0-129 16,6-3-71-16,0 3-5 0</inkml:trace>
  <inkml:trace contextRef="#ctx0" brushRef="#br0" timeOffset="2080">2389 650 839 0,'0'0'157'16,"0"0"8"-16,0 0 22 0,0 0-38 15,0 0-44-15,0 0-43 16,0 0-59-16,0 0 14 0,0 0-31 16,0 0 6-16,0 0 20 0,0 0-30 15,44-28 18-15,-44 28-8 0,37-8 18 16,-37 8-6-16,0 0 36 16,0 0 17-16,38 36-23 0,-25-1 5 15,-13 0-13-15,-7-3 6 0,-5 11-18 16,-1-4-6-16,-6-4 18 15,-6 4-18-15,6-4 4 16,19-35 5-16,-18 43-21 0,18-43 1 16,0 0-10-16,-19 35 35 0,19-35 57 15,0 0 26-15,0 0 26 16,0 0-39-16,19 28-42 0,-19-28-6 16,31 11-10-16,-6-11-14 0,7 0-4 15,-1-7-16-15,0 0 0 16,-5 0-33-16,-26 7-82 0,37-11-149 15,-37 11-156-15,38-14-70 0,-38 14 28 16</inkml:trace>
  <inkml:trace contextRef="#ctx0" brushRef="#br0" timeOffset="2357">2835 791 889 0,'0'0'246'0,"0"0"25"0,0 0-67 15,0 0-54-15,0 0 55 0,0 0 22 16,0 0-18-16,0 0-42 16,0 0 0-16,19 43-28 15,0-1-74-15,-13-3-20 0,0 0-21 16,1-4-10-16,5-3-5 0,-6-4-3 15,-6-28-25-15,7 35-106 16,-7-35-94-16,0 0-100 0,0 0-113 16,0 0-100-16,0 0 3 0</inkml:trace>
  <inkml:trace contextRef="#ctx0" brushRef="#br0" timeOffset="2554">3036 413 1073 0,'0'0'271'0,"0"0"63"15,0 0-38-15,0 0-73 0,0 0-112 16,0 0-49-16,0 0-20 0,0 0-26 16,0 0-25-16,0 0-101 15,0 0-193-15,0 0-119 0,6 32-14 16,-6-32-10-16</inkml:trace>
  <inkml:trace contextRef="#ctx0" brushRef="#br0" timeOffset="3024">3105 795 777 0,'0'0'224'16,"0"0"55"-16,0 0-99 0,0 0-18 15,0 0-29-15,0 0-20 16,0 0-68-16,0 0 5 0,0 0-43 16,38-14-7-16,-38 14 0 0,0 0-20 15,44-18 20-15,-44 18 5 16,0 0-13-16,38 7 8 0,-38-7 10 16,0 0 8-16,37 39 35 15,-11-4 46-15,-14 4-40 0,1-4-11 16,-13-6-5-16,6-1-30 15,-6-28 18-15,0 35-18 0,0-35-7 16,0 0 9-16,0 0 8 0,0 29 15 16,0-29 0-16,0 0-22 15,0 0-7-15,0 0-13 0,0 0-14 16,0 0 11-16,-6-46-29 0,6-4-14 16,6-3 12-16,0 7 3 15,1 7 30-15,-7 39-8 0,6-35-11 16,-6 35 18-16,0 0-14 15,0 0 36-15,0 0 26 0,0 0 20 16,31 25-23-16,-12 10-20 16,-6 7-15-16,-7 1 20 0,0-4-15 15,1 0-19-15,-1-1 10 0,-6-9-89 16,0-29-154-16,0 0-149 16,6 39-68-16,-6-39-32 0</inkml:trace>
  <inkml:trace contextRef="#ctx0" brushRef="#br0" timeOffset="3753">3916 826 831 0,'0'0'205'0,"0"0"28"16,6-35-35-16,-6 35-18 0,0 0-51 15,0-39-23-15,0 39-53 0,0 0-16 16,0-39 2-16,0 39-44 0,-12-38 18 16,12 13 0-16,0 25-10 15,-19-32 61-15,19 32 36 16,0 0-34-16,0 0-25 0,0 0 2 16,0 0-25-16,-31-7-32 0,-1 18 24 15,32-11-18-15,-38 35 13 16,13 11-8-16,0 0-2 0,0 0 23 15,12 3-6-15,7-10 40 0,0 0 1 16,6-11-6-16,0-28-17 16,6 32 22-16,-6-32-24 0,19 28-1 15,-19-28 7-15,25 11-23 0,7-11 7 16,-1-11-7-16,7-10-4 16,-1 3-2-16,1-10 2 0,0-7 2 15,0-8-6-15,-1-10 0 0,1-7-18 16,0 0 4-16,-7-14-7 15,7-4-26-15,-13-10 13 16,0-4-1-16,-6 11 2 0,-6 3 19 16,-1 14 3-16,1 15 8 0,-7 14 2 15,-6 6 2-15,6 5 4 16,-6 24-13-16,0 0-12 0,0 0-8 16,0 0 22-16,0 0 10 0,0 0 4 15,0 45 2-15,0-2 5 0,-6 3 0 16,6-4 6-16,-6 11 14 15,-1 0 16-15,1 4 17 0,-6 3 1 16,-7 11 3-16,0-1 23 0,0 1-28 16,0-4-20-16,-6-3-10 15,0-8-7-15,6-10-10 16,0 0-10-16,7 0-8 0,-1-18 17 16,13-28-12-16,-6 29 25 0,6-29 1 15,0 0-10-15,0 0-9 16,0 0-1-16,0 0-16 0,6 28 10 15,-6-28-7-15,0 0-13 0,0 0-4 16,0 0-35-16,0 0-56 0,0 0-58 16,0 0-44-16,0 0-95 15,0 0-140-15,0 0-112 0,0 0-63 16</inkml:trace>
  <inkml:trace contextRef="#ctx0" brushRef="#br0" timeOffset="6012">4966 272 523 0,'0'0'84'0,"0"0"2"0,0 0-35 15,0 0-20-15,0 0 18 16,0 0 11-16,0 0-17 0,0 0 35 16,-13 46 28-16,1 0 5 15,-1-1-16-15,1 1 18 0,5 4 22 16,-5 3 10-16,5 3 7 15,-5 8-8-15,6 3-28 0,-7 0 27 16,7 4-3-16,-1 7-38 0,1-8-6 16,0-6 11-16,6-7-29 15,6 3-20-15,0-14 17 0,1 0-11 16,5-4-6-16,7-14-17 0,-6 8-4 16,-13-36-21-16,25 35-3 0,-25-35-2 15,0 0-3-15,25 39-8 16,-25-39-9-16,0 0 19 15,0 0-13-15,0 0 9 0,0 0-9 16,0 0-2-16,0 0 8 0,0 0-39 16,0 0-25-16,0 0-34 15,0 0-90-15,0 0-86 0,0 0-206 16,0 0-126-16,0 0-30 0</inkml:trace>
  <inkml:trace contextRef="#ctx0" brushRef="#br0" timeOffset="9544">5337 544 327 0,'0'0'91'0,"0"0"2"16,0 0 37-16,0 0 41 0,0 0 11 15,0 0-17-15,0 0 8 0,0 0 23 16,0 0-39-16,0 0-56 0,0 0 27 16,0 0 5-16,0 0-34 15,44-36-29-15,0 12-4 16,6 6-20-16,0 4-11 0,7-7-24 16,-7 7 0-16,-6 3 2 0,0 0 4 15,-44 11-7-15,38-7-18 16,-38 7 8-16,0 0-3 0,0 0 13 15,0 0-6-15,0 0-64 0,0 0-2 16,0 0-8-16,0 0-4 16,0 0-41-16,0 0-4 0,0 0 23 15,-44 46 20-15,44-46 31 16,-50 36 16-16,50-36 18 0,-44 28-4 0,44-28 4 16,0 0 11-16,0 0 5 15,-44 18 16-15,44-18-21 16,0 0 0-16,0 0 49 0,0 0 34 15,0 0 9-15,0 0-7 0,0 0-21 16,0 0-16-16,0 0-34 16,0 0-26-16,0 0 47 0,0 0 53 15,-38 35-22-15,38-35-9 0,-25 42-5 16,12-6-4-16,13-36-2 0,-12 46-17 16,-1-4-13-16,7-7 15 15,6-35-8-15,-13 46-16 0,13-46 6 16,-6 39-7-16,6-39-4 15,0 0 21-15,0 0-15 0,-6 39 9 16,6-39 2-16,0 0-24 16,0 0 24-16,0 0-11 0,-26 39-8 15,26-39 0-15,0 0 0 0,0 0-14 16,-31 39 11-16,31-39-44 16,0 0-156-16,0 0-123 0,-44 42-139 15,44-42-27-15,0 0-7 0</inkml:trace>
  <inkml:trace contextRef="#ctx0" brushRef="#br0" timeOffset="9773">5343 996 609 0,'0'0'119'0,"0"0"-2"16,0 0 25-16,0 0 46 15,0 0 40-15,0 0-16 0,0 0-41 16,0 0-10-16,0 0-10 0,57-21-71 16,-7 7-21-16,-6 7-37 15,0-4 7-15,-6-3-6 0,6 10-16 16,-44 4-51-16,37-10-139 16,-37 10-200-16,0 0-203 0</inkml:trace>
  <inkml:trace contextRef="#ctx0" brushRef="#br0" timeOffset="12284">6034 445 273 0,'0'0'0'15,"0"0"-6"-15,0 0 2 0,0 0 9 16,-31-21 6-16,31 21 0 16,0 0-7-16,0 0-4 0,0 0 17 15,0 0 22-15,0 0-17 0,0 0-12 16,0 0-10-16,0 0 12 16,0 0 12-16,0 0-3 0,0 0 24 15,44-25 16-15,-6 18 25 0,-1 7-19 16,-37 0 21-16,44 14 1 0,-44-14-3 15,38 25 27-15,-38-25 27 16,0 0 2-16,0 0 12 16,19 39-61-16,-19-39-49 0,0 46-17 15,0-46 4-15,0 0-3 0,-57 49-15 16,13-17-13-16,44-32-12 16,-62 25 5-16,62-25-3 0,-44 24 12 15,44-24-24-15,-51 7 0 0,51-7-14 16,0 0-27-16,0 0 3 15,0 0 22-15,0 0 38 0,0 0-9 16,0 0 5-16,0 0-9 0,0 0 8 16,57 14-9-16,-57-14 14 15,50 18 23-15,-50-18-19 0,0 0 20 16,50 32 3-16,-50-32 21 16,0 0 23-16,0 0-1 0,44 42 39 15,-44-42-33-15,7 46-34 0,-7-46-6 16,0 0 6-16,-57 53-1 15,19-14 10-15,-6-7 7 0,0 3 8 16,0-3-25-16,7-7-1 0,37-25 1 16,-44 32-27-16,44-32 5 0,-44 14-16 15,44-14 8-15,0 0-5 16,0 0-57-16,0 0-97 0,0 0-140 16,-32 17-58-16,32-17-32 15,0 0-31-15</inkml:trace>
  <inkml:trace contextRef="#ctx0" brushRef="#br0" timeOffset="13044">6531 1010 673 0,'0'0'81'16,"0"0"5"-16,0 0-5 15,0 0 3-15,0 0-66 0,0 0-1 16,-38-7-4-16,38 7-13 0,-37 0 0 15,37 0-6-15,0 0 10 16,0 0-4-16,-38 11 6 0,38-11 10 16,0 0-4-16,0 0-27 0,0 0-8 15,0 0 23-15,0 0-5 16,0 0-14-16,19-43 27 0,-19 43-8 16,44-31-18-16,-44 31 4 0,44-11 23 15,-44 11 27-15,0 0 35 16,50 18-8-16,-50-18 52 15,0 0 25-15,25 46-44 0,-25-46 19 16,0 53-16-16,-6-11-8 0,-7-3-28 16,13-39 3-16,-37 46-26 0,5-14 1 15,32-32-30-15,-50 38-11 16,12-6 13-16,38-32-4 0,-44 22-6 16,44-22-56-16,0 0-166 0,-44 7-140 15,44-7-44-15,0 0-58 16</inkml:trace>
  <inkml:trace contextRef="#ctx0" brushRef="#br0" timeOffset="13764">6958 713 722 0,'0'0'154'0,"0"0"-5"0,0 0-14 15,0 0-61-15,0 0-14 0,0 0-37 16,26-46-23-16,-26 46 26 16,0 0-11-16,31-38-28 0,-31 38 7 15,0 0 2-15,44-29 35 0,-44 29 52 16,0 0-30-16,50 0 17 16,-50 0 21-16,44 18 35 0,-44-18-1 15,0 0-48-15,32 57 3 0,-20-15-5 16,-12-42-24-16,13 49-7 15,-13-49-6-15,-6 50-1 16,6-50-8-16,-19 49 1 0,19-49-11 16,-13 46-4-16,13-46 6 0,0 0 10 15,-31 36-20-15,31-36 13 0,0 0-11 16,0 0 9-16,0 0-22 16,0 0-20-16,0 0 20 0,-7-43-12 15,14 1 4-15,12-8-24 0,6-3 10 16,-6 0 1-16,12 4 7 15,0-1-1-15,7 8 7 0,-6 3-2 16,-32 39-8-16,50-39 15 0,-19 14 8 16,-31 25-14-16,38-10-2 15,-38 10 11-15,44 14 0 0,-44-14 22 16,38 35 32-16,-13 1 21 16,-25-36-11-16,12 53-38 0,-5-11 26 15,-1-7 2-15,-6 4 6 0,0 0 4 16,-6-3-10-16,-1-1 20 15,7-35-20-15,-12 49-8 0,-1-13-26 16,13-36-4-16,-12 39-9 0,12-39-13 16,-13 35 3-16,13-35-72 15,0 0-88-15,0 0-120 0,0 0-119 16,0 0-131-16,0 0-62 0</inkml:trace>
  <inkml:trace contextRef="#ctx0" brushRef="#br0" timeOffset="14232">7876 60 840 0,'0'0'119'0,"0"0"44"16,0 0-48-16,0 0-50 0,0 0 120 16,0 0-22-16,0 0-29 15,38 21 9-15,0 11 43 0,-13 14-43 16,6 0 12-16,-6-1 1 0,0 8 20 15,-6 4-19-15,-6 7-24 16,6-1-14-16,-7 1-9 16,-6 3-14-16,7 0-13 0,-13-3-2 15,-6 6 3-15,-1-6-19 0,1-4-2 16,-19-3-14-16,6-1-29 16,-18-6 0-16,5 3-23 0,-6-7 3 15,1-8 14-15,-7 1-23 0,6-3 12 16,0-8-3-16,38-28-28 0,-44 25-23 15,7-11-37-15,37-14-52 16,-32 7-76-16,32-7-88 0,0 0-123 16,0 0-195-16,0 0-57 0</inkml:trace>
  <inkml:trace contextRef="#ctx0" brushRef="#br0" timeOffset="16060">7254 1251 425 0,'0'0'94'0,"0"0"71"16,0 0-40-16,0 0-27 15,0 0 19-15,0 0 25 16,0 0-1-16,6 46 12 0,-6-15-4 16,6 12-47-16,1-4-6 0,-7-1 14 15,0 5 16-15,-7-4-53 16,7 0-31-16,0 3-8 0,0-10-19 16,-6 7 2-16,6-39-5 0,-6 46-5 15,6-46-4-15,0 39 1 16,0-39-2-16,0 0 6 0,0 35-8 15,0-35-10-15,0 0 10 0,0 0 6 16,0 0-6-16,0 0-4 16,6 39-4-16,-6-39 19 15,0 0-2-15,0 0-9 0,0 0 0 16,0 0 0-16,0 0 4 0,0 0 14 16,0 0-8-16,0 0-10 0,0 0 8 15,38 24-8-15,-38-24 5 16,0 0-15-16,31 18 16 0,-31-18 4 15,0 0-23-15,0 0 15 0,0 0 7 16,0 0-9-16,0 0 5 16,0 0-2-16,0 0-3 0,0 0 0 15,0 0 5-15,0 0 3 0,0 0-8 16,0 0-6-16,38 7 1 16,-38-7-3-16,38 4-3 15,-38-4 20-15,31 0-3 0,-31 0-6 16,44 3-8-16,-12 1 17 0,-32-4-7 15,56 0-2-15,-12 0 2 16,6-4-7-16,1 1 0 0,-7 3 16 16,0-4-4-16,0 1-12 0,0-1 5 15,0 1 0-15,0 3 6 16,-7-4-11-16,1 1-2 0,0-5 12 16,-7 8-3-16,-6-7-21 0,-25 7 13 15,38 0 6-15,-38 0 10 16,0 0-1-16,0 0-4 15,0 0 2-15,0 0 2 0,0 0-13 16,0 0 4-16,0 0-4 0,0 0-9 16,0 0 6-16,0 0-16 0,25-3 6 15,-25 3 11-15,0 0-4 16,0 0 3-16,0 0 7 0,0 0-7 16,0 0-17-16,0 0-1 0,0 0-10 15,0 0-34-15,0 0 19 16,0 0 24-16,0 0 13 0,0 0-2 15,0 0-4-15,0 0-7 0,0 0-14 16,0 0 13-16,6-35-5 16,-6 35 6-16,0 0-5 15,-6-39 6-15,6 39-11 0,-12-32 0 16,12 32-29-16,-13-35 6 0,13 35 36 16,0 0 20-16,0 0-2 15,-19-36 19-15,19 36 5 0,0 0 21 16,0 0 12-16,0 0-12 0,0 0-30 15,0 0-2-15,0 0 6 16,0 0 3-16,0 0-23 0,0 0 17 16,0 0-14-16,0 0-5 0,0 0 12 15,0 0-1-15,0 0-9 16,0 0-4-16,0 0 21 16,0 0 17-16,0 0 19 0,0 0-20 15,0 0 16-15,0 0 16 0,44 11-17 16,-6 10 3-16,0-10-4 15,-1-4 9-15,-5 0-14 0,12 0-4 16,-7-4-27-16,1-3 10 0,-6 4-9 16,-32-4 18-16,31 0-11 0,-31 0-4 15,0 0 7-15,0 0 3 16,0 0 6-16,0 0-21 0,0 0-12 16,0 0 8-16,0 0-11 0,0 0 8 15,0 0 17-15,-38 7 26 16,7 4 31-16,-1 3-10 0,1 0-5 15,0 3 4-15,31-17-12 16,-44 32-8-16,12-11 26 0,1 4-19 16,31-25-13-16,-38 21-13 15,38-21-6-15,-31 29-4 0,31-29-5 16,0 0-31-16,0 0 27 0,0 0-21 16,0 0-43-16,0 0-63 15,0 0-106-15,0 0-94 0,0 0-78 16,0 0-94-16,0 0 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4.2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7 375 274 0,'0'-43'79'0,"-7"-3"-28"16,7-3-11-16,0-4-35 0,0 3-11 15,7 1-61-15,-7 6-44 16,0 1-12-16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1:12.2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2602 203 0,'0'0'89'16,"0"0"11"-16,0 0-6 16,0 0-21-16,0 0-3 0,0 0 13 15,0 0-29-15,0 0-5 16,0 0 0-16,0 0 13 0,0 0 21 15,19-43-27-15,-1 11-14 16,-18 32-10-16,13-49 18 0,6 6-31 16,0 5-19-16,6-5 3 15,0 1 4-15,6-1-26 16,1 1 29-16,6-4 22 16,18 4-3-16,1-4-33 0,6 3 32 15,6 1-9-15,0-1-31 16,13 1 2-16,6 0-1 0,12-1 37 15,7 1-22-15,19 3 16 16,6-3-16-16,12-1-17 0,7-3 8 16,-6-3-16-16,-1-1 33 15,-5 4-33-15,-1 4 58 16,0-1-43-16,-6 1 21 0,-6 0 20 16,-7 6-42-16,1 1-8 15,-7 3 4-15,0 0-8 0,0 1 56 16,13 2-10-16,-1-2-10 15,14 2-15-15,5 1-24 16,1 0 30-16,-1 3-8 16,-5 4-20-16,-14 3 26 0,7 0 0 15,0 1-13-15,7-1 16 16,-1 4-9-16,0 0 6 0,-6 0-12 16,0 3-10-16,13-3 4 15,12 0 40-15,0-4-10 0,7 8-40 16,-7-1 40-16,0 4-38 15,-6-4 10-15,-7 8-7 0,-12 3-33 16,-12-4 73-16,-1 1-15 16,-6 6 4-16,0-3-7 15,-6 4 31-15,6-1-36 16,-6 1-10-16,-12-1 7 0,-1 1 3 16,-6 3 0-16,0 4-27 15,-6-4 27-15,6 0 34 0,-7 0-41 16,1 3 20-16,-7 1-16 15,-5 0-23-15,-1-1 20 0,-6 4 9 16,6-3 6-16,-6 3-16 16,6 4 22-16,-6-1-37 15,-1-3 51-15,-5 4-19 0,6 0-5 16,-7-1-36-16,1 1 46 16,-7-4 1-16,1 0-26 15,-1 4 0-15,0-4 19 0,-50-14-6 16,63 21-22-16,-6 1 19 15,-7-5-12-15,-50-17 42 16,63 29-18-16,-13-8-29 0,-50-21 9 16,63 39 14-16,-63-39 8 15,56 42-2-15,-56-42-19 0,57 50-22 16,-57-50 38-16,50 56 22 16,-50-56-48-16,44 57 1 0,-44-57 13 15,44 53 29-15,-44-53-23 16,38 46-3-16,-38-46 4 15,44 46-7-15,-44-46-12 16,38 28 9-16,-38-28 2 0,0 0 11 16,50 32 25-16,-50-32-49 15,0 0 25-15,0 0 28 0,0 0 33 16,0 0-53-16,0 0 5 16,0 0-25-16,0 0 20 0,0 0-28 15,0 0 16-15,0 0 1 16,-19-60-10-16,19 60 21 0,-25-61-20 15,6 12 18-15,19 49-49 16,-25-53 38-16,12 11 13 16,13 42-30-16,-12-46 23 15,12 46-16-15,-13-39 29 0,13 39-33 16,0 0 24-16,0 0-33 16,0-43 20-16,0 43 3 0,0 0-11 15,0 0 2-15,0 0 6 16,0 0 24-16,0 0-24 0,0 0 20 15,0 0-20-15,0 0 9 16,0 0-1-16,0 0 2 0,0 0 26 16,0 0-42-16,0 0 9 15,0 0 12-15,0 0-41 16,0 0 48-16,44 29-32 16,-44-29 37-16,38 56-27 0,-19-6-9 15,0-8 2-15,-19-42 32 16,25 57-22-16,-13-15-6 0,-12-42-3 15,13 42 25-15,-13-42-27 16,0 0 34-16,19 46-37 0,-19-46 24 16,0 0-2-16,0 0-11 15,0 0-6-15,0 0 10 16,0 0 5-16,0 0 74 0,0 0-18 16,0 0-41-16,0 0 8 15,0 0-42-15,0 0 25 0,0 0 7 16,0 0-56-16,0 0 43 15,0 0-1-15,-50 4-4 16,50-4 9-16,-57-11-13 0,13 8-8 16,44 3 5-16,-57-14 3 15,57 14-5-15,-56-11 22 16,18-3-37-16,38 14 27 0,-50-11-12 16,50 11 17-16,-50-7-22 15,50 7 14-15,-57-3 5 0,57 3-35 16,-57-4 36-16,57 4 12 15,0 0-22-15,-56 4 0 0,56-4-7 16,0 0 2-16,-57 3-12 16,57-3-76-16,0 0-245 15,-56 14-132-15</inkml:trace>
  <inkml:trace contextRef="#ctx0" brushRef="#br0" timeOffset="2787">63 3609 323 0,'0'0'52'0,"0"0"-13"0,37 0-7 16,-37 0 37-16,32-21-3 15,-32 21-22-15,44-39 14 16,-44 39 0-16,56-50-12 15,-12 4-4-15,0 4-7 0,7 3-26 16,-1-3 1-16,6-1 9 16,1 1-15-16,6-4 7 0,6-4-6 15,6 1 27-15,1-1 0 16,-1-3-9-16,13 0 1 16,0 4-13-16,7-1 10 0,11-3 34 15,1 0-18-15,0 4-7 16,0-4-19-16,0 0 17 0,0 0-8 15,0-7 43 1,6 0-45-16,0-4-8 0,6-3 3 16,13 0 13-16,0-7 19 15,13-4-34-15,-7 0-3 0,0-3 31 16,7 3-28-16,6 4 5 16,-7-4-9-16,1 4 15 0,-7 0-8 15,-6 0-4-15,-6 3-25 16,-13 0 30-16,0 8 3 0,0-1-4 15,-6 0-21-15,6 4 12 16,0 0 24-16,1 4-54 0,-14-1 38 16,7 4-37-1,0 4 51-15,6-1-31 0,13 4 10 16,-1 0-3-16,14 4-25 16,-1-1 33-16,7 5-24 0,-1-1 10 15,1 0-6-15,-1 3 12 16,-5 5 3-16,5 2-18 0,1 1 38 15,-1 0-33-15,1 3-12 16,6 0 29-16,0 1-19 0,6 2 14 16,6 1-9-16,7 4 1 15,-7-5 9-15,1 5-14 16,-7-1 4-16,-6 4-7 16,0-4 30-16,-1 8-27 0,-5-5 14 15,0 5-11-15,-13 3-2 16,0 0 7-16,-13 3-14 0,7 1 39 15,-1-1-38-15,7 1 32 16,0-1-48-16,7 8 43 0,-1-1-38 16,0 1 47-16,0 3-51 15,-12 0 56-15,0 0-41 16,0 0 25-16,-1 4-23 0,1-4 14 16,0 3-3-16,-13 1 11 15,13-1-47-15,-7 5 51 0,13-1-40 16,0 3 50-16,0-3-19 15,6 4-12-15,7-4-20 16,-13 4 52-16,6 0-13 0,-12 3-7 16,-7 0-4-16,1 0-24 15,-13 4 25-15,-7 0 8 0,1 3-17 16,-7 0 20-16,-6-3-33 16,-6 3 9-16,-7-3 23 15,1 0-8-15,-14-1-10 0,1 1-4 16,-6 0 30-16,-1 0-43 15,-5-1 27-15,-1 1 27 0,7 3-35 16,-7 1 21-16,13 3-37 16,6 3 48-16,0 0-47 15,13 1 12-15,-7-1 17 0,7 4-11 16,0-7 0-16,-1 6-14 16,1-6 41-16,0 0-39 15,-7 3 26-15,-6-6-20 0,0-1 21 16,1 0 5-16,-8-3-32 15,-5 0 24-15,0-1-35 0,-1 1 35 16,-56-25-31-16,63 32 29 16,-63-32-26-16,69 42 1 0,-19-6 11 15,-50-36 48-15,51 39-64 16,-51-39 37-16,50 42-8 16,-50-42-2-16,0 0 1 15,57 53-30-15,-57-53 49 0,0 0-42 16,50 57 50-16,-50-57-61 15,0 0 37-15,44 45-11 0,-44-45-19 16,0 0 42-16,0 0-57 16,50 46 48-16,-50-46-26 0,0 0 29 15,0 0-29-15,50 39 21 16,-50-39-14-16,0 0-12 0,0 0 17 16,0 0 13-16,0 0-18 15,0 0 21-15,0 0-25 0,0 0 27 16,0 0 4-1,0 0 22-15,0 0-16 0,0 0-14 16,0 0 5-16,0 0-41 16,0 0 35-16,0 0-20 0,0 0 24 15,0 0-17-15,0 0-21 16,-12-53 37-16,-1 7-61 0,13 46 54 16,-12-67-21-16,5 14 25 15,7 53-26-15,-6-60 26 0,6 11-13 16,0 49 24-16,-6-50-32 15,6 50 5-15,0 0-3 16,0-49-15-16,0 49 54 16,0 0-33-16,0 0-26 0,0 0 26 15,0 0 26-15,0 0-42 16,0 0 32-16,0 0-24 0,0 0 12 16,0 0-24-16,0 0 26 15,0 0-13-15,0 0 7 0,0 0 16 16,0 0-46-16,0 0 42 15,0 0-21-15,19 60 25 16,-7-7-13-16,-12-53 11 0,19 63-18 16,-6-13 14-16,-13-50-21 15,12 63 23-15,-12-63-32 0,25 53 32 16,-25-53 19-16,0 0-45 16,26 50 35-16,-26-50-14 15,0 0 14-15,0 0 14 0,0 0 41 16,0 0-53-16,0 0 0 15,0 0-12-15,0 0-32 0,0 0 36 16,0 0-19-16,0 0 4 16,-70 32 19-16,14-15-31 15,56-17 22-15,-57 18-15 0,7-7 8 16,50-11-21-16,-50 17-28 16,50-17-301-16,0 0-212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1:16.2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2602 472 622 0,'0'0'146'0,"0"0"38"15,0 0 9-15,0 0-29 16,0 0-84-16,0 0-8 15,0 0-31-15,0 0-44 0,0 0 97 16,0 0-8-16,-18 39-45 16,5 0-35-16,13-39 20 15,-31 46 4-15,12-8-24 16,-6 1-6-16,25-39-16 0,-38 50 18 16,13-15-2-16,25-35 37 15,-38 46-348-15,7-18-149 0</inkml:trace>
  <inkml:trace contextRef="#ctx0" brushRef="#br0" timeOffset="457">2269 482 373 0,'0'0'110'0,"0"0"-8"16,0 0-39-16,0 0-3 16,0 0-50-16,0 0 15 0,-37 39 1 15,37-39-2-15,0 0 42 16,0 0-3-16,0 0 21 0,0 0-29 15,0 0-65 1,0 0 19-16,0 0-24 0,0 0 15 16,18-39 5-16,-18 39-14 15,0 0 16-15,0 0-24 0,0 0 46 16,38-10-26-16,-38 10 32 16,0 0-57-16,0 0 54 15,32 46 23-15,-20-11-18 0,-6 4 6 16,1-4 1-16,-7-35 1 15,-13 46 14-15,1-7-33 0,12-39-16 16,-32 46-35-16,-12-11 25 16,6-10 0-16,38-25-172 15,-50 21-87-15,19-10-130 16</inkml:trace>
  <inkml:trace contextRef="#ctx0" brushRef="#br0" timeOffset="1168">2213 164 377 0,'0'0'60'0,"0"0"-16"0,0 0-24 16,0 0 119-16,0 0-45 16,0 0-7-16,0 0-54 0,0 0 69 15,0 0-59-15,-38 39-20 16,13-3 5-16,25-36-5 16,-25 42-13-16,0-7 40 0,25-35-31 15,-32 46 33-15,32-46-58 16,-44 46 24-16,44-46 34 15,-63 43-69-15,7-15 28 16,5-7-34-16,1-7 61 0,6-3-38 16,0-8-13-16,6 1-1 15,-6-4 14-15,7-4 32 16,37 4-66-16,-44-7 42 0,44 7-8 16,-38-14 0-16,38 14 12 15,0 0 14-15,0 0-45 0,0 0 29 16,-38-10-10-16,38 10-17 15,0 0 58-15,0 0 10 16,0 0-51-16,0 0 27 0,0 0-19 16,0 0-8-16,0 0-19 15,0 0 54-15,0 0-39 16,38 24 4-16,-38-24 23 16,38 53-13-16,-7-7-3 0,-18 0 40 15,-1 0-5-15,-12 4 9 16,-6-4-5-16,-7-4-27 0,-5 0-11 15,-14-3-5-15,-12-3-3 16,-6-5 7-16,-7-2-7 0,-6-8 15 16,1-7 82-16,-1-3-36 15,6-11-5-15,1-11 10 16,5-10-26-16,7-11 43 16,13-14-19-16,-1-10-12 0,14-12-12 15,5-6-33-15,13 0 13 16,13 0-23-16,5 3 11 15,8 11-126-15,-1 7-171 0,12 0-205 16,-5 11-70-16</inkml:trace>
  <inkml:trace contextRef="#ctx0" brushRef="#br0" timeOffset="1413">1672 90 749 0,'0'0'206'0,"50"-32"71"15,-50 32-64-15,63-28-70 16,-63 28-80-16,57-21-11 16,-57 21-33-16,44 0-2 0,-44 0-22 15,0 0 29-15,0 0-35 16,12 56 25-16,-24-3-49 0,-13-7-183 15,-7-7-192-15,-5 4-69 16</inkml:trace>
  <inkml:trace contextRef="#ctx0" brushRef="#br0" timeOffset="1618">1232 581 869 0,'0'0'287'16,"0"0"13"-16,-6 36-86 15,6-36-80-15,0 0-75 16,0 0-17-16,0 0-34 16,0 0-62-16,0 0-229 0,31 17-201 15</inkml:trace>
  <inkml:trace contextRef="#ctx0" brushRef="#br0" timeOffset="1988">679 532 946 0,'0'0'90'0,"0"0"96"0,38-25 10 15,-38 25-36-15,0 0-61 16,0 0-44-16,0 0 23 0,0 0-24 16,0 0-33-16,0 0-9 15,0 0-12-15,0 0 15 16,0 0-11-16,-51 36 9 0,1-1-22 15,-6 11 24-15,5 3-15 16,-12 11 64-16,7 4 2 0,-7 3-46 16,13 0-8-16,-7-3-24 15,13 0-8-15,0-15 16 16,13-3 28-16,-1-11-41 16,32-35-241-16,-37 36-185 0,5-19-31 15</inkml:trace>
  <inkml:trace contextRef="#ctx0" brushRef="#br0" timeOffset="2185">271 401 1020 0,'44'-21'221'0,"6"3"22"0,0 1-92 15,7-1-73-15,-1-3-33 16,7 3-23-16,0 0-49 0,-7 1-287 16,-5 3-138-16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1:27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377 0 128 0,'-377'392'7'0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1:30.3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2596 0 251 0,'0'0'45'0,"0"0"9"0,25 0 12 16,-25 0-16-16,0 0-6 15,0 0-16-15,0 0 21 16,0 0-11-16,0 0-6 0,0 0-22 16,32 21-13-16,-32-21 84 15,0 0-29-15,0 0-29 0,0 0-16 16,31 32 105-16,-31-32-43 15,32 28-14-15,-32-28-30 16,31 25 48-16,-31-25-4 0,32 21-36 16,-32-21-14-16,37 21 7 15,-37-21 25-15,38 21-43 0,-7-3-12 16,1-4 30-16,-1 4-37 16,7 3 7-16,-7 4 19 15,1-1 1-15,6 5-16 16,-1-1 17-16,-5 4-17 0,-32-32 29 15,50 46-17-15,-12-11-12 16,-7 0 91-16,1 4-54 0,-32-39 17 16,37 50-67-16,-12-8 37 15,-6-7-35-15,0 4 14 0,0-7 14 16,-6 7-12-16,-7-4 3 16,6 8-16-16,-12-1 16 0,13 1-18 15,-13-1 29-15,6 4-30 16,-6 3 20-16,0 4 73 0,-6 4-3 15,6-4-54 1,-13 0-25-16,7 4 6 0,-6-4 7 16,-1 3-13-16,0-3 13 15,-5 4-22-15,5-1 17 0,-12 1-3 16,6 3-21-16,0-4 31 16,0 4-20-16,0-7-4 0,1-3 22 15,-1-1-3-15,0-3-10 16,0 0 27-16,-6-3-41 0,0-1 21 15,0 0 5-15,-1 1-15 16,1-1-4-16,0 1 7 0,-6-1-3 16,-1-3-2-16,1 0 25 15,-1 0-26-15,1 0 16 16,0-1-3-16,-1 1-21 0,-6-3 7 16,1 3 32-16,5-4-41 15,-5 0 16-15,-1-3 22 0,0 3-25 16,0 1-6-16,1-4 19 15,-1 3-18-15,0 0 17 0,7-3-21 16,-7 0-8-16,-6 0 26 16,6-1-1-16,1 5 1 0,-7-4 10 15,0 3-16-15,0-3 0 16,0-1 0-16,6-2-8 0,0-1 3 16,1 0 5-16,5-3 17 15,-5 0-25-15,-1 0 1 16,6-4 11-16,-5-4-11 0,5 8-11 15,-5-4 37-15,-1-3-22 16,0 10-1-16,-12-3 4 0,6 3 22 16,-13 1-40-16,13 2-2 15,-6-2 31-15,0 2-22 0,-1 1 11 16,7 0-7-16,0 0-5 16,7-4 24-16,-1 0-29 0,7-3 37 15,-1 0-12-15,7 0-15 16,0-1 4-16,-7 1 10 15,-5 3-26-15,5-3 14 0,-5 3 12 16,-1 1 3-16,0-5-3 0,0 5-21 16,1-5 0-16,5 1 19 15,-5 0 4-15,-1-4-4 0,6 0-11 16,-5-3 6-16,5 3 0 16,7-3-3-16,-6-4 10 0,-7 0-12 15,7 4 9-15,-13-1-24 0,12 5 31 16,-12-5-11-16,6-3 11 15,1 1-35-15,5-1 19 0,1 0 17 16,31-14-4-16,-38 18 9 0,7-11-22 16,31-7-5-1,-32 14 6-15,32-14 7 0,0 0 11 0,-31 10-24 16,31-10-9-16,0 0 16 16,0 0 7-16,0 0 14 15,0 0-16-15,0 0-2 0,0 0-14 16,0 0 14-16,0 0 3 0,0 0 8 15,0 0-14-15,0 0-5 16,-32 4 0-16,32-4-1 0,0 0-28 16,0 0-3-16,0 0 21 15,0 0-3-15,0 0-14 0,13-28 36 16,6-1-7-16,0 1-1 0,6-4-16 16,-6 4-36-16,6-4 9 15,0 0 3-15,6-3 34 16,-12 3-25-16,0 4 34 0,-19 28 10 15,25-32 19-15,-25 32-37 0,0 0 3 16,25-28 6-16,-25 28-3 16,0 0 11-16,0 0 22 0,0 0-20 15,19-32-31-15,-19 32 12 16,0 0 13-16,19-28 11 0,-19 28-1 16,13-28-18-16,-13 28 8 0,0 0-5 15,6-29-7-15,-6 29 8 16,0 0 18-16,0 0-12 0,0 0 12 15,0 0-10-15,0 0-18 0,0 0-15 16,0 0 24 0,0 0 9-16,0 0-1 0,0 0-3 15,0 0-4-15,0 0 22 0,0 0-10 16,0 0-5-16,-6 32-10 16,-1-4 26-16,1 4-9 0,-13 0 5 15,0 3-25-15,1 1 18 0,-1-5 20 16,-6 1-28-16,6 0-11 15,19-32-1-15,-25 35 23 0,25-35-5 16,-19 29 6-16,19-29-24 16,0 0 12-16,0 0-6 0,0 0 16 15,0 0 5-15,0 0 10 16,0 0 3-16,0 0-20 0,0 0 5 16,0 0-28-16,0 0 15 15,0 0-4-15,0 0 64 0,0 0 32 16,0 0-7-16,0 0-35 0,31 7-6 15,7-11-15-15,0-3 5 16,6-7 11-16,6-7-4 0,6 3-14 16,1-3-14-16,6 7-2 15,-13 3-2-15,0-3-3 0,-6 3-16 16,-6 8-3-16,-6-1-196 0,-1 8-157 16,0-1-119-16</inkml:trace>
  <inkml:trace contextRef="#ctx0" brushRef="#br0" timeOffset="1092">4777 1841 584 0,'0'0'-13'0,"0"0"15"0,7 28 32 15,-7-3-26-15,-7 0 12 16,7-25-20-16,-12 31 5 0,-1-6 0 16,1 0 10-16,12-25-11 15,-25 25-9-15,25-25 5 0,-26 21-11 16,26-21 8-16,-31 10 3 15,31-10-3-15,-31-3-8 16,31 3-1-16,-32-18 9 0,32 18 3 16,0 0-3-16,-25-28 5 15,25 28 13-15,0 0-24 0,0 0 11 16,0 0 2-16,0 0-11 16,0 0 22-16,0 0 0 0,-25 35-18 15,6-3 42-15,6-4-2 16,13-28-12-16,-6 43 10 0,6-15-13 15,0-28-8-15,-6 28 5 16,6-28-4-16,0 0 9 16,-13 32-20-16,13-32-4 0,0 0 6 15,0 0-12-15,-37 28 13 0,37-28-14 16,-32 18 7-16,32-18-8 16,-31 4 3-16,31-4 10 15,-25-11 19-15,25 11-12 0,-32-18-12 16,32 18-8-16,-31-17 13 15,31 17-1-15,-32-15-4 0,32 15 4 16,-37 0 0-16,11 0-12 16,-5 8 30-16,31-8 30 0,-44 14-16 15,44-14 10-15,-44 17-8 16,44-17-8-16,-38 25 0 0,38-25 113 16,-44 46 35-16,19 0-51 15,0-4 44-15,0 8-87 16,6 3-39-16,0 0 10 15,0-4-11-15,-6 1-23 0,0-1-12 16,6-6 8-16,0-8-39 16,19-35-52-16,-19 35-211 0,19-35-188 15,0 0 7-15</inkml:trace>
  <inkml:trace contextRef="#ctx0" brushRef="#br0" timeOffset="1276">4438 2434 1340 0,'0'0'126'16,"0"0"33"-16,0 0-58 0,0 0-59 15,0 0-21-15,0 0-264 16,25 11-231-16</inkml:trace>
  <inkml:trace contextRef="#ctx0" brushRef="#br0" timeOffset="1456">4205 3226 1045 0,'0'0'28'0,"13"-35"-13"16,12-4 8-16,0 0-19 16,7-3-99-16,-7-1-174 0</inkml:trace>
  <inkml:trace contextRef="#ctx0" brushRef="#br0" timeOffset="1673">3923 1364 757 0,'0'0'115'0,"18"-53"38"16,8 10-23-16,-26 43-35 16,44-39-67-16,-7 15-7 15,-37 24-21-15,57-7 12 0,-57 7-21 16,50 10-62-16,-50-10-114 15,19 50-124-15,-25-1-33 16</inkml:trace>
  <inkml:trace contextRef="#ctx0" brushRef="#br0" timeOffset="1817">3684 1954 614 0,'0'0'79'16,"0"0"-14"-16,37-28-38 0,7-8-12 15,7-6 4-15,5-1-10 16,1 1-116-16,-7 10-108 0</inkml:trace>
  <inkml:trace contextRef="#ctx0" brushRef="#br0" timeOffset="2344">3615 2336 417 0,'0'35'152'0,"0"-35"-1"15,6 39-12-15,0-7-53 16,0-1-24-16,1 1-39 0,-1-4-15 16,-6 1-2-16,0-29 2 15,-19 39-8-15,7-11 18 16,12-28-10-16,-19 28-12 0,19-28 21 15,0 0-32-15,-38 18 15 16,38-18 7-16,0 0-18 0,0 0-5 16,0 0 16-16,-25-39-16 15,12 14 10-15,13 25-7 0,0 0 24 16,0 0-19-16,0 0 8 16,0 0 9-16,0 0 2 0,0 0-8 15,13 28-3-15,-7 8 15 16,7-1 3-16,-1 4 38 15,1-4-17-15,6 1 80 16,-19-36-60-16,25 53 14 0,-13-7 60 16,-12-4-40-16,-6-3-2 15,-13 3-37-15,-6-3-17 0,-6-3-22 16,-7-8-6-16,0-3-1 16,-6-4 7-16,7-7-19 0,-1-7 134 15,0-11-56-15,0-10-42 16,13-7-25-16,-6-14-4 0,12-11 18 15,6 3-12-15,13-6-7 0,7-4-9 16,5 3-16 0,7-3-117-16,6 4-86 0,7 7-115 0,-1 6-85 15,7 8-29 1</inkml:trace>
  <inkml:trace contextRef="#ctx0" brushRef="#br0" timeOffset="2509">3552 3410 935 0,'37'21'205'0,"7"-17"-19"0,0-8-54 16,7-10-72-16,-7-11-35 16,12 0-37-16,-5-3-216 0,-7 0-171 15</inkml:trace>
  <inkml:trace contextRef="#ctx0" brushRef="#br0" timeOffset="2736">3325 3106 1584 0,'0'0'180'0,"0"0"20"0,0 0-72 16,0 0-55-16,0 0-35 15,0 0-21-15,0 0-20 0,0 0-202 16,0 0-235-16,0 0-95 16</inkml:trace>
  <inkml:trace contextRef="#ctx0" brushRef="#br0" timeOffset="3532">2804 3350 447 0,'0'0'84'16,"0"0"97"-16,0 0-43 0,0 0-27 16,6 32-62-16,-6-32-10 15,0 0-14-15,38 17 2 0,-7-10-12 16,-31-7-1-16,25 4-10 16,-25-4-8-16,0 0 1 15,0 0-4-15,0 0-30 0,32-25 4 16,-32 25-8-16,6-28 2 15,-6 28 0-15,-6-35 13 0,-1 10 26 16,7 25-5-16,0 0 18 0,-25-32-3 16,25 32-1-16,0 0-19 15,0 0 6-15,0 0 9 0,0 0 1 16,0 0 2-16,-37 18 12 16,5 6 31-16,7 8-21 0,0 4 24 15,-7-5-6-15,7 8 0 16,-6-3 0-16,6-5-3 0,-7 1-39 15,7-7 17-15,25-25-9 16,-38 28-23-16,38-28 9 16,-31 18 20-16,31-18-30 0,0 0 5 15,-25-14 8-15,25 14-8 0,-13-32-11 16,13-3-27-16,7 3-12 16,5 0 28-16,1 4 7 0,-13 28 24 15,0 0-4-15,0 0-9 16,25-18-2-16,-25 18 21 0,0 0-8 15,0 0 35-15,19 42-16 16,-19-3 22-16,-7 0 14 0,-5 0-22 16,-1-4-27-16,-6 1 24 15,1-8-28-15,18-28 6 16,-26 39-23-16,26-39 18 0,0 0 2 16,-31 28-3-16,31-28-13 0,-31 11 4 15,31-11 2-15,-32-14-1 16,32 14-32-16,-25-43 1 0,6 4 19 15,7 7 9-15,12 32-6 16,-13-28 24-16,13 28-15 0,0 0 15 16,0 0-18-16,-31 14 28 15,6 15-14-15,-1 6 10 0,1 11 13 16,6 3-1-16,1 4-24 0,-1 0-11 16,0-3 28-1,0-8-13-15,6-6-22 0,1-8-61 16,12-28-162-16,-6 21-91 0</inkml:trace>
  <inkml:trace contextRef="#ctx0" brushRef="#br0" timeOffset="3721">2370 3406 967 0,'38'-28'12'0,"6"3"24"16,0 1-1-16,0 2-25 0,-7 1-23 16,-37 21 22-16,44-21-86 15,-44 21-93-15,32-14-95 0</inkml:trace>
  <inkml:trace contextRef="#ctx0" brushRef="#br0" timeOffset="3980">1955 3406 655 0,'0'0'106'15,"0"0"-47"-15,-37-28-18 0,37 28-27 16,0 0 145-16,0 0-8 15,-13 42-70-15,13 4-38 0,6 4 10 16,7-4-28-16,-1 7-44 16,1-4 11-16,0 1 8 0,-1-1-135 15,1-3-90-15,-1-7-54 16,1-4-53-16</inkml:trace>
  <inkml:trace contextRef="#ctx0" brushRef="#br0" timeOffset="4617">1811 3876 424 0,'0'0'142'0,"0"0"11"15,0 0 22-15,0 0-64 16,19 43 60-16,-7-1-24 0,-6 4-57 16,-6 4-36-16,-6-4-11 15,6 3-30-15,-12 4-38 0,12 0 19 16,-7-4 6-16,1-3-286 0,0-3-171 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5:46.6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49 1282 0,'0'0'270'15,"0"0"16"-15,0 0-28 0,0 0-62 16,0 0-24-16,-12 32-30 16,12-32-43-16,0 0-32 15,0 0-18-15,0 0-23 0,0 0 15 16,31 18-23-16,-31-18-6 15,0 0 1-15,38-14-13 0,-38 14 14 16,0 0-22-16,31-43-6 16,-31 43 23-16,13-42-23 0,-13 42 14 15,0 0-7-15,0 0 10 0,0 0 7 16,0 0-14-16,0 0-14 16,0 0 28-16,0 0-10 0,-38 0-11 15,38 0 11-15,0 0-13 16,0 0-40-16,0 0-51 0,0 0-119 15,0 0-166-15,0 0-128 16,0 0-5-16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5:47.0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76 117 880 0,'-38'-43'148'16,"38"43"72"-16,0 0 4 0,0 0-81 15,0 0-68-15,0 0 16 0,0 0-11 16,0 0-30-16,0 0 7 16,44 18-48-16,-44-18 31 15,44 14-23-15,-44-14-12 0,44 11 12 16,-44-11-7-16,0 0 3 0,0 0 4 15,0 0-22-15,44-18-22 16,-44 18 45-16,0 0-4 0,6-39-10 16,-6 39 80-16,0 0 28 15,-12-35-9-15,12 35-28 0,0 0-33 16,0 0-23-16,-44-22-30 16,6 19 15-16,38 3 7 0,-50 7-16 15,12 0 5-15,38-7-3 16,-38 11-5-16,38-11-25 0,0 0-17 15,0 0-25-15,0 0-17 16,0 0-27-16,0 0-87 0,0 0-237 16,0 0-85-16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5:44.1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3127 1023 568 0,'0'0'142'0,"0"0"24"16,12 28 83-16,-12-28-5 0,-12 32-27 15,12-4 86-15,-13 0-30 16,-6 1-13-16,7-8-48 0,12-21-35 16,-25 25-30-16,25-25 0 15,0 0-5-15,0 0-14 0,-19 21-23 16,19-21 12-16,0 0-13 16,0 0-8-16,0 0-46 15,-32 3-33-15,32-3-4 0,-31-3-5 16,31 3 6-16,-32-11 2 15,32 11 8-15,-37-10-4 0,37 10 4 16,0 0-1-16,-32-22 11 0,32 22 1 16,-19-28 9-16,19 28-10 15,-12-39-15-15,-7 0-5 0,19 1-14 16,0-12 0-16,0 1 0 16,0-4 0-16,0-4 0 0,0 1 0 15,0 6 2-15,0 4 3 16,-13 14 4-16,13-3-1 15,-6 3-2-15,0 7-3 0,6 25 2 16,-19-35-15-16,6 7 10 16,13 28-5-16,-25-36-3 0,25 36 5 15,-12-31-8-15,12 31-17 0,0 0-82 16,0 0-90-16,0 0-78 16,0 0-112-16,0 0-206 0,0 0-178 15,0 0 38-15</inkml:trace>
  <inkml:trace contextRef="#ctx0" brushRef="#br0" timeOffset="213">2951 1496 1237 0,'0'0'396'0,"37"22"-40"15,-5-8-84-15,-7-11-87 16,6 1-86-16,1-11-65 0,-1 0 4 16,7 0-38-16,-13 0-122 15,-25 7-163-15,32-18-209 16,-32 18-87-16</inkml:trace>
  <inkml:trace contextRef="#ctx0" brushRef="#br0" timeOffset="537">2410 857 1070 0,'0'0'231'0,"0"0"-21"16,0 0-31-16,0 0 51 15,0 0-52-15,0 0-21 0,0 0-29 16,6 42 0-16,-6-42-25 16,32 43-15-16,-7-8 6 0,-25-35-33 15,25 46-7-15,0-11 46 0,-12 1 9 16,-13-8-38-16,-6 4-28 16,-13 3-8-16,0-3-29 0,-13-4-23 15,32-28-64-15,-56 42-87 16,12-17-105-16,6-7-96 0,0-8-146 15,38-10-66-15,-44-7 38 16</inkml:trace>
  <inkml:trace contextRef="#ctx0" brushRef="#br0" timeOffset="758">2096 708 1064 0,'0'0'283'16,"0"0"48"-16,0 0 9 0,0 0-55 16,0 0-53-16,0 60-42 15,6-3-54-15,7-4-50 16,6 7-31-16,-1-3-33 0,1-8-13 0,-6-3-27 16,-1-4-154-16,-12-42-250 15,13 46-262-15,-13-46-79 16</inkml:trace>
  <inkml:trace contextRef="#ctx0" brushRef="#br0" timeOffset="1061">2479 118 1493 0,'0'0'207'0,"19"-35"38"16,-19 35-19-16,0 0-83 15,-6-36-36-15,6 36-41 0,-44-28-36 16,0 14 3-16,0 11-21 16,-6 3-15-16,-7 10 16 0,0 8 5 15,1 3-23-15,-1 7 9 0,-6 1-7 16,26 2-19-1,-7 8 27-15,0 0-24 0,12-4-121 0,13 8-113 16,19-43-86-16,-25 56-118 16,19-3 4-16</inkml:trace>
  <inkml:trace contextRef="#ctx0" brushRef="#br0" timeOffset="1385">1807 1002 1085 0,'0'0'264'15,"-51"3"-7"-15,51-3-42 16,0 0-76-16,0 0-75 16,-37-35-9-16,37 35-33 0,0 0-19 15,0 0 19-15,0 0 25 16,0 0-21-16,0 0 39 0,37-14-25 15,-37 14 17-15,32 14 6 16,-32-14-12-16,38 35 19 0,-38-35-10 16,25 43 55-16,-13-5-22 0,-18-6-17 15,-13 0-35-15,-6 0-10 16,-19-4-51-16,-6-3-81 0,-13 3-94 16,-6-10-107-16,6-4-63 15,0-7-84-15,6-3-23 16,7-8 60-16</inkml:trace>
  <inkml:trace contextRef="#ctx0" brushRef="#br0" timeOffset="1617">1354 935 974 0,'0'0'270'0,"0"0"34"0,-31 38-9 16,31-38-109-16,-7 50-42 16,-5-8 22-16,-1-6-73 15,1 2-35-15,-26 1-19 0,13 0-37 16,-19 0-141-16,-6-4-153 0,-1 1-182 16,1-8-48-16,0-7-26 15</inkml:trace>
  <inkml:trace contextRef="#ctx0" brushRef="#br0" timeOffset="2153">1034 730 1147 0,'0'0'187'0,"0"0"-10"16,0 0-16-16,0 0-38 16,0 0-49-16,0 0 7 0,0 0-10 15,0 0-1-15,-57 24-14 16,7 1-14-16,-7 3 0 0,13 8-19 16,-6-1-16-16,6 7 37 15,0-3-25-15,6 0-4 16,7 0 1-16,-1 0-16 0,7 0 28 15,13 0 22-15,5-1-36 0,-5 1 3 16,24 0 8-16,1 0-15 16,6-4 6-16,-19-35 3 0,37 43 25 15,-11-8 28-15,-26-35 28 16,25 28 33-16,-25-28 41 0,0 0-8 16,-13 32-47-16,13-32-11 15,-63 25-18-15,-6-7-23 0,0-11-6 16,6-7 14-16,-6-4-13 0,6-6 28 15,0-8 8 1,7-7-6-16,12-14-18 0,6-3-39 16,7-11-25-16,12 0-3 0,12-4 10 15,14-3-17-15,12-3-11 16,6 3 8-16,12 3-8 0,7 1-6 16,7 2-66-16,-1 5-89 15,-6 7-76-15,6 6-52 0,-6 4-120 16,-44 32-155-16,38-35-135 15,-38 35-23-15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5:48.2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3118 289 670 0,'0'36'143'0,"6"-1"22"15,7 7-30-15,-7-6 46 16,0 3 24-16,1 3-31 0,5-3 2 16,-12 0 1-16,-6 0-15 15,-7-4-8-15,-12 4-42 16,-6-7-64-16,-7 3-31 0,-12-3-37 16,-13-7-152-16,0-4-146 15,-12-7-214-15,6-11-86 0</inkml:trace>
  <inkml:trace contextRef="#ctx0" brushRef="#br0" timeOffset="615">2816 7 881 0,'0'0'259'0,"0"0"20"0,0 0-13 16,-19 39-41-16,1-1 0 16,-8 5-20-16,-11 6-10 0,5-3-50 15,-12 0-34-15,-12 4-35 16,-7-8-34-16,-19-3-13 0,-6-7-19 16,-19-8-35-16,7 1-51 15,-1-4-23-15,1-10-34 16,12-4-15-16,6-10 12 0,13-8 19 15,12-7 19-15,7-6 20 16,12-1 18-16,38 25 45 0,-37-25 27 16,37 25 42-16,0 0-12 15,0 0-22-15,0 0-17 0,0 0 2 16,-38-21 14-16,38 21 44 16,0 0 10-16,0 0-4 0,0 0 2 15,0 0 37-15,-38 39 12 16,0-7-18-16,1-8-42 0,-14-2-28 15,-5-1-19-15,-7-4-13 16,0-2 6-16,0-1-9 16,7-7 11-16,5-4 1 15,14-6-3-15,-1-8-40 0,38 11-26 16,0 0-9-16,-25-28 29 16,25 28 13-16,0 0 9 0,0 0 6 15,38-35 8-15,-38 35-21 16,44-4 1-16,-7 11 19 0,-37-7 10 15,25 32 21-15,-12-4 98 16,-19 4 20-16,-7 0-29 0,-6 3-46 16,-18 4-21-16,-1 0-22 15,-12-4-12-15,-1-3-14 16,1-7-50-16,0-4-94 0,-1-7-111 16,7-7-116-16,0-7-178 15,0-11-105-15</inkml:trace>
  <inkml:trace contextRef="#ctx0" brushRef="#br0" timeOffset="809">1126 70 1088 0,'37'-3'328'15,"7"-4"3"-15,0-4-47 16,7 4-121-16,5-4-51 15,7 4-53-15,0 0-32 0,-7 0-58 16,-5 0-197-16,-14 4-215 16,-37 3-134-16,0 0 22 0</inkml:trace>
  <inkml:trace contextRef="#ctx0" brushRef="#br0" timeOffset="1041">591 410 1288 0,'0'0'403'0,"-31"31"-12"16,31-31-45-16,-25 39-57 16,0-3-85-16,-7 2-78 0,-6 5-53 15,1 3-42-15,-14 3-12 16,1-3-8-16,-6 0-109 0,-7 0-186 15,0 0-177-15,6-4-210 16,-6-3-31-16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5:52.5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208 0 723 0,'0'0'90'15,"0"0"60"-15,0 0-17 16,0 0 11-16,0 0-20 16,0 0-92-16,0 0 42 0,0 0-9 15,0 0-4-15,0 0-1 16,0 0-30-16,0 0-3 0,0 0-9 16,0 0-14-16,0 0-7 15,0 0 3-15,0 0 21 16,0 0 3-16,0 0 8 0,0 0 25 15,0 0 58-15,12 39 10 16,-5 4-42-16,-14 6 18 0,7 11-33 16,-6 11-16-16,-13 0-2 15,0-1 5-15,0 4-1 0,-6-3-20 16,0 0-13-16,0-8-6 16,0 1-15-16,6-15-4 15,6-6 12-15,1-11 7 0,12-32-6 16,-13 31 19-16,13-31-23 15,0 0 28-15,0 0-5 0,0 0 16 16,0 0 5-16,38 11-26 16,0-11-9-16,-1-3-6 0,7-8-14 15,-6 0 18-15,6-3-21 16,-6 7 13-16,-7-3-14 16,-6 2-138-16,-25 8-127 15,0 0-236-15,0 0-108 0,38-7 5 16</inkml:trace>
  <inkml:trace contextRef="#ctx0" brushRef="#br0" timeOffset="277">648 548 1253 0,'0'0'307'16,"0"0"-24"-16,37 28-73 16,-37-28-45-16,0 0-49 15,32 43-7-15,-32-43-42 16,19 49 9-16,-7-10-25 0,1 0-26 16,-13-39-1-16,0 49-22 15,-6-3 11-15,-1-10-18 0,7-36-49 16,-12 39-170-16,12-39-116 15,0 0-144-15,0 0-42 0</inkml:trace>
  <inkml:trace contextRef="#ctx0" brushRef="#br0" timeOffset="496">937 315 1685 0,'19'-32'366'0,"-19"32"24"16,0 0-102-16,0 0-114 15,19-28-74-15,-19 28-62 0,0 0-13 16,0 0-7-16,18-25-105 16,-18 25-145-16,0 0-202 0,0 0-242 15,0 0 49-15</inkml:trace>
  <inkml:trace contextRef="#ctx0" brushRef="#br0" timeOffset="1031">1144 686 1081 0,'0'0'331'0,"-44"28"-3"0,44-28-70 15,0 0-62-15,0 0-50 16,0 0-77-16,0 0-32 16,0 0-24-16,0 0-32 0,-6-35 19 15,6 35 7-15,25-39-22 16,-25 39 15-16,0 0 2 0,38-35-22 16,-38 35 4-16,0 0 12 15,38-11-16-15,-38 11 8 16,0 0 27-16,31 21-33 0,-31-21 28 15,13 43 10-15,-13-4-29 16,-7-1 24-16,7-2-25 0,-6-8 19 16,6-28-5-16,-6 32 5 15,6-32 10-15,0 0-10 16,0 0 16-16,0 0-25 0,0 0 14 16,0 0-6-16,0 0-16 15,6-46 2-15,0-7-2 0,13-4-12 16,0 4 17-16,6 4-6 15,-6 6 1-15,-19 43 3 0,38-38-12 16,-38 38 6-16,37-15 4 16,-37 15-5-16,32 15-2 0,-32-15 24 15,31 46 9-15,-12-1-9 16,-6-2 22-16,-1-1-8 0,-5 1-2 16,-1-4-33-16,0-8 29 15,-6-31-8-15,6 39-10 16,-6-39-42-16,0 0-198 0,7 32-137 15,-7-32-119-15,0 0-107 16</inkml:trace>
  <inkml:trace contextRef="#ctx0" brushRef="#br0" timeOffset="1500">2024 470 1146 0,'0'0'186'15,"44"-42"-34"-15,-44 42-43 0,50-46-45 16,-6 7-46-16,-6 11 8 16,-38 28-22-16,44-43 0 0,-44 43 9 15,38-42-2-15,-13 7-29 16,-25 35 18-16,13-39-53 0,-13 39 14 15,0 0-2-15,-26-35-2 16,26 35 37-16,-44-15-2 0,0 15-40 16,0 11 73-16,7 3-33 15,-1 0-8-15,38-14 32 0,-38 36 2 16,38-36 51-16,-31 46 24 16,12-8-30-16,19 1-31 15,0-3 20-15,13-1-27 16,5 0-5-16,1 4 31 0,6-4 13 15,1 1-13-15,-1-1 4 16,6 1 42-16,-12-1-6 0,-6 0 7 16,-1 1 30-16,-12-5-29 15,-12 8-34-15,-1-3-32 0,-6-1-23 16,0-7 5-16,19-28-93 16,-31 32-81-16,31-32-75 0,0 0-89 15,0 0-162-15,0 0-34 16</inkml:trace>
  <inkml:trace contextRef="#ctx0" brushRef="#br0" timeOffset="2015">2565 311 1020 0,'0'57'313'0,"-7"-4"8"16,-5 0 6-16,-7 3-76 0,0 12-77 16,0-1-27-16,7 7-61 15,-7-3-21-15,6-1-44 16,1-3 13-16,5-6-10 0,1-8 0 16,6-11-12-16,0-7-3 15,0-35 17-15,0 29-19 0,0-29 22 16,0 0 32-16,0 0 9 15,0 0 4-15,0 0-37 0,0 0-28 16,0-32 5-16,6-14-22 16,7-18 12-16,0-24-22 0,5-15-56 15,8-13 23-15,5-1 8 16,13 8 27-16,-6 10-8 16,6 14 15-16,0 18 6 0,-7 10-11 15,1 18 9-15,-13 11-2 16,7 14-9-16,-1 10 19 15,-31 4-13-15,38 22 3 0,-38-22 17 16,38 45-26-16,-13 1 24 16,-13 0 5-16,1-3-9 0,-19 6-1 15,-7 1 14-15,-18-1 0 16,-13 4-20-16,0-3 16 0,-7-8-28 16,1-3-69-16,6-7-46 15,0-8-58-15,44-24-39 0,-50 18-70 16,50-18-202-16,0 0 29 15</inkml:trace>
  <inkml:trace contextRef="#ctx0" brushRef="#br0" timeOffset="2604">3470 548 1370 0,'0'0'305'16,"0"0"3"-16,0 0-62 15,0 0-89-15,0 0-44 0,0 0-33 16,12-39-44-16,-12 39-21 16,0-35 6-16,-6 0-16 0,6 35-12 15,-6-36 24-15,6 36-26 16,0 0 19-16,-25-35 8 0,25 35-34 15,-38-11 20-15,-6 18-17 16,0 15 27-16,0 13-1 0,0 7-13 16,0 11 21-16,0-3 14 15,13 6-5-15,-1-6-8 16,7-8 0-16,12 8-9 0,7-15 2 16,6 0-1-16,0-35 11 15,25 32-6-15,7-11 2 0,-1-14-26 16,13-7 16-16,-6-10-3 15,6-8-11-15,-6-3 6 0,-1-11-3 16,1-10-32-16,0-4-1 16,-7-7 6-16,1-14 1 0,-7 10 11 15,-6 1 15-15,-1 13-6 16,-5 8 6-16,-13 35-5 0,0 0-24 16,0 0 16-16,0 0 16 15,0 0 3-15,0 0 5 16,-6 49 19-16,-1 4-23 15,7-3 10-15,-6-1-7 0,12 4-5 16,1-3 18-16,-1-8-23 16,7-3 11-16,-1-4-11 0,-12-35-11 15,25 32-74-15,-25-32-139 16,32 18-122-16,5-18-152 0,1-14-52 16,12-11 29-16</inkml:trace>
  <inkml:trace contextRef="#ctx0" brushRef="#br0" timeOffset="2904">4306 386 1012 0,'6'-36'308'16,"-6"36"-31"-16,0 0-53 16,0 0-34-16,0 0-68 0,-44-32-78 15,6 22 5-15,-6 13-17 16,-6 4 2-16,6 11-21 0,0 10 49 15,0 4 14-15,0 3-20 16,13 8 9-16,-1-1 4 16,7-3-24-16,13 7-19 15,5-7 18-15,7 0-36 0,13 3 18 16,12-10-1-16,0-4-9 16,13-3-1-16,6-4-11 0,0-7 3 15,6-7 0-15,0-10-12 16,1-4-91-16,-7-11-108 0,0-7-176 15,-7-3-206-15,-5-7 12 16</inkml:trace>
  <inkml:trace contextRef="#ctx0" brushRef="#br0" timeOffset="3483">4538 477 880 0,'0'0'166'16,"0"0"13"-16,0 0-53 0,0 0 41 16,0 0-3-16,44-3-4 15,-6 6-25-15,6 4-35 0,0 1-29 16,13-5 16-16,-1 1-95 16,-5-8 16-16,-1-3 8 0,-12 0-3 15,-1-7 3-15,-37 14 0 16,44-28-25-16,-44 28 17 0,38-46 2 15,-19 10-17-15,-7 1 30 16,-5 0-21-16,-7 35 30 0,-7-39 23 16,7 39-41-16,0 0 0 15,-44-32-26-15,-6 25 5 16,0 10 21-16,0 15-22 0,-7 10 19 16,0 4-11-16,-5 7 19 15,5 3-1-15,0-3 23 0,7 4 53 16,6-4-3-16,13-1-8 15,6-2 0-15,-1-1-21 0,20 4-19 16,0-4 15-16,12 1-23 16,7-1 34-16,6-3 5 0,12 0-9 15,0-8-4-15,7-6-19 16,12-4-6-16,1-3 8 16,12-8-11-16,-7-3-16 15,7-7 24-15,0 0 12 0,-7-3-12 16,-5-1 9-16,-14 0-2 15,-11 4-7-15,-26 7-14 0,0 0 3 16,25-7-16-16,-25 7-14 16,0 0-4-16,0 0-1 0,0 0-67 15,0 0-69-15,0 0-54 16,0 0-75-16,0 0-130 0,0 0-164 16,0 0-145-16,0 0-23 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6:22.5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1412 0,'13'3'9'16,"-13"-3"-51"-16,0 0-56 0,0 0-12 16,0 0-53-16,0 0-22 15,18 7-50-15,-18-7-41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4.4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17 283 206 0,'-6'-32'82'15,"6"4"26"-15,0 28-7 16,-7-35-31-16,7 35-11 16,0-43-47-16,0 43 10 0,-6-39-38 15,6 39 16-15,0-38-104 16,0 9-12-16,0 29-24 0,6-39 18 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6:28.4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543 689 986 0,'0'0'345'0,"0"0"26"15,-7-32-23-15,7 32-132 16,0 0-105-16,0 0-59 0,0 0-1 16,0 0 96-1,0 0-39-15,13 43-26 0,-1 3-22 16,1-4-6-16,-7 8-15 15,1 3-20-15,-7 3-6 0,6-3-1 16,0-3-7-16,0-4-31 16,7-4-107-16,-13-42-169 15,19 46-117-15,-19-46-153 0,0 0-43 16</inkml:trace>
  <inkml:trace contextRef="#ctx0" brushRef="#br0" timeOffset="532">543 406 917 0,'-32'-38'133'16,"7"2"73"-16,25 36-11 0,-31-32-63 15,31 32-27-15,-38-24-5 16,6 13-49-16,1 11-42 0,0 11-2 16,-7 6 13-1,6 15 4-15,1 7-1 0,0 7 70 16,-7 11-30-16,6 3-14 16,-5 10 26-16,5 5-4 0,7 2 27 15,13 8-25-15,-1-7 17 16,13 3-32-16,13 0-6 0,-1-3 2 15,20-7-35-15,5-8 9 16,7-6-8-16,19-11-25 16,13-14 13-16,5-11 8 0,14-7-7 15,-1-14-13-15,6-7-14 16,-5-7 24-16,-14-14 6 16,-5-8-19-16,-20-10 1 15,-5-10 1-15,-14-11-10 0,-18-8-9 16,-6-17 9-16,-19-10-20 15,-20-18 24-15,-11-4 2 0,-14-3-13 16,-5 3 22-16,-7 11 10 16,6 14 22-16,1 21-23 0,12 18 0 15,0 18-5-15,6 10-4 16,13 18-73-16,25 14-127 0,-38 21-185 16,38-21-239-16,-31 50-66 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6:30.0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576 510 614 0,'0'0'206'0,"0"0"36"16,0 0-51-16,0 0-36 0,0 0 61 15,0 0 8-15,0 0-75 16,0 0-55-16,32 43-21 16,-13 2-22-16,-13-2-8 0,-6-1-16 15,0 1-11-15,-13-1-20 16,1-3 13-16,-7-4-9 16,19-35-36-16,-32 36 12 15,32-36-13-15,0 0 4 0,-37 24 17 16,37-24-24-16,-44-7 32 15,44 7-16-15,-38-35 26 16,13-4 10-16,6 4-19 0,19 35 44 16,-19-39 4-16,19 39 5 15,0 0-33-15,0 0-34 0,0 0 21 16,0 0 63-16,0 0 14 16,0 0-33-16,0 0 25 15,38 49 16-15,0 1 19 16,-7-4-19-16,7 3-33 15,-7-3-19-15,1 4-22 0,-7-8-3 16,-25-42-69-16,31 53-128 16,-31-53-153-16,19 57-189 0,-19-57-43 15</inkml:trace>
  <inkml:trace contextRef="#ctx0" brushRef="#br0" timeOffset="493">557 72 1345 0,'0'0'230'0,"-31"-39"-9"15,31 39-6-15,-31-25-47 0,31 25-54 16,-44-10-50-16,6 13-37 15,0 15-6-15,-6 17 12 16,0 15 20-16,-6 17 19 0,0 14 16 16,6 11-20-16,0 11-6 15,6 10-11-15,6 3-23 16,14 8-6-16,11 0-6 0,14-8-4 16,11-3 2-16,20-14 0 15,12-10-8-15,20-19 3 16,5-13-4-16,19-15 0 0,7-21-5 15,-1-10 4-15,7-18 1 16,-12-14-5-16,-1-15-31 16,-19-13 6-16,-12-11-30 0,-13-7-38 15,-18-18 12-15,-13-7 3 16,-7-18 9-16,-31-13 24 0,-6-12 32 16,-19-6 5-16,0 7 32 15,-6 14 10-15,-7 21 9 16,1 17-10-16,-7 19-16 0,6 24-7 15,-5 25-14-15,-1 14-76 16,0 10-118-16,6 15-152 16,13 3-220-16,7 8-34 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22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1410 368 0,'0'0'109'0,"0"0"-1"0,0 0-13 16,0 0-25-16,0 0-31 15,0 0-1-15,0 0 9 0,0 0-9 16,0 0 31-16,0 0-11 15,0 0-11-15,0 0 33 16,0 0 31-16,0 0 0 0,0 0-11 16,0 0 21-16,0 0-21 15,0 0 8-15,0 0 15 16,0 0-27-16,0 0-6 0,0 0-50 16,0 0-18-16,0 0-14 15,0 0 1-15,0 0 7 16,0 0-5-16,37-49-11 15,-37 49 0-15,0 0 0 0,26-50-17 16,-26 50 8-16,0 0 9 16,31-39 5-16,-31 39 8 0,0 0 2 15,0 0-5-15,0 0-13 16,0 0 10-16,25-42-12 16,-25 42 19-16,0 0-5 0,25-36-6 15,-25 36 5-15,0 0 11 16,0 0 1-16,0 0-10 15,0 0 4-15,13-31-5 0,-13 31-5 16,0 0-4-16,0 0-7 16,0 0 11-16,0 0-4 15,0 0 3-15,0 0-13 16,0 0 27-16,0 0-13 0,0 0 9 16,0 0-11-16,0 0 6 15,0 0-8-15,0 0-9 16,0 0 1-16,0 0-3 0,0 0 11 15,0 0 9-15,0 0-9 16,0 0-12-16,37-22 9 0,-37 22 3 16,0 0 9-16,38-7 7 15,-38 7-1-15,38-3-15 16,-38 3 0-16,44 3 0 16,-44-3-10-16,38 7 13 0,-38-7 21 15,0 0-31-15,37 4-4 16,-37-4 4-16,38 3-5 15,-38-3 24-15,38-3-12 0,-38 3 19 16,44-4-8-16,-7 1-6 16,-5-4 9-16,6 3 1 15,-1 1-15-15,1-1-8 0,6 1 13 16,-6 3-10-16,-1-4 16 16,1 4-16-16,-38 0 11 0,44-7 15 15,-44 7-7 1,44-7-9-16,-12 3-13 0,-32 4-6 15,44 0 6-15,-44 0 5 16,37-3 13-16,-37 3 2 0,0 0-8 16,44-7 2-16,-44 7-1 15,0 0-1-15,38-4-12 16,-38 4-6-16,31-7 16 0,-31 7-8 16,0 0 6-16,38 0 0 15,-38 0 3-15,0 0-15 16,0 0 16-16,0 0 2 0,0 0 0 15,0 0-9-15,0 0-2 16,0 0-5-16,0 0 10 16,0 0-3-16,0 0 13 15,0 0-18-15,0 0 16 0,0 0 1 16,0 0 8-16,0 0-7 16,0 0 3-16,0 0-1 0,0 0-7 15,0 0-8-15,0 0 11 16,32 39 2-16,-32-39 6 15,0 0-7-15,6 35 10 0,-6-35-4 16,0 0 1-16,-6 39-10 16,6-39-6-16,0 0-5 15,-7 36 5-15,7-36-10 16,0 0 21-16,0 0-8 0,-12 39 1 16,12-39 9-16,0 0-9 15,0 0-4-15,-13 35 0 16,13-35 12-16,0 0-6 0,0 0-16 15,0 0 16-15,0 0-11 16,0 0 10-16,0 0-17 0,0 0 12 16,0 0 13-16,0 0-6 15,0 0 0-15,0 0 2 16,0 0-9-16,0 0 4 0,0 0-11 16,0 0-63-16,0 0-139 15,0 0-273-15,0 0-205 16</inkml:trace>
  <inkml:trace contextRef="#ctx0" brushRef="#br0" timeOffset="2327">854 1053 407 0,'0'0'77'15,"0"0"17"-15,0 0 14 0,0 0-10 16,0 0 10-16,0 0 14 16,0 0 32-16,0 0-39 15,0 0 40-15,0 0-16 0,0 0-21 16,0 0 1 0,0 0-2-16,0 0 7 0,19-35-44 15,-19 35-39-15,32-36-13 16,-7 5 3-16,-6 2 6 0,-19 29 11 15,37-42-24-15,1 7-33 16,-6 3 17-16,5 0 27 16,-5 4-22-16,5-1 21 0,7 1-16 15,0-4 1-15,7 4-13 16,5 0-1-16,-5-4-8 0,5 0-12 16,13 0 6-16,0 1 4 15,1-5 5-15,5 4 13 16,7 1-4-16,-1-5-4 15,1 4-10-15,6 1-2 0,-6-5 7 16,6 8 5-16,0 0-29 16,0 3 15-16,-6 4 23 0,6 0-14 15,0 3 4-15,-7 0 3 16,7 4-7-16,-6 0 0 0,6 3 0 16,-13 1 12-16,1-1 4 15,-7 8-4-15,0-4-4 0,0 3-5 16,0 1-3-16,-6 3 0 15,13 0-9-15,-7 0 4 0,0 0 19 16,0 0-8 0,-6 3-2-16,6 1-8 0,0 3-14 15,-6-4 9-15,0 8 17 16,0-4 1-16,-7 4-9 0,1-1 3 16,0 4-3-16,-7 4-16 15,0 0 16-15,0-1 5 0,1 8-16 16,-7-4 5-16,0 0 14 15,0 4-12-15,-7 0 4 0,1 0 0 16,-6 3 8-16,5 0-15 16,1 7 7-16,-7-6 0 0,1 3-7 15,-7-1 14-15,6-2-7 16,-5 6 0-16,5-3-4 16,-6 0-10-16,7 3 23 15,-7-3-6-15,0 0-3 0,0 3 9 16,-6-3-16-16,-7 3 2 15,7 0 11-15,-6-3-19 0,-13-32 26 16,19 46-13-16,0-3-9 16,-19-43 22-16,18 49-23 0,-5-7 13 15,-13-42-17-15,13 46 20 16,-1-3 2-16,1-8 27 0,-1 0 2 16,-12-35-33-16,19 50 16 15,-6-8-23-15,-1-6 10 0,7-1-7 16,-6 0 13-16,-1 4 10 15,-12-39-29-15,25 46 6 16,-6-3 11-16,-6-8-11 0,-1 0 4 16,1-3 13-16,-7 3-22 15,7 1 14-15,-7 3-15 0,7-1 18 16,-7 8-12-16,0 0 13 16,7 0-13-16,-7-3 10 0,0-1-2 15,1 8-22-15,5-1 36 16,-5 4-32-16,-1-3 19 0,0-5-5 15,7 5-9-15,-7-1 15 16,0-3-4-16,1 0 8 0,-1-3-10 16,0 3 0-16,0 0 4 15,1-4-14-15,-1-3 9 16,0 0-12-16,1 0 12 16,-7-1 4-16,0-2 8 0,0-1-1 15,6 0-7-15,0-3-4 16,-6-3-3-16,0-29 5 0,6 42 6 15,-6-42-19-15,0 35 14 16,0-35-6-16,7 36-13 0,-7-36 28 16,0 0-21-16,6 28 0 15,-6-28 14-15,0 0-20 0,0 0 21 16,0 0 1-16,0 0-23 16,0 0 25-16,0 0-2 15,0 0-13-15,0 0 20 0,0 0-17 16,0 0-10-16,0 0 19 15,0 0-17-15,0 0 8 0,-38-35-12 16,7 3-7-16,-7 4 12 16,7-1-9-16,-1 1 6 0,1 0 5 15,-7-1-25-15,0-2 23 16,1 6 7-16,-1 0-19 0,7 0 22 16,31 25 10-16,-38-35-19 15,38 35 10-15,-25-32 2 0,25 32-12 16,0 0 13-1,0 0-15-15,-25-24 4 0,25 24 8 16,0 0-27-16,0 0 23 16,0 0 6-16,0 0-22 0,0 0 19 15,0 0 14-15,31 14-17 16,-31-14 7-16,38 31 21 0,-7-2-3 16,1-1 1-16,-1 0-1 15,-6 1-14-15,7-1 11 0,-1 0 0 16,-6-3-14-16,-25-25 14 15,44 35-15-15,-12-7 6 0,-32-28 22 16,37 25-18-16,-12-4 14 16,-25-21-7-16,32 15-17 15,-32-15 5-15,0 0-20 0,0 0 8 16,0 0 28-16,25 17 19 16,-25-17 6-16,0 0-16 0,0 0-29 15,0 0-3-15,31-35 2 16,-12 0-13-16,-6-4 14 0,6-7-12 15,0-4 4-15,6-6 2 16,0-4-14-16,6 3 12 0,-6 1-46 16,7 3-30-16,-7 10-112 15,-6 4-287-15,-7 4-417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25.5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4885 290 1192 0,'0'0'256'0,"0"0"48"0,0-25-51 15,0 25-100-15,0 0-38 16,0 0-36-16,0 0 65 16,0 0-15-16,25 28-22 0,0 15-6 15,-12 3-5-15,6 7-21 16,0-4-34-16,6 1-23 0,0-1-10 16,-6 1 4-16,6-8 0 15,-6-3-5-15,-19-39-43 16,25 42-109-16,-25-42-151 0,0 0-149 15,25 46-121-15,-25-46 22 16,0 0 30-16</inkml:trace>
  <inkml:trace contextRef="#ctx0" brushRef="#br0" timeOffset="695">4722 675 910 0,'-32'-35'148'16,"32"35"-7"-16,-37-25 34 16,37 25-63-16,-44-11-9 15,0 15-26-15,6 6 6 0,38-10-4 16,-44 25 20-16,44-25 5 15,-38 39-22-15,38-39-23 0,-12 42-7 16,12-42-1-16,18 43-31 16,-18-43 3-16,51 32-8 15,5-15-9-15,-5-10-6 0,-1 0-16 16,-6-3 13-16,-6 3-2 16,-38-7-1-16,37 4 15 0,-37-4 3 15,0 0-6-15,0 0 3 16,0 0 0-16,0 0-9 15,-50-4-14-15,0 4 6 0,6-3-4 16,-13-1 12-16,7 0-11 16,-7 1 20-16,7-4-9 0,-7-7 17 15,1 0-8-15,12-1-5 16,6 1-14-16,7 0 3 16,31 14-6-16,-32-17 13 0,32 17-8 15,-37-22 26-15,37 22-11 16,0 0-12-16,0 0 5 0,0 0 0 15,0 0-6-15,0 0 6 16,-32-24 0-16,32 24 18 0,0 0-18 16,0 0 2-16,0 0 8 15,0 0 2-15,0 0 4 16,0 0 13-16,19 35 6 0,-19-35-6 16,44 35-6-16,-13-10-7 15,7-7-16-15,-6-1-4 16,-32-17 6-16,31 25 7 0,-31-25 53 15,25 28 35-15,-25-28 2 16,-19 36-37-16,19-36-25 0,-44 39-24 16,0-11-7-16,-6 0-11 15,0-3 2-15,-1-7-39 0,1-4-122 16,6-4-154-16,6-6-159 16,38-4-84-16,-44-7 3 15</inkml:trace>
  <inkml:trace contextRef="#ctx0" brushRef="#br0" timeOffset="967">3735 283 665 0,'0'0'217'16,"0"0"42"-16,-25-36-78 15,25 36-59-15,0 0 18 16,0 0 51-16,0 0-33 0,0 0-21 16,0 57-20-16,6-4-26 15,7 0-36-15,5 4-5 0,8-4-12 16,-8-4-17-16,14 0-7 16,-1-6-9-16,1-1-5 0,-1-6-138 15,-31-36-196-15,25 42-173 16,-6-14-45-16</inkml:trace>
  <inkml:trace contextRef="#ctx0" brushRef="#br0" timeOffset="1372">3446 679 574 0,'37'-15'116'0,"-37"15"14"15,0 0 26-15,0 0 29 16,38 0-17-16,-38 0 27 0,0 0-29 15,32 22-10-15,-32-22-19 16,0 0-18-16,37 38-29 0,-37-38-34 16,32 43-8-16,-32-43-26 15,37 42 0-15,-37-42-8 0,32 46 23 16,-32-46 21-16,19 36 14 16,-19-36 0-16,-7 38-30 0,7-38-33 15,-37 39-9 1,-7-7-21-16,-7-4-122 0,1-6-110 0,-13-12-177 15,13 4-91 1,-7-7-28-16</inkml:trace>
  <inkml:trace contextRef="#ctx0" brushRef="#br0" timeOffset="1935">2949 604 1083 0,'0'0'78'15,"0"0"90"-15,0 0 46 16,0 0-52-16,0 0-57 0,0 0-19 15,0 0-27-15,38 32-10 16,-38-32-9-16,31 43-14 0,-31-43 28 16,25 45-1-16,-25-45-4 15,-6 39-19-15,6-39-15 16,-44 32-1-16,0-7-22 0,0-4-39 16,-6-7 3-16,0 0 11 15,-1-10-1-15,14-8-4 16,-7-3 24-16,18-3-9 0,26 10 14 15,-25-29-3-15,25 29-30 16,7-31 36-16,-7 31 3 0,31-29 8 16,7 12 2-16,-7 6-7 15,-31 11 20-15,50 0 1 0,-12 7 24 16,-38-7-4-16,38 25 4 16,-38-25 7-16,25 35 24 15,-19 1 48-15,-6-5 12 0,-19 8-2 16,1-3 3-16,-14 2-43 15,1-2-47-15,-13 6-18 16,0-6-3-16,-13-1-8 0,7-7-7 16,-7-7-11-16,13-3-20 15,0-11-50-15,44-7-81 0,-37 4-127 16,37-4-208-16,0 0-103 16,-19-39 9-16</inkml:trace>
  <inkml:trace contextRef="#ctx0" brushRef="#br0" timeOffset="2152">2691 360 1119 0,'44'-24'305'16,"0"-1"2"-16,13 0-52 0,6 4-67 15,0-4-78-15,12 4-56 16,-6 3-20-16,-12 4-95 16,-13 0-164-16,-44 14-245 0,0 0-87 15</inkml:trace>
  <inkml:trace contextRef="#ctx0" brushRef="#br0" timeOffset="2831">2031 106 1241 0,'0'0'86'0,"0"0"77"15,0 0 101-15,0 0-47 16,7 32-81-16,5 14-49 0,1 7-16 16,-1 7-12-16,7 7-24 15,6 0 55-15,-6-3-34 16,0-4-44-16,0-7 9 0,-6-4-12 16,-7-6-5-16,0-8 4 15,-6-3-17-15,0-32 29 0,-12 28-20 16,12-28-9-16,0 0-1 15,-32 21-52-15,32-21-3 0,-38 0-38 16,38 0-13-16,-37-28 29 16,37 28 5-16,-38-49 60 15,13 13-1-15,25 36 8 0,-32-39 23 16,32 39-38-16,0 0 37 16,0 0 2-16,-37-7 42 0,37 7 1 15,0 0-15-15,-44 50 7 16,19-8-9-16,12-3 9 0,13-39 11 15,-19 50-12-15,7-15-10 16,12-35 0-16,-19 39-28 0,19-39 2 16,-38 32 0-16,38-32-4 15,-44 24 2-15,44-24-11 16,-50 11-6-16,50-11-16 16,-38-14-26-16,38 14-2 0,-31-46-36 15,18-4 37-15,7 4 40 16,12 0-19-16,0 11 64 0,-6 35-14 15,7-35-14-15,-7 35 50 16,0 0 25-16,0 0 9 0,0 0-25 16,0 0 5-16,0 0 9 15,-13 39-22-15,13-39-2 0,-25 46-35 16,-7-15 0-16,1 1-26 16,-13-3-77-16,0-1-172 0,-13-3-262 15,1-1-91-15</inkml:trace>
  <inkml:trace contextRef="#ctx0" brushRef="#br0" timeOffset="3021">1422 1325 1643 0,'56'-3'317'0,"-5"-8"1"0,5-3-81 15,7-4-121-15,0 1-50 16,0 2-74-16,-7-6-151 0,-5 0-233 16,-7 0-285-16</inkml:trace>
  <inkml:trace contextRef="#ctx0" brushRef="#br0" timeOffset="3471">1390 300 1367 0,'0'0'19'0,"0"0"21"0,0 0 68 16,0 0 77-16,25 50-74 15,-18-4 9-15,-7 3-41 0,-13 4-8 16,-6 4-24-16,-18-4-31 16,-7 0 5-16,-7-4-16 0,1-6-21 15,-7-4 29-15,-5-8-59 16,5-6 1-16,0-7-51 0,7-15 8 16,6-3-3-16,44 0-6 15,-38-24 58-15,38 24 17 0,-31-60 5 16,12 3 35-1,13 4-1-15,6 11 106 0,0 42 0 16,-6-39-86-16,6 39 27 16,0 0-14-16,0 0 42 0,-32 17-9 15,7 12-16-15,-6 10 17 16,5 3-43-16,-11 0-12 0,-1 1-5 16,-6-4-36-16,0-8-23 15,0 1-127-15,0-7-176 0,6-7-186 16,7-4-56-16</inkml:trace>
  <inkml:trace contextRef="#ctx0" brushRef="#br0" timeOffset="3684">862 103 1459 0,'25'-32'294'15,"-25"32"22"-15,44-43-60 0,-6 22-68 16,0 14-74-16,0 18-52 16,-38-11-25-16,31 42-27 0,-12 4-24 15,-13 7-87-15,-25 7-164 16,-12-3-130-16,-7 3-156 16,-18-4-6-16</inkml:trace>
  <inkml:trace contextRef="#ctx0" brushRef="#br0" timeOffset="3999">108 601 964 0,'0'0'176'0,"38"10"14"15,-1 5 18-15,-37-15-34 16,38 31-74-16,-6-2-43 0,-32-29-20 15,18 31 8-15,-18-31-14 16,-6 36-14-16,6-36 1 0,-25 32-21 16,-6-15 9-16,-1-6 2 15,1-11 10-15,-7-4-25 0,7-10 7 16,31 14 12-16,-32-35-12 16,7-4 35-16,12-3-5 0,7 3 10 15,6-4 13-15,13 8-26 16,6 3-9-16,12 4-7 0,7 7-105 15,6 7-179-15,6 3-261 16,7 7-134-16</inkml:trace>
  <inkml:trace contextRef="#ctx0" brushRef="#br0" timeOffset="5175">5922 1516 647 0,'0'0'106'16,"0"0"-14"-16,0 0 67 15,0 0-13-15,0 0-54 0,0 0 21 16,0 0 15-16,0 0-21 15,0 39-45-15,0-39-7 0,-25 39-19 16,25-39 1-16,-50 39-37 16,0-11 0-16,-1-7-16 15,7-10-6-15,0-4 0 0,44-7-31 16,-44-4 15-16,44 4 6 16,0 0 6-16,0 0 12 15,-37-42 3-15,37 42 21 16,0 0 6-16,0 0 10 0,0 0-20 15,0 0 17-15,0 0 20 16,0 0 30-16,0 0-22 16,0 0 2-16,6 39 1 0,-6-4 38 15,0-35-19-15,-13 50-27 16,-6-15-13-16,-12-3-12 0,0-4-31 16,-7-7 30-16,0-3-31 15,7-8 20-15,-1-2-6 16,32-8-3-16,-31 0-3 15,31 0-31-15,0 0-13 0,-25-46-3 16,12 7 39-16,13 39 7 16,0-43-8-16,0 43-9 0,0 0 1 15,6-35 31-15,-6 35 16 16,0 0 0-16,0 0 31 16,0 0-19-16,26 42-20 0,-8 1 38 15,-11-1 16-15,5 4 8 16,1 4 4-16,-1-1 9 0,-5-3-52 15,-1 0 17-15,-6-4-5 16,-6-3-19-16,-1-7-13 16,-18 0-1-16,-12-4-12 15,-7-7-9-15,0-3 0 0,-7-7-7 16,1-8 1-16,-7-6 21 16,7-8-20-16,0-10 2 0,6-4 30 15,12-10 40-15,7-8-25 16,6-3 2-16,19-10-11 0,7-4 0 15,18 3-4-15,6-6-13 16,7 6-7-16,12 4-9 0,1 4 5 16,-1-1-23-16,0 11-91 15,7 7-144-15,-13 8-159 0,-44 24-224 16,50-18-39 0</inkml:trace>
  <inkml:trace contextRef="#ctx0" brushRef="#br0" timeOffset="5376">6067 2202 1778 0,'0'0'409'0,"31"28"-46"0,-31-28-64 15,0 0-110-15,0 0-104 16,0 0-43-16,0 0-91 15,0 0-200-15,0 0-284 16,0 0-218-16,0 0-18 0</inkml:trace>
  <inkml:trace contextRef="#ctx0" brushRef="#br0" timeOffset="5564">5463 2696 1804 0,'44'-3'243'0,"7"-11"-80"15,-1-11-102-15,7 0-23 16,-7-3-59-16,0 0-189 16,-6-1-233-16,-6-2-140 0</inkml:trace>
  <inkml:trace contextRef="#ctx0" brushRef="#br0" timeOffset="5835">4961 1470 1436 0,'-7'-42'209'16,"7"42"68"-16,0 0-58 15,0 0-83-15,0 0-61 0,0 0-55 16,0 0 16-16,0 0-12 16,0 0-41-16,44-4-145 0,-44 4-159 15,0 0-219-15,0 0-42 16</inkml:trace>
  <inkml:trace contextRef="#ctx0" brushRef="#br0" timeOffset="7207">3898 1774 697 0,'0'0'174'0,"0"0"-5"16,0 0 0-16,0 0 23 0,0 0-39 15,0 0-1-15,0 0-59 16,0 0-48-16,38-25-28 15,-38 25 3-15,38-35 3 16,-38 35 8-16,37-35-17 0,-37 35-14 16,32-39 3-16,-32 39-21 15,38-46 22-15,-20 10 19 0,-18 36-4 16,0 0 14-16,0 0-27 16,0 0-3-16,19-35-17 0,-19 35 14 15,0 0 15-15,0 0-1 16,0 0-41-16,0 0 13 0,-25 39 23 15,6-4 6-15,0 4-3 16,13 4 54-16,0-1-8 16,0 4 3-16,6 3 11 15,0 1 47-15,6-4-21 0,-6 3-32 16,6-3-19-16,0 0 21 16,1-3 0-16,-1-4-23 0,7-4-4 15,-7-3-12-15,-6-32 18 16,19 35-33-16,-19-35 6 0,6 28-6 15,-6-28-9-15,0 0 3 16,0 0-14-16,0 0 12 0,0 0-12 16,0 0 10-16,0 0 10 15,0 0-26-15,0 0 23 16,0 0-16-16,0 0-48 16,0 0-85-16,0 0-145 0,0 0-132 0,0 0-120 15,0 0-36 1</inkml:trace>
  <inkml:trace contextRef="#ctx0" brushRef="#br0" timeOffset="7915">3295 2032 663 0,'0'0'134'0,"0"0"-45"0,0 0-23 16,0 0 78-16,0 0-42 16,0 0-33-16,0 0 21 0,0 0 16 15,0 0 5-15,0 0-5 16,0 0-59-16,0 0 13 0,-32 39-28 16,32-39 0-16,-37 28 20 15,37-28-17-15,0 0 55 16,-38 18 0-16,38-18-1 15,0 0 28-15,-31-11-37 0,31 11-2 16,-26-24-2-16,14-8-38 16,6 0-7-16,-1-11-14 0,7-6 12 15,0-8-10-15,0-3 8 16,0 0 49-16,7 0-37 0,-7 7-1 16,6 11-25-16,-6 6 23 15,0 36-20-15,6-35-19 0,-6 35 13 16,0 0-17-16,0 0 9 15,0 0-2-15,0 0-43 16,0 0-17-16,0 0-51 0,0 0-32 16,0 0-76-16,0 0-95 15,0 0-100-15,0 0-63 0,0 0-18 16</inkml:trace>
  <inkml:trace contextRef="#ctx0" brushRef="#br0" timeOffset="8132">3238 1714 819 0,'0'0'218'0,"0"0"140"16,0 0 19-16,0 0-84 0,51 7-91 15,-7-3-102-15,6-11-40 16,0-4-31-16,-6 4-23 0,0-4-72 15,-44 11-143-15,0 0-146 16,38-7-132-16,-38 7-79 0</inkml:trace>
  <inkml:trace contextRef="#ctx0" brushRef="#br0" timeOffset="8831">1579 1894 318 0,'0'0'113'16,"-6"-35"3"-16,6 0 8 15,6-1-31-15,-6 36-6 0,44-46-22 16,-13 7 9-16,7 8 21 15,-38 31-24-15,50-29-5 0,-6 12 3 16,-44 17 36 0,51-7-60-16,-14 3 22 0,-37 4-14 15,44 0-16-15,-44 0 27 16,44 7-14-16,-44-7 52 0,32 21-15 16,-32-21-15-16,0 0 30 15,19 53-26-15,-19-7 4 0,-13-3-44 16,-12-1 10-16,-7 0-12 15,-12 4-4-15,7 0 6 0,-7 4-21 16,0-4 22-16,0-4-25 16,0 1 0-16,6-12-12 0,7 1 5 15,31-32-5-15,-38 36-8 16,38-36 21-16,0 0-21 0,-32 28 10 16,32-28-2-16,0 0 0 15,0 0 97-15,0 0 9 16,0 0-23-16,32 28-20 0,-1-14-25 15,13-10 6-15,7-4 19 16,5 0-15-16,7-4-18 0,0 1-12 16,-7-4-7-16,-5 0-11 15,-14 3 4-15,-5 0-9 0,-32 4-37 16,0 0-67-16,0 0-129 16,0 0-170-16,0 0-135 0,0 0 17 15,0 0 8-15</inkml:trace>
  <inkml:trace contextRef="#ctx0" brushRef="#br0" timeOffset="9219">2358 1979 619 0,'0'0'143'0,"0"0"69"16,0 0 16-16,0 0-31 0,-37 42-32 15,11-6-51-15,26-36-35 16,-18 49-29-16,5-10 29 0,13-11 18 16,0-28 19-16,19 32-8 15,-19-32-30-15,38 28-23 16,-1-13-21-16,7-15-20 0,-6-4-12 16,0-7-6-16,-7-3 15 15,-31 14-11-15,38-28 9 0,-19 0 2 16,-13-4-11-16,-6-3 7 15,-6-1-1-15,-7-3-6 0,-6 4-20 16,0 7 20-16,19 28 8 16,-50-21-8-16,6 14 10 0,0 14-4 15,0 7-10-15,0 3 8 16,13 8-4-16,31-25 3 0,-32 35-14 16,13-6-18-1,19-29-127-15,0 0-190 0,13 39-184 16,-13-39-75-16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39.3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1496 0 282 0,'0'0'87'0,"0"0"-19"0,0 0-7 16,0 0 3-16,0 0-19 15,0 0 34-15,0 0-35 16,0 0-16-16,0 0 8 16,0 0 84-16,0 0-38 0,0 0-42 15,0 0 33-15,0 0 16 16,12 50-61-16,1-12 65 0,-13 1-18 15,12 7-7-15,-12 0-30 16,0 7 5-16,7 4-19 16,-7 3 92-16,-7 3 0 0,1 5-70 15,0-5 55-15,-1 8-6 16,1-8-58-16,0 5 10 0,0-5-19 16,-7-3 15-16,7 0-34 15,-1-7 6-15,1 0 12 0,-6 0-6 16,5-7-7-1,7 4 6-15,0-11-16 0,-6 0 32 16,6-39-17-16,0 46 19 16,0-46-6-16,0 42-16 0,0-42-5 15,0 0 2-15,0 0-2 16,0 0 49-16,0 0 4 16,0 0-32-16,0 0 2 0,0 0-30 15,0 0-4-15,0 0 14 16,0 0-17-16,0 0 3 0,0 0 5 15,0 0-11-15,0 0-7 16,0 0 9-16,0 0-26 16,0 0 15-16,0 0 25 15,0 0-18-15,0 0 8 0,0 0 3 16,0 0-11-16,0 0 1 16,0 0 17-16,0 0-19 0,0 0 14 15,0 0 2-15,0 0-16 16,0 0 14-16,0 0 5 0,0 0-22 15,0 0 12-15,0 0-3 16,0 0-25-16,0 0-10 16,0 0 22-16,-13-42-6 0,13 6-13 15,-6 1 19-15,0-4-32 16,6 0 10-16,0-3-6 16,-6 3 34-16,6 7 13 0,0 4-28 15,0 28 31-15,0 0-2 16,-7-29-16-16,7 29 19 15,0 0 1-15,0 0-18 0,-12-28 5 16,12 28 17-16,0 0-17 16,0 0-3-16,0 0 2 0,0 0 1 15,0 0-2-15,0 0 7 16,0 0 0-16,0 0 3 0,0 0 0 16,0 0-19-16,0 0 7 15,-7 39 17-15,7-39 0 16,0 42-8-16,0-42 3 15,7 43-3-15,-7-43-12 0,0 0 6 16,6 39 23-16,-6-39-9 16,-6 35-8-16,6-35-8 0,0 0-4 15,0 0 26-15,0 0-11 16,-13 39 8-16,13-39-19 16,0 0-11-16,0 0 5 0,-6 35 18 15,6-35 18-15,0 0-22 16,0 0-16-16,0 0 7 0,0 0 20 15,-6 39 5-15,6-39-16 16,0 0-22-16,0 0 35 0,0 0-5 16,0 0-3-16,0 0-5 15,0 0 5-15,0 0-29 16,0 0 27-16,0 0 16 16,0 0 0-16,0 0-7 0,0 0 3 15,0 0 10-15,0 0-9 16,0 0-16-16,37 4 15 0,-37-4 12 15,44-18-17-15,-12-7 0 16,-32 25-17-16,50-32-1 16,-12 4 14-16,-38 28-3 0,37-32 8 15,-37 32-20-15,38-21 9 16,-38 21-3-16,0 0-11 0,0 0 14 16,0 0 14-16,0 0-19 15,0 0-19-15,0 0-66 16,0 0-103-16,0 0-93 15,0 0-85-15,0 0-57 0,0 0-11 16</inkml:trace>
  <inkml:trace contextRef="#ctx0" brushRef="#br0" timeOffset="851">924 693 357 0,'0'0'76'0,"0"0"49"15,0 0-26-15,0 0 9 16,0 0 18-16,25 39-48 0,-25-39-1 15,12 42-60-15,-12-42 31 16,13 39 11-16,-13-39 10 16,-6 42-38-16,6-42-22 0,-32 39-9 15,-6-11 9-15,1-6 1 16,-7-5 10-16,6 1-17 16,0-11-11-16,1-3 2 0,37-4 17 15,-44-7-15-15,44 7 13 16,0 0-12-16,-38-43 6 0,25 8 1 15,13 35-10-15,0-39-9 16,0 39 30-16,0 0-15 16,25-32 7-16,-25 32-24 0,38-18 41 15,-38 18-45-15,38-3 39 16,-38 3-28-16,38 7 13 0,-38-7-3 16,0 0 4-16,0 0 6 15,0 0-6-15,0 0-4 0,-7 42 3 16,7-42 25-16,-44 39-44 15,-6-14 46-15,0-4-25 16,-1-7-16-16,1-3 15 16,6-4 19-16,44-7-7 0,-44 0 8 15,6-14-13-15,38 14 13 16,-31-32-14-16,12-3-10 0,19 35-27 16,-6-46 36-16,0 10-9 15,6 36 10-15,0 0-2 0,0-31 8 16,0 31-4-16,0 0-38 15,0 0 36-15,0 0 34 0,0 0 61 16,0 0-7-16,6 35-14 16,-6 4-39-16,-6-4-3 15,-7 4-13-15,0-4-21 16,13-35 19-16,-31 50-7 0,0-11-15 16,31-39-22-16,-44 35-4 15,44-35-91-15,-38 28-121 0,38-28-115 16,0 0-75-16</inkml:trace>
  <inkml:trace contextRef="#ctx0" brushRef="#br0" timeOffset="1052">477 601 932 0,'44'-18'159'0,"-6"4"23"16,0 0-12-16,-1 0-77 16,7 0-62-16,0 3-26 0,-6 0-99 15,-38 11-152-15,32-7-94 16,-32 7-21-16</inkml:trace>
  <inkml:trace contextRef="#ctx0" brushRef="#br0" timeOffset="1360">0 619 567 0,'0'0'154'15,"0"0"26"-15,0 0 14 16,0 0-5-16,0 0-48 0,0 0-85 16,0 0-30-16,0 0 31 15,0 0 46-15,0 0-26 16,0 0-3-16,18 56-36 0,1-3-15 16,-12 0-35-16,-1-3 17 15,0-5 18-15,-6-2-8 0,6-8-57 16,-6-35-183-16,0 43-248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4.5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1110 616 0,'0'0'121'0,"0"0"-23"16,0 0-29-16,0 0 7 0,0 0-29 16,0 0 9-16,0 0-6 15,31-43-18-15,-31 43 6 0,19-45-3 16,0 9 7-16,-6 1-27 15,5-1-9-15,-18 36-13 0,26-53 7 16,-8 0 5 0,1 11 16-16,0 0 1 0,-19 42-22 15,25-50-5-15,-25 50 5 16,25-46 0-16,-25 46-16 0,0 0-5 16,0 0 4-16,0 0 40 15,0 0-16-15,0 0-15 0,0 0 30 16,44-35-7-16,-44 35-4 15,0 0-18-15,0 0 7 0,44-21 9 16,-44 21-26-16,0 0 17 16,51-11-29-16,-51 11 13 0,0 0 33 15,44-11-21-15,-44 11 4 16,0 0 9-16,44-10-7 0,-44 10-5 16,50-11 15-16,-50 11-21 15,57-10 1-15,-7 3 18 16,-6 3-15-16,0 1-5 15,-6-1 25-15,6 0-37 0,-44 4 22 16,56-7 5-16,-6 0-2 16,-12 0 28-16,-38 7-36 0,63-10 25 15,-19 3-32-15,0 3 4 16,0 1 3-16,0 3 25 0,0 0-20 16,-6 0-7-16,6 3 13 15,0-3-6-15,-44 0-16 0,63 11 13 16,-19-4 7-16,-44-7-1 15,50 7-25-15,-6 0 22 16,-44-7-9-16,50 7-12 16,-6 0 24-16,-44-7-7 0,50 4 10 15,-6-4-12-15,-44 0 6 16,51-4-6-16,-51 4 9 0,56-7 5 16,-12 3-11-16,-44 4 3 15,51-3-10-15,-7-1 10 0,-44 4 13 16,56-3-21-16,-6-1 25 15,-6 1-26-15,-44 3 3 0,57-7 6 16,-7 3 0-16,-12 1-11 16,-38 3 6-16,63-7 8 0,-63 7 19 15,63-15-8-15,-13 5-36 16,-50 10 10-16,63-14 14 16,-13 3-11-16,-6 4 25 15,-44 7-25-15,57-4 15 0,-13 1-23 16,-44 3 9-16,50-4 4 15,-50 4 8-15,57-3 10 0,-20 3 3 16,-37 0-31-16,57-11 39 16,-20 1-25-16,-37 10-18 0,57 0 5 15,-7-4 13-15,-6 4 0 16,-6-3 17-16,6 3-7 0,0 0-23 16,0 0 29-16,-6 0-20 15,-38 0-1-15,63 0 29 16,-19-11-35-16,-44 11 21 0,50-4-10 15,-6-3 3-15,-44 7 8 16,56-10-8-16,-12 3-23 16,0 3 23-16,-44 4-10 0,57-10 19 15,-13-1-5-15,-44 11 10 16,63-4-17-16,-19 4 0 0,-44 0-17 16,50-3 24-16,-6 3-5 15,-44 0-23-15,44-7 27 0,-44 7-9 16,50-7-2-16,-50 7 13 15,44-4-8-15,-44 4 5 16,57 4-5-16,-19-1 14 0,-38-3-18 16,56 4-13-16,-12-4-3 15,-44 0 1-15,51-4 22 0,-51 4-3 16,50-3 22-16,-50 3-35 16,50 0 37-16,-50 0-15 15,0 0 7-15,50 7-24 0,-50-7 12 16,0 0-20-16,51 3 0 15,-51-3 32-15,0 0-16 0,0 0 12 16,56 4-25-16,-56-4 7 16,0 0 10-16,44 0-25 15,-44 0 25-15,44-4 8 0,-44 4-24 16,51 0 1-16,-51 0 24 16,44 0-31-16,-44 0 28 0,56-7-26 15,-18 4 5-15,-38 3 21 16,56-4 9-16,-12 4-15 0,0 4 1 15,-44-4-8-15,57 0 19 16,-7 3-10-16,-12 1-9 16,-38-4-3-16,57 3 11 0,-13 1-5 15,-44-4-16-15,56 0 21 16,-6 0-9-16,-6 0-1 16,-44 0-9-16,51-4 17 0,-7 1-19 15,-44 3 9-15,56 3 35 16,-56-3-31-16,51 0 3 0,-7 4 11 15,-44-4 1-15,56 3-19 16,-18 1 3-16,-38-4-1 0,50 4 5 16,-50-4-6-16,57 0 0 15,-13 0-15-15,-44 0 28 0,56-8-12 16,-12 5-5-16,-44 3 10 16,51 0 6-16,-7 0 11 0,-44 0-20 15,50 3-2-15,-6 5 21 16,-44-8-9-16,44 7-11 15,-44-7 14-15,56 3-14 16,-18 1-11-16,-38-4 1 0,57 3 14 16,-13-3-3-16,0-3-9 15,6-1 8-15,-6 4-13 0,13 4 23 16,-1-4 12-16,1 3-15 16,12-3-3-16,-6 4 0 0,6-1 2 15,0-3-6-15,6 7-5 16,7-3 9-16,-6-1-9 0,12 1 15 15,-7 3-3-15,7-3-6 16,0-1 20-16,7 1-20 16,-7-4 17-16,6 3-29 15,-12 1 27-15,6-1-18 0,-7 1 6 16,1-1-9-16,-13 4-3 16,7-3 12-16,-7-1 11 0,-6-3-11 15,-1 4 12-15,1-1-4 16,0-3-8-16,0 4-16 0,0-4 16 15,0 0-11-15,-7 4 25 16,1-4-21-16,6 3-5 0,-7-3 12 16,-5 0 0-16,-1 0-4 15,0-3 15-15,7-1 7 16,-7 0 0-16,0 4-25 0,7-3 7 16,-1 3 11-16,7-4-27 0,0 4 8 15,0 0 24 1,6 0-24-16,6 0 21 0,1 0-7 15,-1 0-10-15,7 0 4 16,0 0-10-16,-1 4 10 0,1-4 18 16,6 0-11-16,0 0-13 15,6-4 3-15,1 4 16 0,-1 0-13 16,13-3 0-16,0-4 13 16,0 0-29-16,-1 3 9 0,8-3 7 15,-1 7 10-15,12-3-3 16,1-4-13-16,6 3 6 0,0 0-4 15,0 1 17 1,-6-1-17-16,6 4 7 0,-6 0 7 16,-13 0-14-16,6-3 7 15,-6 3 1-15,0 3-15 0,1-6 4 16,-8 3 7-16,1 0 3 16,0-4 13-16,-6 4-21 0,-1-3 11 15,7-4 7-15,0 7-1 16,0-4-23-16,0 4 6 0,0 0 24 15,6 0-19-15,-6-3-19 16,-1-4 14-16,-5 0-6 0,0-1 15 16,-7 1-12-16,-6-3 26 15,-6 3-18-15,-1 3 30 16,1 1-8-16,0-1-30 16,-7 1 3-16,7-1-15 0,0 1 30 15,-7-5-4-15,0 5-22 16,1-4 45-16,-7 3-29 0,0 1 0 15,0-1-3-15,0 4 32 16,-6-7-51-16,6 0 9 0,7 0 10 16,-7 0 3-16,0 0 3 15,6 0 12-15,-5 3 6 0,11-3-31 16,1 4 2-16,0-8 29 16,-7 8-9-16,7-5-27 15,0 1 4-15,-1 0 20 0,-5 0-7 16,5 0 0-16,-5 0 15 15,6 7-7-15,6-3 10 16,0-1-9-16,-7 1-30 0,14-5 32 16,-7 8 0-16,-7-7-39 15,1 4 56-15,6-4-46 0,-6 0 40 16,-1 0-32-16,1 0-1 16,0 0 26-16,0-1-26 0,-1 1 35 15,1 0-47-15,0 0 7 16,-7 4 20-16,1-4 13 0,-7 7-23 15,0-4-2-15,-6 4 6 16,-13 0-12-16,0 0 38 16,-6 0-32-16,0 4-8 0,-44-4 33 15,57 3-37-15,-13 1 41 16,-44-4-47-16,56 7 54 0,-12-4-39 16,-44-3 32-16,70 7-39 15,-14-7 12-15,-6 4 20 0,7-1-43 16,-7 1 55-16,1 0-47 15,5-1 31-15,-6-3-34 0,-50 0 22 16,57 4 0-16,-57-4-7 16,57 3 21-16,-57-3-11 15,0 0 6-15,50 4-24 16,-50-4 46-16,0 0-34 0,56 7 19 16,-56-7-32-16,63 7 3 15,-63-7 16-15,63 3 11 0,-6 4 8 16,-7-3-48-16,-6 3 33 15,6-3-20-15,-6-1 41 0,0 1-9 16,0-1 2-16,0 1 17 16,7-1-45-16,-7 4 40 0,0-3-36 15,-44-4 9-15,56 3 4 16,-18 1-21-16,-38-4 14 16,44 7-13-16,-44-7 21 0,50 11-7 15,-50-11-7-15,0 0-5 16,57 17 8-16,-57-17-4 0,63 14-8 15,-63-14 43-15,62 18-26 16,-62-18 23-16,57 21-42 16,-57-21 14-16,0 0-16 0,50 25 43 15,-50-25-15-15,0 0 13 16,51 39-21-16,-51-39 9 0,0 0 3 16,44 46-12-16,-44-46 35 15,0 0-24-15,44 60 12 0,-13-14-4 16,-31-46 27-16,19 46 7 15,-19-46-3-15,19 49 19 16,-19-49-23-16,12 53 6 0,-12-53-16 16,7 50 42-16,-7-50-27 15,6 53 11-15,-6-14 15 0,0-8-29 16,0-31-3-16,0 46-47 16,0-46 16-16,0 46-21 0,0-46 8 15,-6 43 1-15,6-43-23 16,-7 35-57-16,7-35-171 0,0 0-187 15,-25 46-202-15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5.6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0 636 0,'0'0'190'0,"0"0"29"16,0 0-29-16,0 0-36 16,0 0-48-16,0 0 110 15,0 0-29-15,0 0-10 16,25 21-39-16,-6 4-63 0,-19-25-18 16,38 46-11-16,-13-7-32 15,0-4-10-15,0 0-33 0,-6 1-184 16,0-1-310-16,0 0-108 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6.2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379 39 426 0,'0'0'67'0,"0"0"-14"15,0-28-14-15,0 28-4 0,0 0-2 16,-37-11 28-16,-7 15 14 16,12 7 21-16,-5 6 10 0,-1 4-2 15,0 4-22-15,0 0 36 16,7 7-16-16,0 0-38 0,5-1-3 15,8 8-23-15,11 0-18 16,7 0-20-16,7-4 6 0,11-3-143 16,8-4-156-16,11-3-139 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6.8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399 0 502 0,'19'24'46'0,"-7"-3"-4"16,-12-21-13-16,19 29-4 0,-6-5-10 16,-13-24-1-16,6 25-10 15,-6-25 12-15,0 0-26 0,0 0-15 16,-6 25-48-16,6-25-10 16,-26 14 10-16,-5-7 41 15,0-3 11-15,-7-4 3 0,0-4 10 16,-6 1 26-16,0 3 65 15,-6 3 32-15,6 8 27 0,6 3-27 16,38-14-12-16,-50 35-15 16,50-35 17-16,-25 53 1 0,18-14-24 15,7-39 7-15,38 43-47 16,12-15-39-16,13-11 26 0,13-6-41 16,12-7-69-16,6-8-136 15,7 1-151-15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7.5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173 1 490 0,'0'0'29'16,"-19"-4"19"-16,-12 8-23 0,5 6-1 16,1 1 15-16,-6 3-3 15,31-14-16-15,-32 28 28 0,32-28-16 16,-12 36-9-16,12-36 15 0,12 31-38 16,-12-31 13-16,32 25 0 15,12-7-17-15,-6-8 17 0,6-3-16 16,-7-3-5-16,7-4 8 15,-12 4-3-15,-7-1 23 16,-25-3-33-16,0 0 27 0,0 0 30 16,0 0 33-16,0 0 28 15,12 32-14-15,-12-32-12 0,0 0 19 16,-12 42-31-16,12-42-29 16,-13 43-18-16,13-43 32 0,13 46-28 15,-1-11-13-15,-12-35-11 0,51 32 11 16,-1-4-1-16,0-7-80 15,7-10-99-15,6-1-50 0,6-6-69 16,0 0-17-16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4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13 501 313 0,'-6'-38'20'16,"-1"-5"2"-16,7 4-22 15,0 0 3-15,0 1-18 0,7-5-27 16,5 4-27-16,-6-3 23 15,7 3 3-15,-7 0 21 16,1 4 16-16,-1-1-16 0,0 5 5 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8.1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 0 441 0,'0'0'112'0,"31"4"32"16,-31-4 4-16,38 10 45 0,-38-10-13 15,38 25-49-15,0 3 7 16,-7 0-16-16,0 1-20 16,1-1-49-16,6 4-34 0,-13 3-12 15,6-7 24-15,-31-28-14 0,32 43-26 16,-7-15 0-16,-25-28 42 16,6 39-4-16,-6-39-29 0,0 0-7 15,-57 42 22-15,-5-20-9 16,5-5-24-16,0-10 10 0,1-3 10 15,12-11-5-15,0-4-10 16,44 11-18-16,-44-39-6 16,12 0-60-16,20 4 6 0,18-4-26 0,13 0-53 15,6 4-86-15,19 0-63 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8.7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141 0 592 0,'0'0'73'16,"0"0"14"-16,0 0 10 0,-51 10 12 15,14 12-41-15,37-22 11 16,-32 42-9-16,13-3 15 0,19-39 15 16,0 42-20-16,0-42-28 15,38 39-49-15,0-14 27 16,12-7-9-16,0-11 3 0,1-4-42 16,-7-6 0-16,6-4 34 15,-6-4-13-15,-6-3 8 0,-38 14-32 16,50-25 18-16,-19 0 17 0,-31 25 20 15,0 0 12-15,38-31-6 16,-38 31 6-16,0 0 12 0,0 0-16 16,0 0 34-16,0 0 1 15,0 0-50-15,-38 49 8 0,7 0 3 16,-1 1-23-16,1-1-26 16,0 4 17-16,5-3-17 15,8-4-136-15,-1-4-232 0,6-3-147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49.4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0 191 977 0,'0'0'198'16,"0"0"-39"-16,0 0-55 0,0 0 30 16,0 0-38-16,0 0-32 15,0 0-6-15,0 0-28 16,25 35 35-16,-25-35-3 0,32 39-26 16,-32-39 24-16,37 50-16 0,-5-8-20 15,-32-42-9-15,38 50 20 16,-7-5-11-16,-31-45-5 15,31 46 11-15,-31-46-24 0,0 0-17 16,26 43 34-16,-26-43 18 16,0 0 20-16,0 0 27 0,0 0 43 15,0 0 10-15,0 0-47 16,0 0-30-16,0 0-30 0,0 0-18 16,37-35 6-16,-5-8-19 15,5-10 2-15,7-7 8 0,7-4-35 16,-1-6-55-16,7 6-35 15,-1 4-116-15,-6 11-199 16,-12 6-239-16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58.4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1949 0 777 0,'0'0'163'16,"0"0"50"-16,0 0-8 0,0 0-57 16,0 0-25-16,0 0 110 15,0 0-21-15,0 0-42 0,25 53-51 16,-6 4-13-16,0-4-22 0,0 7-22 15,-13 0-31-15,7-4-20 16,-7 4-18-16,-6-7 16 16,0 0-14-16,6-3-49 0,-6-1-159 15,0-3-204-15,-12-3-183 16,-1-8-19-16</inkml:trace>
  <inkml:trace contextRef="#ctx0" brushRef="#br0" timeOffset="556">1358 601 574 0,'0'0'144'0,"0"0"-1"16,0 0 6-16,32-11-31 16,-32 11 9-16,0 0-13 0,0 0-10 15,0 0 2-15,0 0-42 16,0 43-32-16,-7-8-9 0,7-35 5 16,-37 50-11-16,5-15-12 0,32-35 15 15,-44 32-3-15,13-18 37 16,31-14 25-16,-38 7 0 0,38-7 12 15,-31-14-11-15,31 14 2 16,-26-32-23-16,14-7-20 0,-1 0-15 16,7-7-10-16,0-3-12 15,-1-8-2-15,7 1-15 0,0 6 15 16,0 4 6-16,0 4 4 16,0 14-5-16,0 28-36 0,0-32-57 15,0 32-99-15,0 0-38 0,0 0-88 16,-12-28-56-16,12 28-26 15</inkml:trace>
  <inkml:trace contextRef="#ctx0" brushRef="#br0" timeOffset="798">1503 286 865 0,'25'0'169'16,"-25"0"23"-16,0 0-8 0,0 0-42 15,0 0-79-15,38-3-20 16,-38 3-30-16,0 0 8 16,0 0-33-16,0 0-53 0,0 0-117 15,0 0-85-15,0 0-56 16,0 0-32-16</inkml:trace>
  <inkml:trace contextRef="#ctx0" brushRef="#br0" timeOffset="1709">1421 357 376 0,'0'0'88'16,"0"0"-3"-16,0 0-2 15,0 0-6-15,0 0 41 0,0 0 12 16,38-11-36-16,-13 1-30 0,-25 10-1 15,44-14-10-15,-44 14-26 16,44-21 19-16,-6 3-30 0,-7 0-19 16,-31 18 16-16,0 0 16 15,31-17-9-15,-31 17-15 16,0 0 0-16,0 0 10 0,0 0-7 16,0 0-23-16,0 0 3 0,0 0-1 15,0 0-34-15,0 0-3 16,0 0-52-16,0 0 14 0,0 0 13 15,0 0-3-15,0 0-26 0,-25 28-67 16,25-28-88-16</inkml:trace>
  <inkml:trace contextRef="#ctx0" brushRef="#br0" timeOffset="2600">277 435 489 0,'0'0'152'16,"0"0"17"-16,0 0 19 0,0 0-8 16,0 0-4-16,0 0-34 0,0 0-68 15,0 0-40-15,0 0-32 16,0 0-2-16,0 0 42 0,0 0 20 15,0 0-11-15,0 0-15 0,0 0 19 16,-25 39-31-16,0-4-24 16,25-35-11-16,-51 50 18 0,51-50 4 15,-44 45-5-15,44-45-19 0,-50 32-5 16,50-32 14-16,0 0 17 16,0 0-25-16,-44 21 14 15,44-21 11-15,0 0-6 0,0 0-17 16,0 0 7-16,0 0 56 15,-38-31 57-15,38 31 0 0,0 0-21 16,0 0-16-16,0 0-23 0,0 0-27 16,0 0-9-16,0 0-11 15,0 0-3-15,0 0 0 0,0 0-12 16,0 0 16-16,0 0 16 0,0 0 63 16,0 0-15-16,0 0-20 15,0 0 0-15,0 0 1 0,44 35-32 16,-44-35-14-16,38 42 0 15,0-3 8-15,-7 0-21 0,-12-4 20 16,6 1-10-16,-6-4 0 16,-6 3 10-16,-1 0-10 0,-5-3-3 15,-1 0 8-15,0-4-5 16,-6-28 6-16,0 36 1 0,0-36-4 16,0 0-3-16,6 24 6 0,-6-24-6 15,0 0 0-15,0 0 4 16,0 0-2-16,0 0-2 0,0 0-4 15,0 0-39-15,0 0-100 0,0 0-81 16,0 0-128-16,0 0-116 16,0 0-44-16,0 0 13 0</inkml:trace>
  <inkml:trace contextRef="#ctx0" brushRef="#br0" timeOffset="3005">528 898 1096 0,'0'0'119'0,"0"0"-43"16,0 0 19-16,0 0-70 15,0 0-8-15,0 0 19 16,0 0 37-16,0 0-15 0,0 0-51 15,0 0 6-15,0 0-3 16,0 0 29-16,38 3-15 0,-38-3-13 16,0 0 16-16,0 0 16 0,0 0-22 15,0 0 57-15,0 0-40 16,0 0-2-16,0 0-30 0,0 0 15 16,19-39-9-16,-19 39 13 0,-6-42 10 15,6 42 27-15,0 0-6 16,0 0-25-16,0 0-19 0,-44-14-5 15,44 14 1-15,-38 7-13 16,38-7 2-16,0 0 6 0,0 0-13 16,0 0 0-16,0 0-39 15,0 0-163-15,0 0-159 0,0 0-73 16,0 0-24-16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8:13.2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477 0 1093 0,'0'0'49'15,"0"0"51"-15,0 0 113 16,0 0-2-16,13 49-50 0,-26 1-46 16,-18-4-44-16,-19 7-27 15,-1 0-37-15,-11 3-11 16,-1 1-40-16,-6-4-188 0,-7 3-158 15,1 4-61-15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8:05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 3357 718 0,'0'0'119'0,"0"0"-2"16,0 0-22-16,0 0 19 15,0 0-22-15,0 0-41 16,0 0-22-16,0 0 21 16,0 0-34-16,-38-39-5 15,38 39 4-15,0 0-22 0,-37-38-8 16,37 38 15-16,-7-50 11 15,7 50-11-15,0-60-30 0,0 60 86 16,7-57-54-16,-7 57-17 16,0 0 15-16,6-49-35 15,-6 49 72-15,0 0-44 0,0 0 11 16,0 0-37-16,0 0 58 16,0 0-17-16,44-32-22 15,-44 32 40-15,44-14-24 16,-44 14-2-16,50-7-10 0,-50 7 5 15,50-11 39-15,-6 4-37 16,-44 7 18-16,57-10-36 16,-13 3 2-16,0 3 8 0,-44 4 48 15,63 0-30-15,-13 0-3 16,-6 4 15-16,0-1 7 0,6-6-3 16,-6-1-26-16,13-3 9 15,6 0 8-15,0 0-18 16,12 3-14-16,1 1 23 0,-1-1-17 15,-6 4 5-15,7-3 50 16,-7-1-40-16,0 4 8 16,6 0-17-16,1 4-8 15,-7-8 23-15,6 1-20 0,1-1 34 16,-1-3-19-16,1 0 17 16,-1 0-38-16,7 0 27 15,-1 3-10-15,-5 1 8 0,-1-1-16 16,1 4-17-16,-7 0 33 15,0 0-16-15,0-3-8 0,0 3 55 16,-6 0-68-16,0-4 26 16,-7 4 18-16,7 0-2 15,-6-3-18-15,6-1 29 16,0 1-39-16,-1 3 3 16,8-4 19-16,-8 4-11 0,14 0-5 15,-7-3 1-15,6 6 0 16,-5-3 26-16,-1-3-18 0,0-1 12 15,0 0-35-15,0-3 23 16,0 7 8-16,7-3 0 16,-13-1 3-16,-7 1-8 0,1-1 13 15,6-3-25-15,-13 4 17 16,0-1-8-16,7 1-13 0,-7-1 13 16,0 4 0-1,7-3-22-15,-1-1 33 0,-5 0-27 16,-1 4 26-16,0 0-8 15,1 0-14-15,-7 0 30 16,-7 0-8-16,7-3 3 0,0 3-10 16,0 0-7-16,7 0 4 15,-1 0-5-15,6 0-18 0,1 3 19 16,6-3 4-16,6 0 12 16,-6 0-23-16,0 0 14 15,6 0 4-15,-6-3 2 0,0 3 2 16,-1 0-11-16,-5 0-26 15,6 3 9-15,-7 1 17 16,1-4 0-16,0 0 27 16,-1 0-21-16,1 0 11 0,6 0-7 15,-7 4-20-15,-6-4 10 16,13 7-21-16,-6-4 33 16,6 1-2-16,-7-1-5 0,1 1-15 15,6-1 20-15,-7 1 3 16,1-4-8-16,6 3-5 0,0 1-9 15,6-1 12-15,12 4 30 16,7-3-22-16,7 0 1 16,12-4-4-16,6 0-4 15,0 0 11-15,6 0-12 0,-6 0-3 16,7 7-5-16,-1-4 5 16,-6-3 30-16,1 0-58 15,-1 7 56-15,0 0-36 0,0-3 8 16,0-4 0-16,0 3 0 15,0 1-3-15,-6-1-9 16,0-3 12-16,0 4 5 0,0-4 11 16,0 3-30-16,-7-3 18 15,1 0-1-15,-13 0 0 0,0 0-1 16,-7 0 9-16,7 0-15 16,-12 0 8-16,6 0-13 15,-7 0 14-15,0-3 3 16,1-4-5-16,-1 3 27 0,1 1 25 15,5-1-52-15,1-3 11 16,0 4 3-16,0-4 12 16,6 0-15-16,0-1-32 0,0 1 34 15,6 4-16-15,6-4-11 16,7 0 15-16,6 0-4 16,7 3-3-16,-1-6 8 0,-6 2-1 15,7-2 16-15,-7 3-24 16,0 0-2-16,0 3 6 0,0 4-10 15,1-3-5 1,-1-4 34-16,0 3-4 0,0-3 0 16,-6 3-23-16,-7 1 11 15,-5-1-3-15,-1 1-8 0,0 3 13 16,1 0-18-16,-14 0-4 16,1 0 25-16,-7-4-1 15,1 1-7-15,-13-1 2 0,0 4 2 16,-1-3 10-16,1-1-11 15,0 1-14-15,0 3 3 16,-6-4 11-16,-1 4-25 0,-6-3 16 16,-6 6 21-16,0-3-10 15,-44 0 9-15,57 4-19 16,-19-1 5-16,-38-3-3 16,44 7-14-16,-44-7 30 0,0 0-30 15,37 11 36-15,-37-11 13 16,0 0-10-16,0 0 6 0,0 0 2 15,38 60-10-15,-19-14 15 16,-6-4 6-16,-7 1-4 16,-6-43 6-16,12 60 2 0,-12-7-2 15,0-7-15-15,0-4-10 16,-6-3 6-16,6-39-17 16,-12 46-11-16,5-11 18 15,7-35-14-15,-19 36 13 0,19-36-13 16,-25 38 4-16,25-38-61 15,0 0-174-15,-31 36-248 16,31-36-166-16</inkml:trace>
  <inkml:trace contextRef="#ctx0" brushRef="#br0" timeOffset="2168">4766 1329 331 0,'0'0'63'15,"0"0"27"-15,0 0 9 16,0 0 5-16,0 0-27 15,0 0 2-15,0 0-28 0,0 0 0 16,-6-36-22-16,6 36-29 16,0 0 20-16,0 0-10 0,-12-35 15 15,12 35-3-15,0 0-4 16,0-32-4-16,0 32 35 16,0 0 1-16,0 0 6 15,0 0 23-15,0 0 8 0,0 0-2 16,0 0-6-16,0 0-28 15,0 0-33-15,0 0 5 0,0 0 2 16,0 0-39-16,0 0 68 16,0 0-38-16,0 0 41 0,25 57 0 15,-13-8 4-15,-5 1-18 16,-1-1 0-16,0 1 7 0,-6-1-17 16,0 1-12-16,0-4 6 15,6-4-15-15,-6-3 0 16,0-39-7-16,7 39-1 15,-7-39-9-15,6 39-4 0,-6-39-1 16,0 0 36-16,19 35-13 16,-19-35-8-16,31 32-17 0,7-11 35 15,-7-3 3-15,7-4-21 16,12-4 1-16,13-6 22 0,13-4-9 16,18-7-24-16,7 0 5 15,12-4 4-15,12-6 10 0,1-1-14 16,0-7-7-16,6 0 19 15,12-3-8-15,-5 0-1 16,5 0-8-16,-5-1-15 0,5 5 28 16,7-1 0-16,0 0-14 15,6 4-20-15,0 0 23 16,7-4-11-16,-7 7-26 0,0 1 10 16,0-5 13-16,0 5 17 15,-6 3 8-15,-6 0-19 0,-1 6 5 16,-12 1 11-16,-6 4-5 15,0-1-5-15,-13 4 8 0,-13 4-3 16,-5 3-3-16,-8 7-4 16,-11 0 14-16,-7 4 12 15,-19 7-27-15,1 3 4 0,-20 0 25 16,-31-28-11-16,31 57-6 16,-18-8 3-16,-7-3-7 0,-6 4 26 15,-6-4-3-15,6 3-12 16,-13 0 4-16,1 4 15 0,-1-3-21 15,-6-1-4-15,7 1-13 16,-1-4 14-16,-6-4 6 16,7 4 6-16,-1-7-33 0,1-4 10 15,12-35 13-15,-13 46 1 16,7-7-7-16,6-39-6 16,-13 36 7-16,13-36 13 0,-12 42-23 15,12-42 3-15,0 0 23 0,-13 42-13 16,13-42-17-16,0 0 19 15,-12 39 3-15,12-39-9 16,0 0-10-16,0 0 8 0,0 0 7 16,0 0-10-16,0 0 6 15,-13 39-6-15,13-39 10 0,0 0-19 16,0 0 1-16,0 0 24 16,0 0 3-16,0 0-25 0,0 0 27 15,0 0-1 1,0 0-24-16,0 0-48 0,0 0-28 0,0 0-18 15,0 0 6-15,0 0 51 16,0 0 12-16,-38-25 0 16,38 25 0-16,0 0 26 15,-44-10-2-15,44 10-15 0,0 0 11 16,-50 10 16-16,50-10 9 16,0 0-25-16,-44 22 20 0,44-22 2 15,0 0-29-15,0 0 3 16,0 0 21-16,0 0 18 0,0 0-32 15,0 0 5-15,0 0 37 16,-38 42-26-16,38-42-10 0,0 0-2 16,0 0 16-16,0 0 0 15,0 0-27-15,0 0 27 16,0 0-2-16,0 0 2 16,0 0-11-16,0 0-16 0,0 0 37 15,-25-46-25-15,25 46-18 16,-12-56 0-16,-7 13 22 0,19 43-11 15,-6-42 11-15,6 42-21 16,0 0 43-16,0 0-28 0,-13-43-12 16,13 43 37-16,0 0-12 15,0 0-47-15,0 0 33 0,0 0 22 16,0 0-9-16,0 0 1 16,0 0 27-16,0 0 10 15,38 43-4-15,-38-43-24 0,31 49 31 16,-31-49-19-16,32 50-17 15,-32-50-18-15,25 46 42 0,-25-46-1 16,0 0-25-16,31 42 21 16,-31-42 21-16,0 0-29 15,0 0 20-15,0 0 3 0,31 42-31 16,-31-42-14-16,0 0 39 16,0 0 45-16,0 0 16 0,0 0 2 15,44 22-22-15,-44-22-27 16,44 0-30-16,-6-15-26 15,6-2 20-15,0-8-4 0,6 0-16 16,1-3-5-16,5 0 8 16,1 3-43-16,6-3-89 0,-7-1-114 15,1 5-186-15,-7-5-240 16</inkml:trace>
  <inkml:trace contextRef="#ctx0" brushRef="#br0" timeOffset="3100">12498 378 671 0,'0'0'101'0,"0"0"7"0,0 0-29 16,0 0 2-16,0 0 0 15,0 0-8-15,0 0-26 0,50 18 14 16,-6 0 1-16,-6 6 29 16,6 5-16-16,-44-29-22 0,50 49 26 15,-6-7-31-15,-44-42-18 16,38 50 5-16,-38-50 39 16,19 46-17-16,-19-46-17 15,-13 53-16-15,13-53-15 0,-57 49-1 16,7-13-11-16,6-19 8 15,44-17-16-15,-63 11 26 16,63-11-22-16,-44-14 12 0,44 14-19 16,-31-43 3-16,18 1 11 15,13-4-6-15,13 0 9 0,-1 4 8 16,1 6 9-16,6 1-27 16,-19 35 1-16,25-39 0 0,-25 39-74 15,0 0-244-15,13-32-115 16,-13 32-53-16</inkml:trace>
  <inkml:trace contextRef="#ctx0" brushRef="#br0" timeOffset="3492">12114 555 813 0,'0'0'112'0,"0"0"31"0,0 0-35 15,0 0-18 1,0 0-13-16,-31 35-10 0,31-35-12 16,0 0 0-16,-32 39-18 15,32-39-12-15,0 0-7 0,-44 35 0 16,44-35 26-16,-44 22-18 15,44-22 46-15,-44 10 33 16,44-10 14-16,0 0-10 0,-37-7-14 16,37 7 2-16,-25-25-24 15,6-3-5-15,6-4-25 0,7-10-38 16,6-4 3-16,0-3-5 16,0-1-10-16,0 1 22 0,0 6-28 15,0 8-36-15,-13 3-70 16,13 32-117-16,0 0-182 15,-31-25-74-15,31 25 7 16</inkml:trace>
  <inkml:trace contextRef="#ctx0" brushRef="#br0" timeOffset="3701">12146 113 1050 0,'0'0'252'0,"50"-17"23"16,-6 2-41-16,-6 1-70 15,6 0-61-15,-7 0-48 0,7 0-27 16,-6 3-45-16,-38 11-146 16,44-10-149-16,-19 6-108 0,-25 4-18 15</inkml:trace>
  <inkml:trace contextRef="#ctx0" brushRef="#br0" timeOffset="4344">11347 431 926 0,'0'0'71'0,"0"0"22"15,0 0-9-15,0 0-61 0,0 0-7 16,-44 21 1-16,44-21 10 16,0 0-39-16,-50 46 9 15,12-3 15-15,38-43 0 16,-37 53-21-16,12-11 16 0,25-42 5 15,0 0 36-15,-7 50-1 16,7-50 25-16,0 0-20 0,0 0-46 16,0 0 2-16,51 39-24 15,-51-39 21-15,44 10-9 0,-44-10 8 16,0 0 10-16,0 0 28 16,44-3 17-16,-44 3 36 0,0 0-28 15,0 0-36-15,0 0-31 16,0 0 25-16,-57 3 4 0,7 1-29 15,-7 3 0-15,1-4 2 16,5-3-18-16,51 0 16 16,-69 0 7-16,6-10 6 15,19-4-19-15,44 14 6 0,-56-36 3 16,56 36-7-16,-51-46 16 16,51 46 21-16,-37-49 54 0,12 13 13 15,25 36-12-15,0 0-42 16,0 0-37-16,0 0-5 0,0 0-10 15,0 0 32-15,0 0 49 16,0 0 8-16,0 0 19 16,44 32 23-16,-44-32-17 0,50 46-10 15,-50-46-37-15,31 53-19 0,-6-14-8 16,-25-39-12-16,-6 53-13 16,-19-11-37-16,25-42-102 15,-69 64-191-15,0-18-217 0,-7-7-117 16</inkml:trace>
  <inkml:trace contextRef="#ctx0" brushRef="#br0" timeOffset="4804">10203 643 1077 0,'0'0'166'0,"0"0"48"15,0 0-50-15,19-35-22 16,-19 35-2-16,0 0-22 0,0 0-3 16,38 3-17-16,-38-3 18 15,38 25 2-15,-38-25-5 16,37 50 0-16,-5-1-34 0,-13-6-24 15,0-1-15-15,-7-3 3 16,-12-39-1-16,0 46-1 0,-12-11-19 16,-14 4-22-16,-18-4-98 15,-12 8-140-15,-20 3-171 16,-18-4-205-16,-6 0-56 0</inkml:trace>
  <inkml:trace contextRef="#ctx0" brushRef="#br0" timeOffset="5424">9192 329 697 0,'0'0'146'0,"0"0"25"16,0 0 42-16,43-4 1 0,-5 11-36 15,-6 4-6-15,-7 7-36 16,-25-18-13-16,37 42-29 0,-11-3-12 15,-26-39-1-15,12 53-42 16,-18-11 11-16,-7 1-45 0,-12-8 14 16,-6 0-118-16,31-35-138 15,-57 50-188-15,7-15-31 16,0-7 35-16</inkml:trace>
  <inkml:trace contextRef="#ctx0" brushRef="#br0" timeOffset="5621">9060 558 648 0,'0'0'125'16,"0"0"14"-16,0 0 40 0,0 0 74 16,0 0-75-16,0 0-36 15,0 0-51-15,-44 61-71 0,0-19 17 16,0 0-136-16,0 1-167 15,-7-4-91-15,7-4-28 16</inkml:trace>
  <inkml:trace contextRef="#ctx0" brushRef="#br0" timeOffset="6004">8827 470 709 0,'31'4'41'0,"-31"-4"14"16,0 0 14-16,0 0 2 15,0 0-50-15,0 0 3 16,13 42-10-16,-13-42 6 0,0 0-11 16,-13 46-25-16,13-46-14 15,0 0 6-15,0 0 17 0,0 0 12 16,-44 39-25-16,44-39 6 15,-56 3 36-15,12-10-38 0,44 7 12 16,-50-17 28-16,50 17 33 16,-51-14 8-16,7 14 63 0,44 0 51 15,-63 14 31-15,13 3 9 16,-6 5-24-16,-7-1-71 16,0 0-42-16,0 0-33 0,0-3 8 15,0-4-17-15,13-3-27 16,0-11 8-16,12 0-11 15,38 0 7-15,-44-4-20 0,44 4-219 16,0 0-362-16</inkml:trace>
  <inkml:trace contextRef="#ctx0" brushRef="#br0" timeOffset="6201">8330 216 1430 0,'44'-25'233'15,"13"-3"-71"-15,-7-4-54 16,7 4-64-16,-7 3-41 16,-6 7-156-16,-6 0-262 0,-7 4-110 15</inkml:trace>
  <inkml:trace contextRef="#ctx0" brushRef="#br0" timeOffset="7044">7608 14 1087 0,'0'0'111'0,"0"0"-36"0,0 0 53 16,0 0 35-16,0 0-41 15,25 32 5-15,-6 10-45 0,6 8-44 16,-13 3-1-16,1 0 7 16,-7 3-19-16,-6 1-11 0,-6-4-29 15,-13-7 32-15,-6 3 1 16,-13-6-25-16,7-8-32 15,-7-7 39-15,7 1-19 16,31-29 4-16,-44 17 3 0,44-17 7 16,-44 7-16-16,44-7-34 15,0 0 16-15,-32-38 7 0,13 2 2 16,13 1 24-16,0 3-8 16,6 32 11-16,-7-39-3 0,7 39-60 15,-12-32 6-15,12 32 19 16,0 0 35-16,0 0-32 0,0 0 40 15,0 0 3-15,0 0-35 16,0 0-1-16,0 0 59 16,0 0-36-16,0 0-15 0,0 0 34 15,0 0 7-15,0 0-30 16,0 0 14-16,0 0 2 0,0 0 15 16,0 0-44-16,0 0 17 15,0 0 40-15,0 0-28 0,0 0 39 16,0 0 11-16,0 0-33 15,0 0-6-15,-6-35 29 16,6 35-13-16,0 0-31 0,0 0-19 16,0 0 19-16,0 0 19 15,0 0-33-15,0 0-3 16,0 0 27-16,0 0 27 0,18 42-37 16,-5-3-15-16,-13-39 57 15,13 50-19-15,-7-4 15 0,0-7-10 16,-6-39 28-16,-12 60-7 15,-1-7-22-15,-12-4-6 0,-7-3 16 16,-5-7-20-16,-7-4 5 16,0-3-30-16,-7-4 8 0,1-6 19 15,6-8 48-15,6-4-8 16,38-10 39-16,-50 0 15 0,6-10-3 16,44 10-24-1,-38-32-7-15,13-10-8 0,6-4-26 16,1-4-25-16,11-6-18 15,7-1 8-15,0 4 5 0,0 7-15 16,13 0-14-16,-1 11-27 16,1 0-66-16,-13 35-133 0,19-39-199 15,-19 39-115-15,25-39-3 16</inkml:trace>
  <inkml:trace contextRef="#ctx0" brushRef="#br0" timeOffset="7233">6979 353 776 0,'38'18'118'15,"-38"-18"150"-15,0 0 81 16,0 0-40-16,0 0-48 0,25 14-69 16,-25-14-79-16,0 0-70 15,0 0-67-15,0 0-131 0,0 0-194 16,0 0-204-16,0 0-43 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8:16.8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2376 117 658 0,'0'0'127'15,"0"0"2"-15,0 0-13 0,0 0-1 16,0 0-36-16,0 0-34 15,0 0 1-15,0 0 24 0,0 0-33 16,0 0-4-16,0 0-14 16,0 0-10-16,0 0-12 15,0 0 9-15,0 0 5 0,0 0 19 16,0 0 1-16,-6 38-23 16,6-38 8-16,-6 46-3 15,-1-7 17-15,7-39-37 0,-6 43 16 16,6-43 4-16,-12 46-21 15,12-46-8-15,-7 35 45 16,7-35-29-16,0 0-9 0,0 0 29 16,0 0-38-16,0 0 28 15,0 0 1-15,0 0-35 0,0 0 24 16,0 0 5-16,0 0-21 16,44 18 8-16,0-11 32 0,0-7-19 15,7-4-28-15,5 4 42 16,7-3-17-16,0 3-14 0,0-4 18 15,6 4-14-15,-6 0 21 16,0-3-13-16,-1 3 0 16,-5-4 14-16,-13 0-24 15,0-3 6-15,0 0 17 0,-13 4-28 16,7-4-7-16,-38 7 38 16,44-11-37-16,-6 8 55 0,-38 3-21 15,38-11-20-15,-38 11-5 16,31-7 34-16,-31 7-43 0,38 0 18 15,-38 0 0-15,37-4-1 16,-37 4 11-16,0 0-14 16,0 0-22-16,0 0 48 0,0 0-30 15,0 0 25-15,0 0 2 16,0 0-40-16,0 0 47 16,0 0-8-16,0 0-29 0,0 0 18 15,0 0 0-15,0 0-16 16,26-31 27-16,-26 31-24 0,12-39 9 15,-12 39-33-15,6-39 44 16,-6 39 1-16,7-39-3 16,-7 39-2-16,0-39-7 0,0 39-9 15,-7-39 11-15,7 39-2 16,0-42-18-16,0 42 18 0,0 0 0 16,0-39 0-16,0 39-6 15,0 0 14-15,0 0-15 16,0 0-12-16,0 0 19 0,0 0-21 15,0 0-26-15,0 0-90 16,0 0-54-16,0 0-50 16,0 0-30-16,0 0-22 0</inkml:trace>
  <inkml:trace contextRef="#ctx0" brushRef="#br0" timeOffset="976">3055 389 226 0,'0'0'37'16,"6"-39"0"-16,-6 39-11 0,0 0-6 16,0 0 4-16,0 0-18 15,0 0 25-15,0 0 24 0,0 0 2 16,0 0 4-16,0 0-15 15,0 0-2-15,0 0 1 0,13 42 7 16,-13-42-7-16,0 39 21 16,0-39 10-16,-6 42-13 15,-1-3 30-15,-5-3-26 0,-1 3-32 16,1-1 14-16,5 1-49 16,-11 7 19-16,5-7 21 15,0 0-18-15,1 0-22 0,12-39 42 16,-6 39-42-16,6-39 8 15,0 0-21-15,-13 42 8 0,13-42 5 16,0 0 5-16,0 0-16 16,0 0-27-16,0 0-8 15,0 0-59-15,0 0-23 0,0 0 0 16,0 0 33-16,0 0-13 16,0 0 25-16,0 0 23 0,0 0 17 15,0 0 11-15,0 0-11 16,0 0 13-16,-31-14 21 0,31 14 9 15,-26-21-9-15,26 21 14 16,-31-32 11-16,31 32 14 16,-25-28 11-16,25 28 12 0,0 0-17 15,-25-39 11-15,25 39 0 16,0 0 3-16,-13-35-17 16,13 35-15-16,0 0-18 0,0 0-6 15,0 0 23-15,0 0-25 16,0 0 12-16,0 0-4 0,0 0 4 15,0 0 4-15,0 0-5 16,0 0 19-16,0 0 18 0,0 0-8 16,0 0 6-16,38 28-5 15,-38-28-5-15,31 42-11 16,-31-42 6-16,25 43 26 0,-25-43-10 16,19 38-20-16,-19-38 6 15,0 0-10-15,13 39-15 0,-13-39 0 16,0 0 13-16,0 0 13 15,0 0-10-15,0 0 4 16,0 0-6-16,0 0 18 0,0 0 40 16,0 0-34-16,0 0 16 15,0 0-3-15,0 0-34 0,0 0 10 16,31 22-15-16,-31-22 34 16,38 7-55-16,-38-7 9 15,31-4 23-15,-31 4-11 0,38-3-49 16,-38 3-88-16,0 0-84 15,38-22-65-15,-38 22-2 0,31-28 12 16</inkml:trace>
  <inkml:trace contextRef="#ctx0" brushRef="#br0" timeOffset="2427">2408 989 352 0,'0'0'75'0,"0"0"-10"16,0 0 11-16,0 0-15 15,0 0-6-15,0 0 6 0,31 0-21 16,-31 0-3-16,0 0-6 15,0 0 8-15,0 0-8 0,0 0-2 16,32 36-19-16,-32-36 0 16,0 0 14-16,18 42-19 0,-18-42 27 15,7 36-19-15,-7-36 13 16,0 0 4-16,-19 35-30 0,19-35 6 16,0 0-11-1,-44 25 12-15,44-25-21 0,-32 14 19 16,32-14-14-16,0 0 20 15,0 0-19-15,-44 0 20 0,44 0-18 16,0 0-5-16,0 0-6 16,-25-36-4-16,25 36 2 0,0 0 25 15,-19-35 3-15,19 35 1 16,0 0-14-16,0 0-26 0,0 0 16 16,0 0 26-16,0 0-8 15,0 0 0-15,-25 42 7 0,25-42 23 16,-25 39-28-1,25-39 18-15,-25 36-13 0,25-36-23 16,0 0-6-16,-44 31 9 16,44-31 9-16,0 0-31 0,0 0 41 15,-50 22-6-15,50-22-23 16,0 0-6-16,0 0 13 0,-38-11-24 16,38 11 20-16,0 0-2 15,0 0 12-15,-19-35-13 0,19 35 19 16,0 0 0-16,0 0 0 15,0 0 15-15,0 0 8 0,0 0-1 16,0 0-9-16,13 35 23 16,-13-35-19-16,0 0 2 15,19 42-4-15,-19-42 4 16,0 0 35-16,0 43-19 0,0-43-3 16,0 0-6-16,-38 49-12 15,38-49-32-15,-50 32 18 0,-1-14-11 16,14-11-1-16,37-7 33 15,-63 0 11-15,19-7 20 0,44 7 28 16,-50-32-63-16,50 32 16 16,-51-53 46-16,26 4-29 0,6 3-18 15,13-4 0-15,6 8-35 16,0 42-4-16,19-53-19 0,-19 53-144 16,38-46-119-16,-7 14-74 15</inkml:trace>
  <inkml:trace contextRef="#ctx0" brushRef="#br0" timeOffset="2629">2389 1318 737 0,'0'0'209'0,"0"0"71"15,0 0-36-15,25 35-104 16,-25-35-64-16,0 0-21 16,0 0-151-16,0 0-196 0,0 0-164 15</inkml:trace>
  <inkml:trace contextRef="#ctx0" brushRef="#br0" timeOffset="2814">2213 1693 743 0,'50'7'76'16,"-6"-18"46"-16,-44 11 52 0,57-32-105 16,-20 8-37-16,-37 24-114 15,44-39-135-15,-44 39-95 0</inkml:trace>
  <inkml:trace contextRef="#ctx0" brushRef="#br0" timeOffset="3016">1830 929 944 0,'0'0'131'16,"0"0"39"-16,0 0-31 16,0 0-92-16,0 0-20 0,0 0-96 15,0 0-180-15,0 0-105 16</inkml:trace>
  <inkml:trace contextRef="#ctx0" brushRef="#br0" timeOffset="3431">1295 1032 557 0,'0'0'157'0,"0"0"-26"16,0 0-19-16,0 0-14 15,0 0-41-15,0 0-11 0,0 0 49 16,0 0 39-16,0 0-37 16,0 46 20-16,0-46-44 0,13 56-47 15,-1-13 5-15,-12-43 8 16,19 53-43-16,-19-53-9 0,13 53-41 16,-13-53-181-16,0 42-138 15,0-42-45-15</inkml:trace>
  <inkml:trace contextRef="#ctx0" brushRef="#br0" timeOffset="3816">975 1403 716 0,'0'0'108'0,"0"0"-21"0,0 0 25 16,0 0-50-16,0 0-18 15,0 0-29-15,0 0 1 0,0 0 52 16,0 0-2-16,0 0-14 16,0 0-11-16,0 0-14 0,0 0-17 15,-32 42-10-15,32-42 18 16,0 0-38-16,-50 43 26 15,50-43 17-15,0 0 92 0,0 0 25 16,0 0-57-16,-38 10-12 16,38-10 6-16,0 0-50 0,-25-42-27 15,6-1 3-15,13-2 6 16,0 2 0-16,6 1-44 16,-7 3-30-16,7 4-139 0,0-1-116 15,0 36-55-15,7-46 7 16</inkml:trace>
  <inkml:trace contextRef="#ctx0" brushRef="#br0" timeOffset="4009">912 1099 455 0,'38'28'178'0,"-38"-28"47"0,37 14-19 15,-37-14-76-15,32-3-55 16,-32 3-33-16,37-14-45 0,-37 14-61 16,0 0-79-16,0 0-89 15,0 0-85-15</inkml:trace>
  <inkml:trace contextRef="#ctx0" brushRef="#br0" timeOffset="4412">0 1269 681 0,'7'-36'123'15,"-7"36"21"-15,0 0-24 0,0 0-4 16,0 0-53-16,0 0-19 16,50-24 36-16,-50 24 25 0,0 0 2 15,31 10-1-15,-31-10 5 16,0 0-22-16,38 50-30 0,-19-8-52 15,-19-42 26-15,13 46-20 16,-13-46 1-16,18 49-29 0,-18-49 19 16,7 46-15-16,-7-46-27 15,0 0-77-15,6 46-43 0,-6-46-133 16,0 0-71-16,0 36-10 16</inkml:trace>
  <inkml:trace contextRef="#ctx0" brushRef="#br0" timeOffset="4741">378 1445 421 0,'0'0'129'0,"0"0"59"15,0 0 27-15,0 0-29 16,44 0-18-16,-44 0-26 0,0 0-58 15,0 0 1-15,0 0-8 16,0 0-6-16,31-10 15 16,-31 10 9-16,0 0-4 15,0 0 3-15,0 0 13 0,0 0-27 16,0 0 12-16,0 0-39 16,0 0 10-16,0 0 1 0,0 0-48 15,0 0 7-15,0 0-12 16,0 0-6-16,0 0-23 0,0 0 4 15,0 0-41-15,0 0-169 16,0 0-187-16,0 0-97 0,0 0-2 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0:41.0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0 329 586 0,'0'0'62'0,"0"0"8"16,0 0-28-16,0 0-10 15,0 0-4-15,0 0-33 16,0 0 8-16,0 0-6 0,0 0 16 15,0 0 16-15,0 0-1 0,0 0 14 16,0 0-20-16,13-21 16 16,-13 21-13-16,0 0 7 0,0 0 38 15,0 0-18-15,0 0-20 16,12-32-20-16,-12 11 19 0,0 21-9 16,7-28-27-16,-7 6 25 15,0 1-5-15,0 21-10 0,0-28 7 16,0 3 14-16,-7 8-12 15,14-5 5-15,-7 22-23 16,0-24 4-16,0 24 8 0,0-25-5 16,0 25-14-16,6-21 11 15,-6 21 11-15,0 0-11 0,0-22 5 16,0 22 12-16,0 0-14 16,0 0 9-16,0 0 29 0,0 0-27 15,0 0 31-15,0 0-38 0,0 0-7 16,0 0 3-16,0 0 5 15,0 0-13-15,0 0 23 0,0 0-28 16,0 0-11-16,0 0 36 16,0 0-32-16,0 0 17 15,0 0 13-15,0 0-16 0,0 0 13 16,0 0 4-16,0 0-27 16,0 0 8-16,0 0 5 0,0 0-18 15,0 0 31-15,0 0 9 0,0 0-64 16,0 0 71-16,0 0-26 15,0 0-6-15,0 0 3 0,0 0 6 16,0 0-21-16,0 0 11 16,0 0 0-16,0 0-7 0,0 0 16 15,0 0-8-15,0 0 14 16,0 0-18-16,0 0 7 0,0 0 7 16,0 0-7-16,0 0 0 0,0 0 0 15,0 0-18-15,0 0-34 16,0 0-108-16,0 0-61 15,0 0-60-15,0 0-28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0:41.5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0 0 125 0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0:46.7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195 263 215 0,'0'0'42'0,"0"0"-5"16,0 0-7-16,0 0 4 0,0 0-22 16,0 0 8-16,0 0-2 15,0 0 12-15,0 0 3 16,0 0 0-16,0 0 14 0,0 0 14 15,0 0-18-15,0 0 11 16,0 0-14-16,0 0-29 0,0 0 12 16,0 0-9-16,0 0 0 0,0 0 6 15,0 0-30-15,0 0 2 16,-12-29 4-16,12 29 13 0,-7-21 4 16,7 21-27-16,-6-21 9 15,6 21 5-15,0 0 14 0,0 0-14 16,-6-21 6-16,6 21-2 0,0 0-4 15,0 0-13-15,0 0 15 16,0 0 10-16,0 0-12 16,0 0-10-16,0 0 17 0,0 0-7 15,0 0 0-15,0 0 7 16,0 0-1-16,0 0-9 0,0 0 15 16,0 0 2-16,0 0 9 0,0 0-8 15,0 0-10-15,-7-25-5 16,7 25-6-16,0 0 3 0,0-21-3 15,0 21 15-15,0 0 12 16,0 0-18-16,0 0 3 0,0 0-2 16,0 0 8-16,0 0-18 15,0 0 17-15,0 0-14 16,0 0-4-16,0 0 26 0,0 0-13 16,0 0 5-16,0 0-6 0,0 0 9 15,0 0-1-15,0 0-13 16,0 0 3-16,0 0-1 0,0 0 6 15,0 0 0-15,0 0-8 16,0 0-14-16,0 0 14 0,19-18 0 16,-19 18 7-16,0 0-16 0,19-14 9 15,-19 14 10-15,0 0-2 16,25-11-20-16,-25 11 12 16,0 0-8-16,0 0 4 0,25-10 15 15,-25 10-11-15,26-7 12 16,-26 7-15-16,0 0 9 0,25-4 9 15,-25 4-15-15,19-3 3 16,-19 3 6-16,0 0-13 0,0 0 8 16,37-4 0-16,-5 1 4 0,-1 3-6 15,-31 0 5-15,38 0-21 16,-7 0 9-16,7 0 7 0,-7 0-19 16,1 0 32-16,-1 3-15 15,1 1 14-15,5-4-32 16,-5 0 20-16,-1 0-14 0,7-4 16 15,-7 4-7-15,-5-3 3 0,5-1 10 16,0-3-17-16,7 7 11 16,0-4-7-16,0 1-6 0,-1 3 5 15,7 0 8-15,-6 0 13 16,0 0-17-16,6-4 83 0,6 8-51 16,0-1 13-16,7-3-45 0,-1 4 0 15,7-4 18-15,6 7-22 16,-6-3 0-16,0 3 21 0,6-4-28 15,0 4-5-15,-6-3 16 16,-6-1 7-16,-1 1-22 0,1-1 20 16,-7-3-9-16,-6 4 13 0,0-4 3 15,0 7-24-15,-6-4 1 16,-7 1 27-16,7 0-13 16,-13-1-9-16,7 4 15 0,-7-3-4 15,-25-4-13-15,37 7 19 16,-11-4-24-16,-26-3 13 0,44 4 12 15,-13-4-12-15,0 0-13 0,1 7 3 16,-1-7 6-16,7 0 22 16,0 0-5-16,-1 0-34 0,1 3 9 15,0 1 36-15,12-4-37 0,0 3-2 16,1-3 29-16,5 4-22 16,-5 0 8-16,-1-1 14 0,0 1-14 15,0-1-3-15,1 1 9 16,-7-1-21-16,0 4 17 15,0-3 8-15,0-4-10 0,-13 3-11 16,1-3 27-16,-32 0-26 0,25 4 10 16,-25-4 6-16,0 0 2 15,0 0-14-15,31-4 9 0,-31 4-14 16,0 0 3-16,0 0 16 16,0 0-8-16,32 4 0 0,-32-4 20 15,25 0-26-15,-25 0-11 0,0 0 34 16,31 0-12-16,-31 0-22 15,0 0 24-15,32 0-7 16,-32 0-16-16,0 0 19 0,31 0 9 16,-31 0-23-16,0 0 27 15,25 0-27-15,-25 0 11 0,0 0 0 16,0 0 7-16,0 0-16 0,0 0 23 16,32 0-22-16,-32 0-3 15,0 0 35-15,0 0-14 0,0 0-6 16,0 0 34-16,0 0 1 0,0 0-18 15,0 0 31-15,0 0-43 16,-13 35-6-16,13-35 2 0,-19 36-8 16,13-5 17-16,6-31 3 15,-13 43-14-15,7-4 11 16,0-8-10-16,-1-2 28 0,1-1 23 16,6-28 3-16,0 35-23 0,0-35-10 15,-6 32-15-15,0 0-6 16,6-32 3-16,0 0 6 0,0 32-11 15,0-32-2-15,0 0-3 0,0 0 3 16,-7 32-8-16,7-32 11 16,0 0-3-16,0 0 4 0,0 0-4 15,0 0-5-15,0 0 16 16,0 0-4-16,0 0 10 16,0 0-8-16,0 0 3 0,0 0-12 0,0 0-5 15,0 0 13-15,0 0-8 16,0 0-3-16,0 0-19 15,0 0 22-15,0 0 0 0,0 0 19 16,7-29-19-16,-7 29 6 0,0 0-23 16,0 0 7-16,6-35 26 15,-6 35-16-15,6-32 13 0,-6 32-27 16,6-32 18-16,1 4-25 16,-7-4 13-16,0 32-14 0,12-32 18 15,-5 4-33-15,-7 28 22 0,6-32 5 16,-6 32 10-16,0-28-20 15,0 28 12-15,0 0 11 16,-6-25-13-16,6 25-6 0,0 0 12 16,0-31 4-16,0 31-37 0,0 0 27 15,0 0-15-15,-13-22 28 16,13 22-3-16,0 0-5 0,0 0-7 16,0 0 12-16,0 0 4 15,0 0-4-15,0 0 2 0,0 0-13 16,0 0 14-16,0 0 6 0,0 0-9 15,0 0 8-15,0 0-8 16,0 0 13-16,0 0-4 0,0 0 2 16,0 0-14-16,0 0-4 0,0 0 3 15,0 0-3-15,-13-24-3 16,13 24 12-16,0 0-2 16,0 0-15-16,0 0 9 0,-31-32 14 15,31 32-12-15,0 0 7 16,0 0-3-16,-31-25 8 0,31 25-8 15,-32-18-17-15,32 18 9 0,-31-10 5 16,31 10 0-16,-38-7 3 16,7 3 0-16,31 4 12 0,-38 0-10 15,6 4 1-15,32-4-3 0,-37 0 17 16,5 0-14-16,32 0 1 16,-37 0 3-16,-1 0 8 15,38 0-10-15,-44 0 11 0,44 0-20 16,-44 0 7-16,0 3 7 15,0 1-19-15,0-4 3 0,0 7 6 16,6-7-5-16,-6 3 12 0,6-3-3 16,1 0-8-16,5 0 7 15,1 0 54-15,-1 0-22 0,32 0 10 16,-37-3-18-16,5-4 31 0,32 7-24 16,-31 0-13-16,31 0-7 15,-38-4-3-15,38 4-6 0,-31 0-2 16,31 0-8-16,-38 0 15 15,38 0-10-15,-38-3-7 16,38 3 7-16,-31 0 0 0,31 0-4 16,-32 0 4-16,14 3 5 0,18-3-2 15,-32 0 3-15,7-3-10 16,6 3-3-16,-12-4 10 0,6 1-7 16,-7 3 9-16,1 0-8 0,-7-4 10 15,0 4-7-15,1 0 4 16,-1 0-13-16,0 0 40 0,-6 0 23 15,6 0 29-15,1 0-28 16,-1 0-10-16,0 0-35 0,1-3 11 16,5-1-30-16,-6 4 19 0,7-3-7 15,-7 3-16-15,7-4 16 16,-1 4 15-16,32 0-10 16,-37 0-20-16,-1 0 12 0,7-4 11 15,31 4-18-15,-32 0 7 0,32 0-5 16,-31-3 9-16,31 3 8 15,0 0-27-15,0 0 15 0,-32-7 10 16,32 7 1-16,0 0-14 0,-25 0-5 16,25 0 3-16,-31 0 11 15,31 0-6-15,-32-4-9 0,1 4 9 16,31 0 0-16,-38-3 13 0,7 3-13 16,-1-7-15-16,1 3 9 15,0 1 22-15,-1-1-3 16,-6-3-26-16,7 0 19 0,-13 7 1 15,6-7 5-15,7 3-28 0,-7 1 20 16,0-1 10-16,38 4-17 16,-37-7-5-16,-7 4 11 0,44 3 5 15,-44-7-11-15,6 3 19 0,13 1-25 16,25 3-2-16,-38-4 14 16,38 4 9-16,-31 0-3 0,31 0-27 15,-38-3 25-15,38 3-7 16,-31 0 0-16,31 0-13 0,0 0 16 15,-32 0-13-15,32 0 7 0,-31 0 14 16,31 0-11-16,-32 3 5 16,32-3 3-16,-31 4-1 15,31-4-1-15,-32 7 3 0,32-7-2 16,-37 7-15-16,12 0 20 0,25-7-12 16,-44 7-15-16,6 0 23 15,13 0 2-15,25-7-8 0,-38 4-9 16,38-4 26-16,-38 10-19 0,38-10-13 15,-31 4 13-15,31-4 4 16,0 0 6-16,0 0-13 0,-32 3-1 16,32-3 9-16,0 0 2 0,0 0-2 15,0 0-19-15,0 0 6 16,-25 4 14-16,25-4 9 16,0 0-15-16,0 0 6 0,0 0-21 15,0 0 15-15,0 0 3 0,0 0 1 16,0 0-14-16,0 0 3 15,0 0 7-15,0 0-12 0,0 0 12 16,0 0 5-16,0 0-2 0,0 0-10 16,0 0-5-16,0 0 50 15,-25 28 2-15,25-28-32 0,-19 28-18 16,19-28 15-16,-12 36 4 0,12-36 0 16,-13 31-18-16,13-31 9 15,-6 36 8-15,6-36 5 16,-6 32-10-16,6-32-9 0,0 0 16 15,0 0-1-15,-7 31-9 0,7-31-6 16,0 0-3-16,0 0 22 16,0 0-16-16,0 0 3 0,0 0 5 15,0 0-5-15,0 0 14 0,0 0-28 16,0 0 11-16,0 0 12 16,0 0 2-16,0 0-11 0,0 0 0 15,0 0 6-15,0 0-3 16,0 0-3-16,0 0-9 15,0 0 11-15,0 0 11 0,0 0-5 16,0 0-14-16,0 0-5 0,0 0 25 16,0 0-5-16,0 0-19 15,0 0 10-15,0 0 0 0,0 0 5 16,0 0 2-16,0 0-21 0,0 0 5 16,0 0 23-16,0 0-14 15,0 0-4-15,0 0-12 0,19-24 16 16,-19 24 18-16,0 0-14 0,0 0-19 15,0 0 0-15,0 0 23 16,0 0-6-16,13-29-12 0,-13 29 14 16,0 0-4-16,0 0 11 0,0 0-11 15,0 0-7-15,12-24-2 16,-12 24 20-16,0 0-17 16,0 0 0-16,0 0 8 0,0 0-2 15,0 0 8-15,19-29-19 0,-19 29-2 16,0 0 17-16,0 0 6 15,0 0-15-15,19-28-17 0,-19 28 22 16,0 0 10-16,0 0-4 0,0 0-15 16,0 0 4-16,0 0 13 15,0 0 1-15,0 0-6 0,0 0-16 16,6-28 13-16,-6 28 12 16,0 0-17-16,0 0-10 0,0 0 15 15,0 0 0-15,0 0 8 16,0 0-11-16,0 0-12 0,0 0 20 15,0 0-5-15,0 0-14 16,0 0-4-16,0 0 22 0,0 0-4 16,32-25 5-16,-32 25-1 0,31-21-13 15,-31 21 9-15,32-7-6 16,-32 7-7-16,31-11 20 0,0 4-12 16,-31 7 13-16,38-3 1 0,-6-4-13 15,-32 7 4-15,31-4 7 16,-31 4-31-16,31 0-25 0,-31 0 11 15,0 0 19-15,32-7-8 0,-32 7-34 16,0 0-39-16,0 0-73 16,0 0-19-16,38 0-22 15,-38 0 23-15,37 0 16 0,-37 0 28 16,38 7 17-16,-38-7-2 0,44 11 7 16,-44-11-8-16,50 14 19 15,-12-7 5-15</inkml:trace>
  <inkml:trace contextRef="#ctx0" brushRef="#br0" timeOffset="2145">38 132 317 0,'0'0'48'0,"31"0"6"0,-31 0-15 16,0 0-26-16,0 0 2 15,0 0-12-15,0 0-3 16,0 0 4-16,0 0-4 0,0 0 8 15,0 0-8-15,0 0 12 0,0 0-12 16,0 0 0-16,0 0 5 16,32 35-13-16,-32-35 23 0,0 0-22 15,0 0 7-15,0 0 5 0,0 0-2 16,0 0 2-16,0 0-16 16,0 0 20-16,0 0 17 0,0 0-10 15,0 0-12-15,0 0 13 0,0 0-14 16,0 0 4-16,0 0-4 15,0 0-8-15,0 0 11 16,0 0 0-16,0 0-6 0,0 0-6 16,25 36 6-16,-25-36-6 15,0 0 19-15,0 0-19 0,0 0 11 16,0 0-5-16,19 35 0 0,-19-35 4 16,0 0 14-16,0 0-3 15,0 0 9-15,0 0-12 0,0 0 10 16,0 0-2-16,0 0-8 0,0 0 1 15,0 0 7-15,0 0-20 16,6 35 20-16,-6-35-23 0,0 0 6 16,0 0-39-16,0 0 51 15,0 0 11-15,0 0-26 0,0 0 0 16,0 0-10-16,0 0 22 16,0 0-28-16,0 0 25 0,0 0-9 15,0 0-19-15,0 0-50 0,0 36-62 16,0-36-131-16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25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0 109 0,'0'0'5'0,"0"0"-16"0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0:52.0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466 506 699 0,'0'0'134'16,"0"0"33"-16,0 0 2 15,0 0-3-15,0 0-73 16,0 0-28-16,0 0-19 0,0 0 70 16,0 0-43-16,6 28-49 15,-6-3 2-15,-6-4 6 0,-7 4-27 16,-6-4 11-16,-6 4-12 16,-6-8 11-16,-7 8-26 0,0-11 27 15,-6 0-5-15,-6-3-22 16,12-1 11-16,7-10 0 0,-1-3 13 15,7-8-13-15,0 1 3 16,25 10-13-16,-19-36 13 0,0 8-15 16,13 3 12-16,0 4 5 0,6 21-19 15,-7-25 17 1,7 25-3-16,0 0-6 0,0 0-18 16,0 0 17-16,0 0 30 0,7 46 16 15,-1 7 3-15,7-3 31 16,-7 3 13-16,6-4-25 0,1 4 22 15,0-3-18-15,-1-1-23 16,1-6-16-16,-1-1-6 0,1-7-12 16,-1-6-15-16,-5-8 13 0,-7-21 11 15,6 28-28-15,-6-28 5 16,0 0-81-16,0 0-110 0,0 0-85 16,13 28-90-16,-13-28-25 15,0 0 32-15</inkml:trace>
  <inkml:trace contextRef="#ctx0" brushRef="#br0" timeOffset="1348">792 103 538 0,'0'0'99'0,"0"0"2"16,0 0 35-16,0 0-18 16,0 0-24-16,0 0-40 0,0 0 11 15,0 0 11-15,0 0-16 16,0 0-32-16,-18 42 20 15,11-6 17-15,7-36-27 0,-12 53-9 16,5-11-21-16,7-42 0 0,-12 46-2 16,12-46 21-16,-6 39 2 15,6-39-23-15,0 0 3 0,0 0-14 16,0 0-11-16,0 0 34 16,0 0-8-16,0 0-10 0,0 0-10 15,0 0 4-15,0 0 25 0,0 0-5 16,0 0-14-16,0 0 5 15,0 0-5-15,18-46-16 0,1 0 22 16,-6-7-16-16,-1 3 20 16,-5-3 8-16,-1 7-5 15,0 8-9-15,-6 9-4 0,0 29-20 16,0 0-10-16,0 0 43 0,0 0 67 16,0 0-6-16,7 36-35 15,-1 6-12-15,0 4-19 0,7 0 8 16,-1 0-9-16,7-4 18 15,0-6-4-15,-19-36 3 0,25 46-24 16,-25-46 4-16,38 46-14 0,-38-46 0 16,31 35 34-16,-31-35-16 15,0 0-62-15,0 0-233 16,0 0-162-16,0 0-18 0</inkml:trace>
  <inkml:trace contextRef="#ctx0" brushRef="#br0" timeOffset="1741">1528 1004 781 0,'0'0'118'16,"0"0"119"-16,0 0 7 15,0 0-39-15,31 4-39 0,7-4-47 16,-7-8-28-16,7 1-22 15,0 4-23-15,0-4-19 16,6 0 15-16,0 0-24 0,0 3-18 16,0 4 20-16,-13 0-20 0,0-3 3 15,-31 3-41-15,32 3-98 16,-32-3-70-16,0 0-108 0,0 0-50 16,-25 32 69-16,-7-4-14 15</inkml:trace>
  <inkml:trace contextRef="#ctx0" brushRef="#br0" timeOffset="1917">1515 1244 797 0,'0'0'216'0,"0"0"46"16,0 0 17-16,0 0-29 16,38 29-66-16,6-12-54 15,-6-10-49-15,6-3-53 0,0-1-18 16,-7-3-17-16,-5 0-105 0,-32 0-156 15,31-3-188-15,-6-1-15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0:56.2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438 92 542 0,'0'0'69'0,"0"0"44"0,0 0 12 15,0 0-20-15,0 0-46 16,0 0 4-16,0 0 18 0,0 0-32 16,-32 7 3-16,-5 0 38 15,5 4-39-15,1-4-38 16,-7 11 19-16,0-4 9 0,-6 4-11 16,7 3-10-16,-1 3-7 15,7 1 13-15,-1 4-9 0,13 6-10 16,0 4 16-16,7 10 18 15,18 1 29-15,0 3 12 0,13-4-12 16,0 4-15-16,0-7-14 16,6 4-48-16,0-8 21 15,7-7-7-15,-7-3-7 0,0 0-135 16,-25-32-204-16,31 32-93 16,1-11 15-16</inkml:trace>
  <inkml:trace contextRef="#ctx0" brushRef="#br0" timeOffset="393">664 308 668 0,'0'0'104'0,"0"0"36"0,0 0 11 15,38-18 6-15,0 22-21 16,-38-4 6-16,50 39-15 0,-19 3 33 16,7 0-64-16,-13 8-5 15,0 3 16-15,-6 0-54 0,-6-7-23 16,-1 0 0-16,-12-4-17 0,-6-3-6 16,-7-4-10-16,-5-3 10 15,-14-7-16-15,1-7 1 16,-1-4 8-16,1-4-7 0,-1-10-7 15,1-7 14-15,0-10 10 16,5-8-16-16,8-10 6 0,5-11-3 16,7 0 10-16,6-4-3 15,6 4-7-15,0 4-3 0,7-1-3 16,-1 1 9-16,14 3-8 16,-8 7-161-16,-18 32-200 0,38-46-101 15,-13 18-32-15</inkml:trace>
  <inkml:trace contextRef="#ctx0" brushRef="#br0" timeOffset="1992">1205 60 401 0,'0'0'79'0,"25"-31"8"0,-25 31 14 0,0 0 6 16,19-29 6 0,-19 29 43-16,0 0 5 0,0 0-14 15,0 0 28-15,0 0-12 0,0 0-13 16,0 0-43-16,0 0-38 16,0 0-25-16,0 0-24 0,0 0-3 15,0 0-9-15,0 0 24 16,-25 36-37-16,6-1-8 0,6-3 8 15,1-4 13-15,12-28-12 16,-7 39 19-16,7-11-6 0,0-28-5 16,7 32 16-16,-7-32-4 15,0 0-2-15,0 0-5 0,37 25-6 16,-37-25-6-16,32 10 3 16,-32-10 0-16,31 0-11 0,-31 0 15 15,32-3-4-15,-32 3-3 16,25-14 13-16,-25 14-2 0,0 0-5 15,0 0-14-15,0 0 2 16,0 0 5-16,31-11-4 0,-31 11 8 16,0 0 0-16,0 0-5 15,0 0 7-15,0 0 4 0,0 0 11 16,0 0-11-16,0 0-2 16,25-14-4-16,-25 14 4 0,0 0-22 15,0 0 26-15,0 0-18 16,32-25 4-16,-32 25 13 0,0 0-11 15,0 0 21-15,25-32-12 16,-25 32-12-16,0 0 15 0,0 0-14 16,25-28-1-16,-25 28-4 15,0 0 4-15,0 0 12 0,31-28-5 16,-31 28 13-16,19-18-4 16,-19 18 1-16,0 0-19 0,0 0 21 15,0 0-5-15,0 0-19 16,0 0 12-16,0 0-15 0,0 0 11 15,0 0 4-15,13-21 4 16,-13 21 11-16,0 0-9 16,0 0 0-16,6-21 3 0,-6 21-16 15,0 0 7-15,0 0-5 0,0 0-3 16,0 0 10-16,0 0 12 16,0 0-18-16,0 0 1 0,0 0-4 15,0 0-14-15,0 0 21 16,0 0-14-16,0 0 18 0,0 0-16 15,0 0 15-15,0 0-12 16,0 0 26-16,0 0-26 0,0 0 18 16,0 0-2-16,0 0-2 15,0 0 2-15,0 0-16 16,0 0-4-16,0 0 10 0,0 0 9 16,0 0-22-16,0 0 26 0,0 0-24 15,0 0 23-15,0 0-12 16,0 0-11-16,0 0 18 0,0 0-4 15,0 0-3-15,0 0 10 16,0 0-18-16,0 0 26 0,0 0-6 16,0 0 3-16,0 0-12 15,0 0 9-15,-19 18-15 0,19-18 6 16,0 0-5-16,0 0-6 0,0 0 2 16,0 0 3-16,0 0-12 15,0 0 9-15,0 0-5 0,0 0-8 16,-31 28 11-16,31-28-8 15,0 0 19-15,0 0-3 16,0 0 8-16,-19 32-5 0,19-32 0 16,0 0 0-16,-19 35-17 15,19-35 17-15,-6 32 0 0,6-32-8 16,-13 35 16-16,13-35-1 16,-19 39 4-16,7-7 18 0,-1 0 23 15,-6 3 6-15,1 0-6 0,-1 1-18 16,0 2 3-16,0-2-22 15,0 3 2-15,7 0-17 0,-1-4-6 16,0 0 6-16,7-6 8 16,6-8-25-16,0-21 29 15,-6 24-16-15,6-24-91 0,0 0-220 16,0 0-228-16,0 0-9 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00.9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0 290 0,'0'0'57'0,"0"0"11"16,0 0 13-16,0 0-21 0,-6-21-26 15,6 21-14-15,0 0 0 16,0 0-20-16,0 0-4 0,0 0-2 15,0 0 13-15,0 0 16 16,0 0 3-16,13 21 17 0,-1 7-15 16,1 4 43-16,-1 7 23 15,-5 0-16-15,5 7-48 16,-6-7 14-16,7 7-26 0,0-11 19 16,-7 0-30-16,6-6-21 0,-12-29 31 15,13 32-24-15,-13-32 22 16,0 0-19-16,13 28 13 0,-13-28-9 15,0 0 12-15,0 0-6 16,0 0-14-16,0 0-1 0,31 7 5 16,0-7 21-16,7-4-3 0,0 1-25 15,6-1 4-15,6 1 14 16,13 3-14-16,6 0 1 0,7 3 10 16,5 1 11-16,7-1-2 15,7 1-13-15,5-1-8 16,1-3 8-16,12 0 7 0,0 0-25 15,0-3 23-15,7 3 3 0,-7-4-17 16,6 1 9-16,-6 3 0 16,7-4 11-16,-7-3-21 0,6 4 20 15,1-1-14-15,-1-6 4 16,-6 2-3-16,0 5 0 0,1-1 12 16,-1 1-2-16,-6-4 7 0,6 3 0 15,-6-6-11-15,-7 10-11 16,1-7 1-16,-7 0-4 0,7 3 14 15,-1 0-12-15,1-3 17 16,-7 4-15-16,7 3 10 16,-1 0 15-16,-6 3-21 0,7 1 13 15,-7-1-22-15,7 1 2 0,6 0 0 16,-13-4 19-16,7 7-9 16,-1-7 18-16,7 0-23 0,-7 0 14 15,-5 7-7-15,5-7-16 16,1-7 8-16,-13 7-5 0,0-7 24 15,6 3 1-15,-6-3-26 0,6 0 12 16,-6-7 3-16,-6 14-3 16,6-11 11-16,-6 8-5 15,0-4-18-15,6 3-5 0,-13 0 11 16,0 4 6-16,1 4 27 16,-7 0-33-16,-6-1 6 0,0 4 11 15,0-3-6-15,-1 3-5 0,1-7 0 16,-6 0-10-16,-7 10 10 15,-6-6-11-15,-6-1 16 0,-7-3 11 16,-31 0-19-16,32 0-10 16,-32 0 29-16,0 0-16 0,25-3 15 15,-25 3-6-15,0 0-16 0,0 0 2 16,0 0 5-16,0 0-8 16,0-28 10-16,0 28-32 15,-13-25-8-15,13 25-6 0,0 0-16 0,-31-32 5 16,31 32-3-1,-38-28 8-15,7 7-4 0,31 21 27 16,-38-25 9-16,38 25 13 0,-31-25-1 16,31 25 15-16,-38-14-9 15,38 14 0-15,-32-11 5 0,32 11-5 16,-31-10-47-16,31 10 75 0,0 0-28 16,-25-11 25-16,25 11-17 15,0 0-3-15,0 0 4 0,0 0-3 16,0 0 11-16,0 0-2 15,0 0-6-15,0 0 8 0,0 0-17 16,0 0-3-16,0 0-18 16,0 0 46-16,0 0 21 0,0 0-10 15,6 32-17-15,13 3 14 16,6-6-16-16,13-1-23 0,0-3 13 16,-1-4 29-16,7 4-36 15,0-11 4-15,0 3-4 0,-6-3 0 16,0-6 7-16,-7-1-7 0,-31-7 6 15,25 0-6-15,-25 0 22 16,0 0 18-16,0 0 33 0,0 0-47 16,0 0-8-16,0 0 1 15,0 0 25-15,-44 35 2 16,-6 0-15-16,0-3 6 0,12-4-20 16,-6 8 18-16,6-8-27 0,38-28 9 15,-37 35-6-15,37-35-23 16,-44 32-1-16,44-32 20 0,0 0-73 15,-32 18-134-15,32-18-89 16,0 0-58-16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05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258 9 33 0</inkml:trace>
  <inkml:trace contextRef="#ctx0" brushRef="#br0" timeOffset="720">258 9 202 0,'0'0'39'16,"0"0"4"-16,0 0 3 16,0 0 5-16,0 0-18 0,0 0 13 15,0 0-1-15,0-21-12 16,0 21 0-16,0 0-11 0,0 0-22 15,0 0 13-15,0 0-4 16,0 0-3-16,0 0 7 0,0 0 20 16,0 0-16-16,0 0 7 0,19 31-9 15,-19-31 6-15,6 36 25 16,-6-36 5-16,6 32-5 0,-6-32-15 16,-12 28-6-16,12-28-25 15,0 0 4-15,-38 25-4 0,38-25 0 16,-38 21 5-16,13-14-5 15,25-7 17-15,-31 0 6 0,31 0-8 16,0 0-20-16,-38-18-2 16,38 18 12-16,-32-25-13 0,32 25 8 15,-25-31 8-15,25 31 4 16,-25-29-7-16,25 29-19 0,-19-24 21 16,19 24-48-16,0 0 66 0,0 0-4 15,-6-22-7-15,6 22-3 16,0 0-22-16,0 0 2 15,0 0 9-15,0 0-6 0,0 0 3 16,0 0 28-16,0 0-9 16,0 0 13-16,0 0 38 0,0 0 37 15,19 32-3-15,-19-32 11 16,19 39 4-16,0-7-17 0,-7 0 5 16,-6-4-7-16,7 4 11 0,0 3-3 15,-7 0-57-15,6-3-24 16,-5 7 5-16,5-11 24 0,-12-28-5 15,13 39-27-15,-1-7 2 16,-12-32 1-16,7 39-17 0,5-4 15 16,-5-10 27-16,-1 0 36 0,0 0-27 15,-6-25-23-15,13 21-16 16,-13-21-19-16,6 28 9 16,-6-28-2-16,0 0-7 0,0 0-7 15,6 18 2-15,-6-18 20 16,0 0-5-16,0 0-5 0,0 0 3 15,0 0-8-15,0 0 11 0,0 0-16 16,0 0-77-16,0 0-145 16,0 0-219-16,0 0-89 0,0 0-33 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15.7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82 163 408 0,'0'0'62'16,"0"0"26"-16,0-29-40 16,0 29-22-16,0 0-5 0,0 0-7 15,0 0 1-15,0 0-9 0,0 0-6 16,0 0-4-16,0 0-2 15,0 0 11-15,0 0 33 16,0 0-4-16,6 25-19 0,1-4 16 16,-7 4-1-16,6-4 8 15,-6 7-6-15,6 1-8 0,-6-29-15 16,0 35-9-16,0-7 15 0,0-28-3 16,0 25-28-16,0-25 8 15,0 0 14-15,0 21 9 0,0-21-1 16,0 0-14-16,0 0 10 15,0 0 11-15,0 0-10 0,0 0-2 16,0 0-4-16,0 0-3 16,0 0-8-16,0 0 6 0,19 4 8 15,-19-4-3-15,31 0 3 16,1-4-8-16,-7 1-9 0,6-4 9 16,7 0-10-16,0-4 12 15,6 11-2-15,-7-7 0 0,7 3-5 16,-6 1 15-16,6-4-17 0,0 3-7 15,-6-3 14-15,-7 4 18 16,-31 3-22-16,38-4 0 0,-7-3 11 16,-31 7-7-16,38-7-5 0,-38 7 14 15,32 0-19-15,-7-4 10 16,0 1 0-16,0-1-11 16,0 1 15-16,7 3-8 0,-7-4 4 15,12 4 3-15,-5-3-16 16,6-1 13-16,-7 1 15 0,0-1-23 15,7-3 16-15,-6 14-8 0,-1-7-9 16,7 0 4-16,-7 0 23 16,1 0-18-16,-1 4 0 0,0-1-5 15,-31-3-8-15,38 7 27 0,0 0-14 16,-7-7-11-16,1 0 5 16,-32 0 19-16,44 0-22 0,-13 0 12 15,1 0-8-15,-1-3 9 16,-31 3 3-16,31-7-21 15,-31 7 28-15,32-7-14 0,-32 7-12 16,0 0 21-16,38-11-4 0,-38 11-5 16,0 0 0-16,31-7-6 15,-31 7 6-15,31-3 0 0,-31 3-14 16,32 0 23-16,-32 0-13 0,38 0-2 16,-38 0 6-16,31 3 0 15,-31-3 10-15,38 0-10 0,-38 0-5 16,37 7 8-16,-5 0 12 15,-32-7-15-15,38 7-6 16,-7-3 11-16,-31-4 3 0,38 0-13 0,-1 0 5 16,-5-4-16-16,-32 4 25 15,31-3-16-15,-31 3 16 16,38-4 3-16,-38 4-9 0,38-7-7 16,-38 7 12-16,31 0-24 0,1-7 32 15,-32 7-30-15,37 0 6 16,-12-3 14-16,-25 3 8 0,38 0-7 15,-13-4-21-15,-25 4 10 16,44-4 4-16,-19 4 6 0,7 4-6 16,-32-4 0-16,31 4 0 0,1-4-7 15,-1 3 21-15,-6-3-26 16,-25 0 21-16,38-3-13 0,-13 3 16 16,0 0-24-16,-25 0 6 15,32-4 16-15,-32 4-15 0,0 0 25 16,0 0-25-16,0 0 5 15,0 0 9-15,25-4-9 0,-25 4 57 16,0 0-1-16,0 0-34 16,0 0 0-16,0 0-3 0,0 0-19 15,0 0-5-15,0 0 17 0,0 0 3 16,0 0-25-16,0 0 1 16,0 0 9-16,0 0-6 0,0 0 9 15,0 0 2-15,0 0-13 16,0 0 16-16,0 0-15 15,0 0-9-15,0 0 38 0,0 0-32 16,0 0 15-16,0 0-14 0,6-28 6 16,-6 28 20-16,0 0-32 15,0-32 24-15,0 32-9 0,6-28-26 16,-6 28 53-16,0-32-34 0,0 32 9 16,0 0-2-16,-6-28-4 15,6 28-12-15,0 0 30 0,0 0-8 16,-6-25-10-16,6 25 10 15,0 0-26-15,0 0 39 16,0 0-27-16,0 0 15 0,0 0-22 0,0 0 17 16,0 0-10-16,0 0 1 15,0 0 9-15,0 0 1 16,0 0-20-16,0 0 11 0,0 0-4 16,0 0 20-16,0 0-10 15,0 0 4-15,0 0-10 0,0 0-5 16,0 0 22-16,0 0-14 0,0 0 17 15,0 0-20-15,0 0 17 16,0 0-11-16,0 0-11 0,0 0 24 16,0 0-18-16,0 0 14 0,0 0-34 15,0 0 33-15,0 0-3 16,0 0-12-16,0 0 21 16,0 0-14-16,0 0-8 0,0 0 8 15,0 0-6-15,0 0 18 16,12 29-15-16,-12-29-10 0,0 0 30 15,0 0-17-15,13 31-3 0,-13-31 3 16,6 32-14-16,-6-32 33 16,0 0-34-16,0 0 32 0,0 0-13 15,0 0-15-15,0 0 11 0,0 0 2 16,0 0 6-16,0 0-3 16,0 0 11-16,0 0-16 0,0 0-10 15,0 0 17-15,0 0-7 16,0 0-13-16,0 0 16 15,0 0 2-15,0 0 1 0,0 0-15 16,0 0 19-16,0 0-15 0,0 0 8 16,0 0-18-16,7 28 26 15,-7-28-16-15,0 0 18 0,0 0-13 16,0 0 3-16,0 32-3 0,0-32-11 16,0 0 22-16,0 0-34 15,0 0 37-15,0 0-14 0,0 0 8 16,0 0 0-16,0 0-4 15,0 0-10-15,0 0 15 16,0 0-13-16,0 0 33 0,0 0-29 16,0 0 20-16,0 0 0 0,0 0-34 15,0 0 42-15,0 0-38 16,0 0 25-16,0 0 13 0,0 0-35 16,0 0 34-16,0 0-34 0,0 0 24 15,0 0-17-15,0 0-17 16,0 0 17-16,0 0-22 0,0 0 28 15,0 0-14-15,0 0 13 16,0 0-2-16,0 0-7 0,0 0-11 16,0 0 29-16,0 0-7 0,0 0-19 15,0 0 27-15,0 0-12 16,0 0 3-16,0 0 4 16,0 0 16-16,0 0 2 0,0 0 8 15,0 0 0-15,0 0-22 0,0 0 4 16,0 0-23-16,0 0-2 15,0 0-8-15,-13-28 30 0,7 0-15 16,6 28-13-16,-13-36-5 16,13 36 25-16,-12-28-18 0,12 28 3 15,0 0 8-15,0 0-5 0,-13-28-3 16,13 28 13-16,0 0-2 16,0 0 1-16,0 0 1 0,0 0-5 15,0 0-14-15,0 0 22 0,0 0-8 16,0 0 4-16,0 0 7 15,0 0-3-15,-6-28-15 16,6 28 2-16,0 0-6 0,0 0 0 16,-7-29 27-16,7 29-7 0,0 0 15 15,0 0-31-15,0 0-8 16,0 0 24-16,0 0-22 0,-12-28 1 16,12 28 3-16,0 0 14 15,0 0-13-15,0 0-12 0,0 0 11 16,0 0 9-16,0 0 18 0,0 0-14 15,6 32 2-15,-6-32-11 16,0 35 11-16,6-7 4 0,-6-28-29 16,0 29 14-16,0-29 26 15,7 32-26-15,-7-32-10 0,0 0 27 16,0 0 0-16,0 0-8 16,0 0-2-16,-7 24 14 0,7-24-34 15,0 0 18-15,-31 21 0 0,31-21 19 16,-31 11-15-16,31-11-17 15,-38 7-5-15,13 0 11 0,25-7 12 16,-44 7 18-16,19 0-30 16,25-7-13-16,0 0 20 0,-38 14-9 15,38-14 24-15,-38 11-2 0,38-11-13 16,0 0-7-16,-31 18-7 16,31-18 14-16,-44 14 0 15,44-14 7-15,-32 10-7 0,32-10 17 16,0 0-17-16,-31 11 0 0,31-11-14 15,-32 11 14-15,32-11 13 16,0 0-29-16,-37 10 13 0,12-6 15 16,25-4 1-16,-32 3-18 0,32-3 27 15,-31 4-19-15,31-4-3 16,-38 0 6-16,38 0-35 0,-38 0 21 16,38 0 30-16,-37 3-13 15,37-3-38-15,0 0 26 16,-38 0 11-16,38 0-1 0,0 0-16 15,-57 4 26-15,57-4-14 0,0 0-19 16,0 0 12-16,0 0-3 16,-44 7 7-16,44-7 21 0,0 0-42 15,0 0 16-15,-37 11 8 0,37-11 3 16,0 0-15-16,0 0 9 16,0 0 5-16,0 0 12 0,-38 3-21 15,38-3 4-15,0 0 11 0,0 0-16 16,-38 4-1-16,38-4 25 15,0 0-27-15,-38-4-5 16,38 4 5-16,0 0 4 0,-37-7-1 16,37 7 28-16,-38-7-20 15,38 7-22-15,-31 7 7 0,31-7 22 16,-38 0-4-16,38 0 18 0,-32 4-31 16,32-4 11-16,0 0 7 15,0 0-5-15,-31 7-23 0,31-7 14 16,0 0-9-16,-31 0 4 0,31 0 2 15,0 0 12-15,0 0 11 16,-32 0-37-16,32 0 12 0,-25-4 5 16,25 4 3-16,-38-3 10 0,38 3 11 15,0 0-14-15,-25 0 7 16,25 0-22-16,-31-4 4 16,31 4-10-16,-32 0 7 0,32 0 12 15,0 0 16-15,-31-7-34 16,31 7 3-16,0 0 26 0,0 0 2 15,-25-7-14-15,25 7-18 0,0 0 16 16,0 0-5-16,-38-4-5 16,38 4 14-16,0 0-6 0,-31 0 0 15,31 0-14-15,-38 0 14 0,38 0-3 16,-25 0 3-16,25 0 3 16,0 0-12-16,-32 4 17 0,32-4-14 15,0 0 22-15,0 0-16 0,0 0-12 16,-31 7 32-16,31-7-36 15,-25 0 32-15,25 0-10 16,0 0-14-16,-38 7-8 0,38-7 1 16,-31 4 22-16,31-4-7 15,-32 3 6-15,32-3-2 0,-31 4-10 16,31-4 6-16,-32 7 3 0,32-7 3 16,-31 7 5-16,31-7-18 15,-38 14-12-15,38-14 12 0,-38 11 11 16,1-1 5-16,37-10 9 0,-38 11-31 15,7-4 18-15,-1 0-5 16,32-7 15-16,-38 7-12 0,1-4-18 16,37-3 22-16,-38 0-3 15,7 0 3-15,31 0 1 0,-32 0 1 16,32 0-9-16,-38 0-4 16,38 0-11-16,-31-3 6 0,31 3 9 15,-31 0 23-15,31 0-33 0,0 0 1 16,-32-4 9-16,32 4 11 15,0 0-6-15,-31-3 13 0,31 3-47 16,0 0 23-16,-32 0 14 16,32 0-23-16,0 0 21 0,0 0 6 15,0 0-12-15,-31-7 12 0,31 7-23 16,0 0 11-16,-31-7-5 16,31 7-2-16,0 0 7 15,-38-4-3-15,38 4 5 0,-25 0 4 16,25 0 12-16,0 0-23 0,-38 0 8 15,38 0-19-15,0 0 1 16,-38 4 23-16,38-4 5 0,0 0-20 16,-44 0-4-16,44 0 18 0,0 0 8 15,-31 0-8-15,31 0 7 16,0 0-30-16,0 0 11 0,0 0-10 16,-38 0 38-16,38 0-12 0,0 0-11 15,0 0-20-15,0 0 24 16,0 0-4-16,0 0 8 15,0 0-3-15,0 0-19 0,0 0 16 16,0 0-14-16,0 0 14 16,0 0 1-16,0 0-14 0,0 0 11 15,0 0-21-15,0 0 21 0,0 0-23 16,0 0 15-16,0 0-3 16,0 0 11-16,-31-32 0 0,31 32 9 15,0 0-31-15,-13-39 11 0,13 39 18 16,0 0-2-16,0 0-9 15,0 0 0-15,-19-35 7 0,19 35-7 16,0 0 8-16,0 0 1 16,0 0-30-16,0 0-30 15,0 0-65-15,0 0-44 0,0 0 10 16,0 0-10-16,0 0-39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17.6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0 159 578 0,'0'0'91'0,"0"0"19"0,0 0 19 16,0 0-2-16,0 0 19 0,0 0 56 15,0 0-56-15,0 0 2 16,0 0-23-16,0 0-63 15,0 0-18-15,0 0 108 0,0 0-52 16,0 0-29-16,6 31-20 16,7-2-41-16,-7 2 12 0,0 1-25 15,7-3 11-15,-13-29-3 0,12 42 4 16,1-10-6-16,-13-32-18 16,12 32-158-16,-12-32-119 0,0 0-156 15,19 28 46-15,-19-28-25 16</inkml:trace>
  <inkml:trace contextRef="#ctx0" brushRef="#br0" timeOffset="520">314 0 468 0,'0'0'90'0,"0"0"-15"16,0 0 28-16,0 0-20 15,0 0-19-15,-25 38 34 0,6-2 20 16,0 3-23-16,0 0-25 15,7 3 1-15,12-7-23 0,-7-3-19 16,7-32-3-16,7 39 30 0,-7-39-51 16,25 32 22-16,6-15-10 15,7-13-30-15,0-8 38 0,6-3-14 16,-7-7-11-16,1-3-10 0,6-5 22 16,-12-2-18-16,-1-1 10 15,0-3 1-15,-5 3-17 16,-26 25 12-16,25-28 13 0,-25 28-25 15,0 0 12-15,0 0 21 16,0 0 37-16,0 0 18 0,0 0-28 16,-19 35-4-16,-13 0 1 0,1 4-31 15,0-7 35-15,-1 7 24 16,7-7-49-16,-6 3-5 0,5-3 1 16,26-32-5-16,-18 39-11 15,-1-8-16-15,19-31 7 0,0 0-170 16,-7 36-185-16,7-36-68 0,0 0-60 15</inkml:trace>
  <inkml:trace contextRef="#ctx0" brushRef="#br0" timeOffset="1105">804 933 695 0,'0'0'60'16,"0"0"32"-16,0 0 23 0,0 0 47 16,0 0-33-16,32-15-67 15,12 8-12-15,6-7-23 0,7 0-18 16,5 3 34-16,1 8 19 15,0-1-36-15,-13-3-18 0,1-3-8 16,-14 6 5-16,-11-3-5 0,-26 7 0 16,0 0 8-16,0 0-44 15,0 0-115-15,0 0-60 16,0 0-3-16,0 0 21 0,-44 28-11 16,0 1 1-16</inkml:trace>
  <inkml:trace contextRef="#ctx0" brushRef="#br0" timeOffset="1281">917 1102 630 0,'0'0'99'16,"0"0"7"-16,0 0 14 15,0 0 64-15,0 0 32 16,0 0-70-16,32 4 17 0,-1-4-30 16,7 0-43-16,0-4-22 15,6-3-20-15,0 4-43 0,6-1 3 16,7 0 11-16,-7-6-30 0,6 6-247 15,1-6-219-15,-7 3-20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24.2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409 0 974 0,'0'0'90'16,"0"0"59"-16,0 0 42 0,0 0 17 16,-31 39-77-16,31-39-47 15,-26 46-15-15,8-14-25 0,18-32-18 16,-19 46-5-16,19-46-1 0,-38 35-24 16,38-35-7-16,-50 32 11 15,12-14 20-15,38-18-26 16,-44 14 6-16,44-14-8 0,-44-4 14 15,44 4-21-15,-38-14-7 0,38 14 35 16,0 0-8-16,-37-42-17 16,37 42 12-16,0 0 5 0,-26-29-20 15,26 29 3-15,0 0 6 0,0 0 39 16,0 0 42-16,0 0 25 16,0 0 5-16,0 0 33 0,44 36-9 15,-12-1-1-15,-32-35 7 0,44 50-29 16,-6 3-31-16,-13-8-26 15,0 5-24-15,0-4 9 0,-6-4-9 16,0-3-12-16,0 0-13 16,-7-4 0-16,1 1 0 0,-13-36 5 15,12 32 0-15,-12-32-5 16,0 0 0-16,0 0-14 0,0 0-40 16,0 0-54-16,0 0-78 0,0 0-100 15,0 0-175-15,0 0-116 16,0 0-10-16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22.0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327 562 255 0,'0'0'59'15,"0"0"25"-15,0 0-10 16,0 0-11-16,0 0-6 0,0 0-4 16,0 0 22-16,0 0-26 0,0 0 0 15,0 0 87-15,0 0-68 16,0 0-4-16,0 0-34 0,19 28 60 16,-19-28-20-16,0 0-30 15,-6 39-4-15,6-39-14 0,-26 39 6 16,26-39-23-16,-50 32-12 15,6-7 26-15,6-11-16 0,38-14-3 16,-44 10 2-16,7-6-17 0,37-4 15 16,-32 0 13-16,32 0-21 15,-25-14-13-15,25 14 17 16,0 0 16-16,-25-32-5 0,25 32-7 16,-19-28-21-16,19 28 33 15,0 0-17-15,0 0 8 0,0 0-18 16,0 0 6-16,0 0 9 15,0 0 24-15,0 0-7 0,0 0 30 16,0 0 41-16,38 10 16 0,-7 8 65 16,1 7-23-16,-1 3 10 15,7 4 12-15,0 10-34 0,-7 1-23 16,0 6-14-16,-5 4-2 16,-1-4-28-16,-13-6-19 15,1-1 5-15,-7 1-24 0,7-11-5 16,-7 3-5-16,-6-10-19 0,0-25 8 15,6 24-4-15,-6-24 3 16,0 0-16-16,0 0 9 0,0 0 5 16,0 22-12-16,0-22 7 15,0 0 3-15,0 0 2 0,0 0-16 16,0 0-73-16,0 0-107 0,0 0-255 16,0 0-253-16,19-32-38 15</inkml:trace>
  <inkml:trace contextRef="#ctx0" brushRef="#br0" timeOffset="532">553 0 820 0,'0'0'131'0,"0"0"59"16,0 0-14-16,0 0-46 0,0 0-51 15,0 0-39-15,0 0 109 16,0 0-12-16,0 0-5 0,19 28-25 16,6 8-25-16,-6 3 36 0,0 3-31 15,0 7-44-15,0-3-1 16,6 0-30-16,-6 0 0 0,0-7-4 16,-1 4-3-16,1-12-5 0,0 1 6 15,-19-32-125-15,0 0-189 16,19 25-153-16,-19-25-8 15,0 0-8-15</inkml:trace>
  <inkml:trace contextRef="#ctx0" brushRef="#br0" timeOffset="920">1044 339 734 0,'0'0'78'16,"0"0"41"-16,0 0 22 0,37 15-38 15,-5-5-26-15,-1-3-67 16,-6 4 7-16,7-11 7 0,-1-4-3 16,-31 4-18-16,38-7 5 15,-38 7-30-15,31-17 22 0,-31 17 19 16,25-29-25-16,-25 29 13 0,13-35-20 15,-7 0 22-15,-6 3-3 16,-6 3 22-16,6 29 70 0,0 0-9 16,0 0-68-16,-31-14 10 0,-7 18-23 15,0 14 21-15,7 3-12 16,-1 4-8-16,1 3 20 0,31-28-39 16,-32 39 22-16,14-11-15 15,18-28 3-15,0 0 7 0,-19 35-11 16,19-35 4-16,0 0-37 15,0 0-148-15,0 0-105 0,0 0-57 16</inkml:trace>
  <inkml:trace contextRef="#ctx0" brushRef="#br0" timeOffset="1441">2030 672 1143 0,'0'0'165'16,"0"0"41"-16,0 0 43 0,-37 21-33 16,5 7-36-16,-6 7 13 15,7 11-18-15,-7 7-20 0,-6 11-19 16,0-4-50-16,7 7-30 0,-1 0-31 16,6-3-9-16,7-8-12 15,0-6 3-15,6-8-10 16,13-10 0-16,6-32-49 0,-13 28-98 15,13-28-119-15,0 0-148 0,0 0-64 16,0 0 56-16,0 0 24 16,0 0 0-16</inkml:trace>
  <inkml:trace contextRef="#ctx0" brushRef="#br0" timeOffset="1696">1685 799 819 0,'-7'-36'189'16,"7"36"63"-16,0-38 32 0,0 38-57 15,0 0-83-15,0 0-41 16,0 0-52-16,0 0-33 0,0 0 10 16,0 0 78-16,0 0 64 0,0 0-28 15,32 17-16-15,-7 12-45 16,0 9 6-16,6 15-37 0,-5 4-21 15,5-8-7-15,7 8-14 0,-7-4 3 16,1 0-41-16,-7-14-212 16,0 7-323-16,-25-46-122 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25.0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 0 597 0,'0'0'11'0,"0"0"72"0,0 0-2 16,0 0-32-16,0 0-3 15,-32 39-31-15,20-7-3 0,-7 0 4 16,13-1 2-16,6-2 7 0,0-29 17 15,6 32-4-15,-6-32 6 16,19 31-1-16,12-9 6 0,1-12-3 16,5-10-3-16,1-3 4 0,0-8 0 15,6-3-16-15,-6-4-6 16,-1 1 5-16,1-1-7 16,-38 18-5-16,50-43-7 0,-6 8-4 15,-44 35 73-15,38-39 40 0,-38 39 8 16,31-35-36-16,-31 35-24 15,0 0-1-15,0 0-10 0,0 0-23 16,0 0 7-16,0 0 2 0,0 0-1 16,0 0-27-16,-37 42-3 15,12-3 13-15,-7 0-2 0,7-4 1 16,0 1-11-16,0-1 19 0,6 0-11 16,0 1 4-16,6-1 3 15,1 0-15-15,-1-3 20 0,13-32-6 16,-19 36-27-16,19-36 22 15,-12 31-8-15,12-31 33 0,-13 32-17 16,13-32-15-16,-6 28 11 0,6-28-5 16,-13 32 12-16,13-32-2 15,-6 36-11-15,6-36 4 0,-12 28-21 16,12-28-9-16,0 0 17 0,-7 32-19 16,7-32 14-16,0 0-6 15,0 0-40-15,0 0-79 0,0 0-83 16,0 0-110-16,0 0-142 15,0 0-71-15,0 0-36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27.3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99 512 0,'0'0'138'0,"0"0"-31"16,0 0-4-16,0 0 5 15,0 0-36-15,0 0-3 0,0 0 17 16,0 0 14-16,0 0-36 15,0 0 47-15,25-25-6 0,0 4-3 16,7 14-62-16,6 0-10 16,6 0 17-16,0 0-12 0,0 3-2 15,6 1-2-15,-6-1-22 16,0-3-1-16,0 7 7 0,-6 0-15 16,-1-3 3-16,-5 3 7 15,-32 0-25-15,31-4 30 0,-31 4-4 16,0 0-34-16,0 0-70 0,0 0-151 15,0 0-55-15,0 0-24 16,0 0 8-16</inkml:trace>
  <inkml:trace contextRef="#ctx0" brushRef="#br0" timeOffset="249">245 226 542 0,'0'0'149'16,"0"0"-1"-16,0 0-7 0,0 0-18 16,0 0 81-16,0 0 42 15,0 0-58-15,38-3-78 0,0-1-34 16,6-6-8-16,6-1-27 0,0-3-14 16,1 7-4-16,-1-4-13 15,0-3 0-15,0 11-26 0,-12-8 19 16,0 4-114-16,-38 7-106 15,31-4-81-15,-31 4-32 16,0 0-38-16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33.6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0 551 0,'0'0'157'15,"0"0"15"-15,0 0 4 0,0 0 48 16,0 0-34-16,0 0-61 15,0 0-33-15,0 0-22 0,0 0-36 16,0 0-6-16,0 0-38 16,0 0 1-16,0 0 20 0,0 0-10 15,0 0-18-15,0 0-11 16,0 0 32-16,0 0-8 16,0 0 0-16,0 0-14 0,25 3 24 15,-25-3-8-15,0 0-7 16,38 15 15-16,-13-1 8 0,-25-14-31 15,31 21 23-15,-31-21-1 16,32 21 2-16,-7-3-11 0,-25-18 4 16,31 32-10-16,-5-11 0 15,-26-21 11-15,25 32 7 0,0-11-19 16,-25-21 7-16,25 32 3 16,0-11 7-16,-6-7-3 0,-19-14-26 15,25 28 14 1,-6-7 13-16,-19-21-8 0,19 29-10 15,0-5-4-15,-19-24 26 16,19 25-3-16,-19-25 0 0,18 25-12 16,-18-25 13-16,13 21-10 15,-13-21-10-15,0 0-5 0,0 0 19 16,19 25-13-16,-19-25 1 16,0 0 18-16,0 0-10 0,0 25 8 15,0-25-20-15,0 0 38 0,-6 21-32 16,6-21 2-16,0 0 9 15,-26 21-1-15,26-21-4 0,-31 14 0 16,31-14 0 0,0 0 0-16,-38 7 9 0,38-7-1 15,-37 4-14-15,37-4 20 16,-32 0-14-16,32 0-14 0,-38-11 28 16,38 11-25-16,-31-21 26 15,31 21-39-15,-31-28 28 0,31 28-10 16,-26-36 18-16,26 36-9 15,-12-31-14-15,12 31 5 0,-13-32 1 16,13 32 19-16,0 0-14 0,0 0-14 16,0-29 7-16,0 29 7 15,0 0 10-15,0 0-30 16,0 0 4-16,0 0 28 16,0 0-27-16,0 0 29 0,0 0-37 15,0 0 29-15,0 0-10 16,0 0 7-16,13 29-3 0,-13-29-10 15,0 0 38-15,0 28-28 16,0-28 15-16,0 0-25 0,-32 28 25 16,32-28-21-16,-31 22 6 0,31-22 10 15,-38 0 11-15,38 0 2 16,-25-15 20-16,25 15 35 0,-31-35-14 16,18 0 25-16,1 6-18 15,5 5-23-15,7-1-16 16,7 0-35-16,-7 25 18 15,25-35-15-15,-6 3 21 0,-1 7-3 16,8 4 7-16,-26 21-13 16,31-25-12-16,-31 25 5 0,19-14-5 15,-19 14 17-15,0 0-33 0,0 0 29 16,0 0-13-16,0 0-11 16,0 0 14-16,0 0-11 0,0 0 24 15,0 0-23-15,0 0 3 16,0 0-18-16,0 0-103 0,0 0-225 15,0 0-221 1,0 0-81-16</inkml:trace>
  <inkml:trace contextRef="#ctx0" brushRef="#br0" timeOffset="740">905 389 402 0,'0'0'106'0,"0"0"3"0,0 0-24 16,0 0-36-16,0 0-31 16,0 0-14-16,13 21-4 15,-13-21 2-15,0 0 4 0,6 21 4 16,-6-21 6-16,13 28-16 15,-13-28-6-15,0 0 19 0,0 0 39 16,31 32-14-16,-31-32 21 16,31 18-17-16,-31-18-28 0,32 10 36 15,-32-10-15-15,0 0 58 0,31-7-43 16,-31 7-26-16,0 0-4 16,0 0-13-16,7-28 6 0,-7 28 6 15,-7-32-19-15,7 32 22 16,-31-32-41-16,31 32 12 0,-32-24 2 15,32 24-1-15,-37-18 13 16,37 18 6-16,-38 0-16 16,13 7-24-16,25-7 9 0,-32 14 18 15,32-14 15-15,0 0-3 16,-12 29-21-16,12-29 0 0,6 31 2 16,-6-31 27-16,25 18-1 15,-25-18 1-15,38 18-30 0,-13-8 18 16,-25-10-16-16,32 0 16 0,-32 0 38 15,0 0-42-15,0 0-4 16,25-21 0-16,-25 21-4 0,0 0 8 16,12-35 2-16,-12 6-6 15,0 29 35-15,-12-31-20 0,12 31 29 16,0 0-17-16,-13-29-34 16,13 29-3-16,-31-7 17 15,31 7 20-15,-44 14-18 0,12 4-24 16,32-18 1-16,-31 25-25 15,31-25-231-15,-32 25-204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30.1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14 536 0,'0'0'108'0,"0"0"-7"16,0 0-35-16,0 0 6 0,0 0-31 16,0 0-6-16,0 0 11 15,0 0 64-15,0 0-1 16,0 0-31-16,0 0 8 0,0 39 7 15,6 0 50-15,0 3-10 16,0-6-53-16,-6-1-26 0,0-3-4 16,7 7 5-16,-7-8 0 0,6 1-3 15,-6-4-29-15,6 4-2 16,-6-11-21-16,0-21 16 0,0 32-30 16,0-11 22-16,0-21-6 15,7 18-49-15,-7-18-92 0,0 0-99 16,0 0-39-16,0 0 3 0,0 0-18 15,0 0-87-15</inkml:trace>
  <inkml:trace contextRef="#ctx0" brushRef="#br0" timeOffset="505">471 0 529 0,'0'0'63'0,"0"0"50"15,0 0 17-15,0 0-40 0,0 0-16 16,-25 28-22-16,6-3-20 16,19-25 6-16,-31 46 20 0,12-14-39 15,-13-4 10-15,32-28 0 16,-44 32-29-16,13-11 9 0,31-21 3 15,-44 14-12-15,12-3-3 16,32-11 9-16,-37 0-13 0,37 0 7 16,-38-11 29-16,38 11-37 15,0 0-5-15,0 0 35 0,-19-25-11 16,19 25-8-16,0 0-22 0,0 0 24 16,32-24 9-16,-32 24 14 15,37-4 4-15,1 8 4 0,-13 3-16 16,7 7-2-16,-1 0 54 15,0 4-32-15,1 6 26 16,-7-2-10-16,6-1 17 0,1 4-22 16,6-1-6-16,-38-24-17 0,31 32-28 15,-31-32 3-15,31 28-11 16,-31-28 8-16,0 0 21 0,26 25-14 16,-26-25-5-16,0 0-7 0,0 0 7 15,0 0-20-15,0 0-19 16,0 0-95-16,0 0-132 0,0 0-19 15,0 0-52-15,0 0-42 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34.6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149 0 358 0,'0'0'35'15,"0"0"29"-15,0 0-3 0,0 0-1 16,0 0-19-16,0 0 15 0,0 0-1 15,0 0 0-15,0 0-24 16,0 0 14-16,0 0-19 0,0 0-5 16,0 0-12-16,0 0 12 15,0 0-4-15,0 0 0 16,0 0 9-16,0 0-26 0,0 0 12 16,0 0 1-16,0 0-19 0,0 0 10 15,0 0 0-15,0 0 22 16,0 0 7-16,-32 25 0 0,1 7-16 15,12-4 2-15,19-28 17 0,-25 39 5 16,6-11-27-16,19-28 1 16,-19 39-15-16,13-7 3 0,6-32 9 15,0 0 32-15,25 32-5 16,-25-32-36-16,44 21-9 16,0-10 6-16,6-11 12 0,-6-8 12 15,7-2-24-15,-7-4 22 0,6 0-40 16,-19-4 22-16,20 0 24 15,-20 4-40-15,-6-7 30 0,-25 21 19 16,0 0 48-16,32-21-20 0,-32 21-1 16,0 0 2-16,0 0-35 15,0 0-6-15,0 0-8 0,0 0-20 16,0 0 16-16,0 0-13 0,-38 35 24 16,6-3 25-16,7 3 7 15,6 1 43-15,-6 2-12 0,6 1 20 16,-6 0-18-16,6 0 10 15,1-4-24-15,5-6-44 0,-6 6 0 16,0-3-6-16,19-32-20 16,-19 35-3-16,19-35 9 0,-18 32-14 15,18-32-63-15,0 0-121 16,0 0-132-16,0 0-151 0,0 0 60 16,0 0-5-16</inkml:trace>
  <inkml:trace contextRef="#ctx0" brushRef="#br0" timeOffset="828">1010 124 530 0,'0'0'76'0,"0"0"-8"15,0 0 15-15,0 0 31 0,0 0-10 16,0 0 39-16,0 0-19 16,0 0-10-16,0 0-8 0,0 0-30 15,0 0-38-15,0 0-21 0,0 0-20 16,0 0-7-16,-32 0 27 16,-5 11-17-16,5 3-12 0,-5 10 2 15,5 1 3-15,1 7 20 0,31-32-23 16,-38 39-2-16,19-4 8 15,7-3 11-15,12-32 2 16,6 39-16-16,-6-39 23 0,31 35-13 16,13-10-12-16,-6-7 2 0,0-8 12 15,-7-3 16-15,-31-7-17 16,44 4-4-16,-44-4 0 0,38 3 26 16,-38-3-5-16,0 0-15 0,0 0 16 15,0 0-6-15,0 0 2 16,0 0 3-16,0 0-36 0,0 0 4 15,0 0 25-15,-32-28-1 16,-5 14-10-16,5 7-17 0,-5 0 7 16,5 0 22-16,1 3-39 0,-1 1 29 15,32 3 8-15,0 0 6 16,-37-7-7-16,37 7-20 16,0 0 11-16,0 0 18 0,0 0-21 15,0 0-5-15,0 0-14 0,0 0 33 16,0 0 0-16,0 0-22 15,0 0-7-15,0 0 31 0,0 0 23 16,0 0-5-16,0 0-24 0,0 0-10 16,0 0 10-16,0 0 6 15,0 0 14-15,0 0 69 0,0 0-22 16,0 0-17-16,25 31 3 0,-13-2 101 16,13 6-46-16,-6 0-26 15,6 4-40-15,1 0-33 16,-1 4 2-16,-6 2-11 0,6 5 6 15,-6-8 12-15,-1-3-49 0,-11-7-138 16,-7-32-215-16,12 39-183 16,-12-39-17-16</inkml:trace>
  <inkml:trace contextRef="#ctx0" brushRef="#br0" timeOffset="1149">1400 209 1069 0,'0'0'52'15,"0"0"114"-15,0 0 106 0,0 0-26 16,0 0-31-16,-7 46-22 0,1 0-37 15,0 3-22-15,-1 1-7 16,1-1-24-16,6 4-29 0,0-3-38 16,-6-4-9-16,6-1-5 15,0-6-13-15,6 0-4 0,-6-3-11 16,0-36-102-16,-12 31-129 16,12-31-97-16,0 0-68 0,0 0-11 15,0 0 2-15,0 0-34 0</inkml:trace>
  <inkml:trace contextRef="#ctx0" brushRef="#br0" timeOffset="1608">1827 276 932 0,'31'-14'121'0,"-31"14"80"0,0 0 59 15,0 0-6-15,0 0-62 16,0 0-66-16,0 0-40 0,-12 32-38 16,-13-1-19-16,-7-2 4 0,1-8-27 15,-7 7-6-15,-12-10 11 16,0 3-19-16,-1 0-13 0,7-3-16 16,7-7-18-16,-1-4 10 0,38-7 27 15,-44 7-8-15,44-7-14 16,0 0-2-16,0 0 34 15,0 0-8-15,0 0 16 0,0 0 18 16,50-4 5-16,-6 4 23 0,-6 4 42 16,-7 3 2-16,13 3-25 15,-6 1-2-15,-38-11 9 0,38 25 18 16,-7-4-25-16,-31-21-20 0,38 32-11 16,-38-32-9-16,38 31-22 15,-20 1-3-15,-18-32 2 0,26 39 1 16,-26-39 7-16,25 32-22 0,-25-32 6 15,0 0 3-15,19 28 3 16,-19-28 4-16,0 0-19 0,0 0-56 16,0 0-106-16,0 0-98 15,0 0-170-15,0 0-28 0,0 0-48 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37.7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61 573 0,'0'0'151'15,"0"0"-42"-15,0 0-20 16,0 0 55-16,0 0-33 0,37-7-1 16,-37 7-21-16,51-7-11 0,-1 3-31 15,0-7 13-15,0 1 21 16,1 3-32-16,-1 7-7 0,-6-7-48 15,-13 0 24-15,-31 7-18 0,38 0 21 16,-38 0-16-16,0 0-14 16,0 0 13-16,0 0 9 15,0 0-26-15,0 0-66 0,0 0-136 0,0 0-77 16,0 0-2 0,0 0-79-16</inkml:trace>
  <inkml:trace contextRef="#ctx0" brushRef="#br0" timeOffset="275">144 280 706 0,'0'0'126'15,"0"0"6"-15,0 0-2 16,0 0-28-16,0 0 60 0,0 0-40 15,0 0-19-15,38-21-42 0,6 14-4 16,-6-1 8-16,6 1-15 16,0 4-24-16,0 3 10 0,0 0-24 15,-7 3-5-15,1 4 8 16,0 1-6-16,-38-8-6 0,0 0-22 16,0 0-94-16,37 7-130 0,-37-7-66 15,38 3-12-15,-38-3-101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1:41.5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70 138 527 0,'0'0'109'0,"0"0"16"15,0-32-23-15,0 32-27 16,0 0-26-16,0 0 20 16,0 0-6-16,0 0-36 0,0 0 1 15,0 0 16-15,0 0 4 0,0 0-18 16,-19 46 19-16,-6 0 10 15,18-4-38-15,-5-3-19 0,12-3 27 16,0-5-23-16,0-2 19 16,0-29 27-16,38 28-23 0,-7-10-18 15,0-11-11-15,7 0 0 0,6-14 7 16,0 0 15-16,-19-11-42 16,19-3 8-16,-12 7 12 15,-1-11 26-15,1 4-21 0,-32 21-14 16,18-32-6-16,-18 32 41 0,26-28-26 15,-26 28 17-15,0 0-17 16,0 0-7-16,0 0-5 0,0 0 12 16,0 0-3-16,-38 28 22 15,0 4 54-15,7 7-18 0,-7-1 1 16,0 5 44-16,13-4 8 0,0 7 9 16,-6-4-19-16,5-7-53 15,1 4-20-15,6-10-6 0,19-29-13 16,-18 35-6-16,18-35-7 15,0 0-80-15,0 0-137 16,0 0-108-16,0 0-38 0,-26 28 36 16,26-28 5-16</inkml:trace>
  <inkml:trace contextRef="#ctx0" brushRef="#br0" timeOffset="556">931 0 787 0,'0'0'97'0,"0"0"-5"15,0 0-33-15,0 0-35 16,0 0 3-16,0 0 61 0,0 0 7 16,38 7-27-16,-7 7-10 0,-31-14 22 15,38 36 70-15,-13-1-60 16,6-3-3-16,1-4-9 16,5 7 23-16,-5-6-22 0,6-1-30 15,-1 0-10-15,1-3-12 0,0-4-14 16,-7-3-6-16,-6 3 10 15,-6-3-5-15,-19-18-10 0,0 0 13 16,0 0 11-16,0 0 39 16,19 28 10-16,-19-10-32 0,0-18-22 15,-25 31-6-15,-7-9-15 0,-5 6 12 16,-7-10-12-16,0-1 0 16,-13-3-10-16,19 1-11 0,-6-5 9 15,7-3 12-15,5-3-6 0,1-8-14 16,6-3-4-16,25 7 20 15,-25-28-6-15,12-7-11 16,13-4-19-16,0 3 10 0,0-6 11 16,6-1-1-16,1 5-20 0,5 6-16 15,1 0-30-15,-13 32-16 16,19-25-75-16,-19 25-61 0,18-32-37 16,-18 32 26-16,38-21-65 0</inkml:trace>
  <inkml:trace contextRef="#ctx0" brushRef="#br0" timeOffset="1148">1666 50 617 0,'0'0'104'0,"0"0"-32"0,32 35-30 16,-13-7 9-16,6 8 16 16,-6-5-18-16,12 1 27 0,7-4 10 15,-7 8-7-15,7-4-14 0,-13 6 10 16,13-2-8-16,-38-36-20 16,44 46 14-16,-19-14 0 0,-25-32 5 15,25 42 1-15,-25-42 33 16,13 32-11-16,-13-32-29 0,-7 35-13 15,7-35-24-15,-19 28 3 16,19-28-26-16,-37 22 10 0,-1-8-10 16,38-14 9-16,-31 10-9 15,31-10-3-15,-38-7-16 0,38 7 1 16,0 0-16-16,-32-21-36 0,32 21-22 16,-25-42-10-16,13 6-33 15,-1-3 67-15,7 1 2 0,-7-1 32 16,13 0 17-16,0 39-3 0,-6-36-7 15,6 5-39-15,0 31 4 16,0-32-3-16,0 32-14 0,13-32-10 16,-13 32-14-16,25-28-36 0,-25 28-66 15,44-25-87-15</inkml:trace>
  <inkml:trace contextRef="#ctx0" brushRef="#br0" timeOffset="1672">2879 96 951 0,'0'0'87'0,"0"0"18"16,0 0 29-16,0 0 43 0,0 0 6 16,-12 35-87-16,-1-7-30 0,-12 11-40 15,6-4-1-15,-6 1-13 16,6-5-7-16,-6-2-15 0,0-1 17 16,25-28-1-16,-31 35 3 0,-1-10-30 15,32-25-30-15,-31 21-18 16,31-21 24-16,-32 11-32 0,32-11 22 15,-37-7 8-15,37 7 32 16,0 0 15-16,-32-39-31 0,13 0 17 16,0 4-2-16,-6 14 16 15,25 21 5-15,-19-32-5 0,19 32 0 16,-37-11 3-16,12 15 50 0,-7 10 10 16,7 7-10-16,25-21-13 15,-38 42-25-15,19-6 26 0,7 3-5 16,-1-8-12-16,13 5 41 0,13-4-12 15,-13-32 7-15,25 38-23 16,6-9-21-16,1-12-12 0,-1 5-1 16,13-5 0-16,0-10 5 15,0 7 4-15,-6-6-27 16,6-5-131-16,-13-6-142 0,7-8-66 16,-6 0-27-16</inkml:trace>
  <inkml:trace contextRef="#ctx0" brushRef="#br0" timeOffset="2084">3207 127 687 0,'0'0'91'16,"0"0"51"-16,32 4-27 15,-7 3-20-15,-25-7-5 0,44 28 19 16,-19 0 8-16,6 4 10 0,1 0-25 16,-13-7-7-16,6 10-27 15,-6-7 21-15,-1 1-38 0,-11-1 12 16,-7-28 12-16,12 39-35 0,-12-14 1 16,0-25-34-16,-25 35 2 15,-19-10-9-15,13-11 18 0,-7-4-14 16,-6-3-18-16,-6 1-2 0,18-8-25 15,-18-8 0-15,25 1 32 16,25 7 5-16,-44-24-10 16,19-1 5-16,18-10 9 0,7 3-16 15,7 0 27-15,-7 4-18 0,12 3 0 16,-12 25-5-16,13-32 5 16,-13 32-37-16,0 0-96 0,19-28-97 15,-19 28-66-15,0 0 4 0,0 0-24 16,0 0-11-16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27:52.4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8837 753 405 0,'0'0'49'0,"0"0"4"0,0 0 22 15,0 0 7-15,0 0 9 16,0 0 6-16,0 0-3 0,0 0 3 15,0 0 31-15,0 0-29 0,0 0-20 16,0 0 90-16,0 0-6 16,25 32-3-16,-6-4-21 0,0 4-54 15,-1 3-37-15,8 1 4 0,5-1-9 16,-12 0-14-16,6-6 3 16,0-1 5-16,0 0-17 0,-25-28-25 15,32 32 21-15,-32-32-8 16,0 0-19-16,31 28 39 0,-6-17 47 15,-25-11-23-15,32-7-3 16,-1-7-15-16,1-11-16 0,-1-10-25 16,7-8 15-16,-1-10 6 15,-5-10-11-15,6-5-3 0,-1-2-7 16,-5 3-3-16,5 10 5 0,-11 8 5 16,-1 10 7-16,-6 7-31 15,-19 32-92-15,0 0-156 0,18-25-167 16,-18 25-112-16,0 0 59 0</inkml:trace>
  <inkml:trace contextRef="#ctx0" brushRef="#br0" timeOffset="432">7969 919 583 0,'0'0'68'0,"0"0"54"16,0 0-21-16,38 0-14 0,-38 0 13 15,0 0 15-15,0 0-5 16,0 0 15-16,0 39 15 0,0-39-23 16,-19 36-21-16,19-36 16 0,-44 35-23 15,44-35 39-15,-44 21 8 16,44-21-21-16,-44 7-31 0,13-10-32 16,31 3-22-16,-44-18-13 15,19-7 23-15,25 25-23 0,-32-42 2 16,13 6-19-16,7-2-4 15,6 2 14-15,-1-3-5 0,7-3-13 16,0 3 8-16,7-3-13 0,5 3-76 16,-6 0-123-16,1-3-175 15,-1 6-139-15,0 1-29 0</inkml:trace>
  <inkml:trace contextRef="#ctx0" brushRef="#br0" timeOffset="621">8032 280 854 0,'38'0'76'16,"-7"-4"89"-16,7-3 32 16,6-4-51-16,0-3-53 0,0 4-42 15,-6-1-56-15,-7 4-152 0,-31 7-116 16,0 0-105-16</inkml:trace>
  <inkml:trace contextRef="#ctx0" brushRef="#br0" timeOffset="1188">7253 690 968 0,'0'0'114'0,"0"0"-27"0,-50-4 22 15,6 11 58-15,0 7-22 16,0 4-35-16,0 7-39 16,0 6-3-16,6 5-6 0,6-1-26 15,7 0 0-15,6-3-7 0,19-32 15 16,0 36-12-16,0-36-4 15,13 35-13-15,-13-35-24 0,0 0 9 16,31 25 3-16,1-11 13 0,-32-14-16 16,31 3 0-16,-31-3 0 15,0 0 8-15,0 0-20 0,0 0-17 16,0 0 14-16,0 0 11 0,0 0-3 16,0 0-2-16,0 0-2 15,-37 15-22-15,37-15 3 0,-44 0-28 16,44 0 7-16,-44-22 14 15,6 1 8-15,38 21-1 0,-32-39-1 16,7 4 25-16,25 35-14 16,-19-46 9-16,13 7 21 0,6 39 9 15,0-42 18-15,0 42-16 0,0-39-8 16,0 39 3-16,0 0-1 16,0 0-22-16,13-28 70 0,-13 28 73 15,0 0-16-15,0 0-22 0,0 42-3 16,0 0 18-16,-13 4-34 15,1-3-19-15,-1 3-27 0,-6-4-14 16,-12-3-4-16,-1 3-15 16,1-3-78-16,-1-3-150 15,-5-8-178-15,37-28-153 0,-57 35-55 0</inkml:trace>
  <inkml:trace contextRef="#ctx0" brushRef="#br0" timeOffset="1481">6178 697 1022 0,'44'21'245'0,"-44"-21"-16"16,44 25 8-16,-13-4-37 0,-31-21-41 16,32 28-26-16,-32-28-27 15,19 32-33-15,-19-32 4 0,6 35-41 16,-19-3 1-16,-5 3-20 0,-20-3-57 16,-6 4-153-16,-13-1-163 15,1-3-149-15,-7 3-30 0</inkml:trace>
  <inkml:trace contextRef="#ctx0" brushRef="#br0" timeOffset="1956">5380 785 734 0,'0'0'86'15,"0"0"27"-15,44-21 26 0,-13 14-22 16,-31 7-20-16,50 14 65 15,-12 7-13-15,-38-21-55 0,32 46-14 16,-20-7 18-16,-6 0-40 0,-12 3-18 16,-19 4-18-16,0-3-9 15,-7 2-18-15,-12-2-30 0,0-4-141 16,-6-4-170-16,0-3-64 0,0-7-29 16</inkml:trace>
  <inkml:trace contextRef="#ctx0" brushRef="#br0" timeOffset="2157">5160 965 741 0,'0'0'170'0,"19"36"54"0,-19-36 31 15,-19 49-18-15,-13-7-75 16,1-3-59-16,-7 0-53 0,0-7-25 15,-6-4-63-15,0-3-181 0,0 0-121 16,0-4-54-16,7-7-13 16</inkml:trace>
  <inkml:trace contextRef="#ctx0" brushRef="#br0" timeOffset="2616">4820 842 754 0,'38'17'105'15,"-38"-17"-5"-15,0 0 39 0,25 39-16 16,-25-39 37-16,0 0-63 16,19 43-10-16,-19-43-28 0,6 35-25 15,-6-35-27-15,0 0-7 16,-12 35 6-16,12-35 2 0,0 0-16 15,-38 36 12-15,38-36-8 0,-50 24-16 16,18-6-32-16,32-18-35 16,-50 18-15-16,6-11-40 0,6-4-5 15,38-3 34-15,-50-10 45 0,12-8 13 16,38 18 39-16,-37-25 16 16,37 25 49-16,0 0 29 0,-38-28 27 15,38 28 8-15,0 0 61 0,0 0-1 16,0 0-11-16,-38-21-38 15,38 21-33-15,-50 0 15 16,0 7-6-16,6 0 5 0,-7 0-35 16,1 4-24-16,-7-4-10 0,1 0-20 15,-1 0 4-15,-12-4-20 16,0 1-11-16,-6-4-4 0,-1-4-17 16,7-3-80-16,6-3-87 0,-6-5-96 15,6 1-69-15,7-3-9 16,-1-5 16-16</inkml:trace>
  <inkml:trace contextRef="#ctx0" brushRef="#br0" timeOffset="2780">3670 587 978 0,'57'-21'114'0,"5"-4"46"16,-5 4-20-16,-7 0-51 15,-6 3-44-15,0 0-38 0,-12 4-63 16,-32 14-178-16,0 0-147 0</inkml:trace>
  <inkml:trace contextRef="#ctx0" brushRef="#br0" timeOffset="3436">2928 541 1041 0,'51'0'118'16,"-51"0"-28"-16,44 39 59 0,-19 3-40 15,-13 1-18-15,-5 6-23 0,-14 1-47 16,-5-1 4-16,-1 1-8 15,-6-4-2-15,-6 0-4 0,0-7-34 16,-13-4-16-16,38-35-11 16,-50 35-9-16,12-14-4 15,38-21-17-15,-50 4 10 0,50-4 23 16,-44-25-33-16,44 25 63 0,-38-46-22 16,13 7 49-16,6 4-35 15,19 35 34-15,-6-42-9 0,6 42 11 16,0 0-15-16,-6-32-12 0,6 32 11 15,0 0 14-15,0 0-22 16,0 0 39-16,0 0-41 0,0 0 43 16,0 0-21-16,0 0 17 0,25 46-24 15,-25-46 54-15,25 46-7 16,-12-11 15-16,-7 0 17 16,-6-35 4-16,6 50-23 0,-6-8 22 15,0-3-14-15,0-4-2 0,0-35-34 16,-6 50 8-16,0-15 12 15,6-35 11-15,-13 39 1 0,13-39 11 16,0 0-19-16,-44 39-23 0,0-11-19 16,0-10-6-16,-6 0-4 15,-13-4-16-15,6-7 21 0,-12 0-4 16,6-4 4-16,0-6 1 0,7-4-3 16,6-7 3-16,-1-4 9 15,7-7-6-15,7-3 26 16,5-7 5-16,13-1 5 0,13-6 1 15,12-4-27-15,7 0-19 0,6-3-4 16,0 3-33-16,12-4-50 16,0 8-114-16,1 3-143 0,-7 0-113 15,6 11-8-15,-31 28 1 16</inkml:trace>
  <inkml:trace contextRef="#ctx0" brushRef="#br0" timeOffset="3593">2249 887 1156 0,'51'29'179'0,"-51"-29"12"15,37 17 12-15,-37-17-13 0,32 15-63 16,-32-15-60-16,0 0-40 0,0 0-126 16,0 0-189-16,0 0-243 15</inkml:trace>
  <inkml:trace contextRef="#ctx0" brushRef="#br0" timeOffset="3837">3689 0 1506 0,'31'46'78'0,"-31"-46"26"16,-25 50 19-16,-6-4-55 0,-13-4-25 15,-13-3-43-15,-6 7 0 0,-6-4-134 16,-6 4-180-16,-7 4-123 16,-12-1-27-16</inkml:trace>
  <inkml:trace contextRef="#ctx0" brushRef="#br0" timeOffset="4612">1464 926 739 0,'0'0'95'0,"0"0"81"16,0 0-13-16,0 0 1 15,0 0-47-15,0 0 15 0,0 0-50 16,0 0-43-16,0 0-29 0,-13 46-10 16,13-46 0-16,-25 53 8 15,25-53-2-15,-38 53 7 0,38-53-1 16,-44 53 2-16,44-53-30 0,-44 43-23 15,44-43 17-15,0 0-22 16,0 0-24-16,-44 24-37 0,44-24 11 16,0 0 18-16,0 0 23 15,-37-45 19-15,12 6 41 16,18 7 0-16,7 32 32 0,0 0 23 16,0 0-27-16,0 0 28 0,-12-43-46 15,12 43-9-15,0 0 49 16,0 0-9-16,0 0-23 0,0 0-25 15,0 0 13-15,-51 43-13 0,51-43-15 16,-50 49 10-16,50-49 9 16,-50 43-1-16,50-43-20 0,-44 35 14 15,44-35-13-15,0 0-14 0,-44 25-30 16,44-25-24-16,-38 7 35 16,38-7-1-16,0 0 13 0,0 0 27 15,0 0 1-15,-25-39 40 16,25 39-31-16,0 0 17 0,0 0-38 15,0 0 44-15,0 0 13 16,0 0 46-16,0 0-7 0,0 0 28 16,0 0-10-16,0 0-20 0,31 39-3 15,-18-4-17-15,-13 1-12 16,-13 2-14-16,13-38-13 0,-31 57-19 16,-13-11 12-16,-6-4-16 0,-7-3 31 15,-6-3-32-15,-6-8 7 16,0-11 8-16,-6 1 3 0,5-11-3 15,-5-10 12-15,12-15-21 16,-6-10 10-16,12-11-15 0,7-11 70 16,12-6 7-16,20-1 17 15,11-6-20-15,20 3-18 0,6 0-40 16,12 3-4-16,13 0 3 0,13 4-11 16,-7 8-73-16,0 6-154 15,1 7-156-15,-1 7-124 0,0 11-22 16</inkml:trace>
  <inkml:trace contextRef="#ctx0" brushRef="#br0" timeOffset="4781">1483 1389 1552 0,'0'0'220'16,"50"11"35"-16,-12-4-3 0,-38-7-47 15,0 0-84-15,0 0-80 0,0 0-214 16,0 0-276-16,0 0-214 16</inkml:trace>
  <inkml:trace contextRef="#ctx0" brushRef="#br0" timeOffset="4957">860 2029 1270 0,'57'7'153'0,"-7"-14"-6"0,1-14-55 15,-1-11-51-15,6-3-39 16,-12-1-155-16,0-10-199 0,-12 0-97 16</inkml:trace>
  <inkml:trace contextRef="#ctx0" brushRef="#br0" timeOffset="5173">502 665 1786 0,'-31'-7'210'0,"31"7"62"15,0 0-51-15,0 0-95 0,0 0-66 16,31-4-50-16,-31 4-95 0,38 0-175 16,-38 0-203-16,0 0-158 15</inkml:trace>
  <inkml:trace contextRef="#ctx0" brushRef="#br0" timeOffset="241233">11320 3382 139 0,'0'0'46'0,"0"0"-2"16,0 0 22-16,0 0-2 15,-26 29 16-15,26-29 25 0,0 0-6 16,0 0-8-16,0 0-9 16,-12 28-24-16,12-28 11 0,0 0 3 15,0 0-45-15,0 0 58 0,0 0-7 16,0 0 6-16,0 0 13 15,0 0 11-15,0 0-19 16,0 0 2-16,0 0-26 0,0 0-38 16,0 0-20-16,0 0 4 15,0 0-11-15,0-35 8 0,0 10 7 16,6-14-9-16,0 0-18 0,1-3-2 16,-1-4 5-16,0 0 4 15,1 3-8-15,-1 8 32 0,-6 7-19 16,0 7-8-16,0 21 19 0,0 0-30 15,6-25 6-15,-6 25 3 16,0 0 7-16,0 0 18 0,0 0-37 16,0 0 29-16,0 0-5 15,0 0-2-15,32 14 8 16,-32-14-8-16,31 14 18 0,0-7-38 16,1 0 30-16,6-7-5 0,-1 0-21 15,1-7 39-15,0 7-42 16,6-3 35-16,-7-4-22 0,7 0 9 15,-6 3 8-15,0-3-23 0,0 3 16 16,-1-3 4-16,-5 0-11 16,-7 0-9-16,6 0 18 0,1 0 4 15,-1-3-6-15,1 2-8 0,-1 1 4 16,-31 7-4-16,31-7 11 16,-31 7-7-16,38-3-18 15,-38 3 21-15,25 0-13 0,-25 0 37 16,32 3-37-16,-32-3 13 15,31 4-8-15,-31-4 2 0,32 3 21 16,-32-3-23-16,0 0-4 0,31 7 20 16,-31-7-17-16,0 0 6 15,0 0 0-15,25 11 19 0,-25-11 54 16,0 0 21-16,0 0 10 0,32 39 14 16,-20-11-6-16,1-3-2 15,-7 0-23-15,-6-1 8 0,6 5-42 16,-6-29-7-16,7 39-30 0,-7-4 10 15,0-35-26-15,6 35 15 16,-6-35-26-16,0 25 18 16,0-25-13-16,0 0 0 0,0 0-42 15,0 0-74-15,0 0-27 0,0 0-114 16,0 0-53-16,0 0-13 16,0 0 31-16,0 0 38 0,0 0 11 15,0 0 34-15,0 0 23 16</inkml:trace>
  <inkml:trace contextRef="#ctx0" brushRef="#br0" timeOffset="242316">11766 2912 190 0,'0'0'63'0,"0"0"5"15,0 0 1-15,0 0-20 0,0 0-27 16,0 0-13-16,0 0 30 16,0 0-7-16,0 0 0 0,0 0 18 15,0 0 26-15,19-31 13 0,-19 31-12 16,12-29-21-16,-12 29 4 16,7-31-3-16,-7 2 21 0,0 29-26 15,6-35-7-15,-12 3 23 0,12 0 3 16,-12-3-40-16,6 3 4 15,0-3-24-15,-7-4-8 0,1 0 26 16,0-3-29-16,6 3 23 16,-7-4-23-16,1-3 8 15,0 1-36-15,-7 2 24 0,7 8-1 16,6 35 7-16,6-46 18 0,-6 46-31 16,7-35 25-16,-7 35-23 15,0 0-1-15,0 0 24 0,0 0-22 16,0 0 19-16,6-29-19 0,-6 29 18 15,0 0-7-15,0 0-3 16,0 0 17-16,0 0-30 0,0 0-1 16,0 0 10-16,0 0 22 15,0 0 20-15,0 0-33 0,0 0 10 16,0 0-15-16,0 0-20 16,0 0 40-16,0 0-20 0,0 0 9 15,0 0 8-15,0 0-22 0,0 0 28 16,0 0-31-16,0 0 16 15,0 0 9-15,0 0-37 0,0 0 36 16,0 0-24-16,0 0 8 16,0 0-11-16,0 0 3 0,0 0 17 15,0 0-36-15,0 0 30 0,0 0 1 16,0 0 29-16,0 0-10 16,-13 39-9-16,7-4 28 0,-7 1-1 15,7-8 30-15,6-28-57 16,-6 35 13-16,6-35-15 0,-6 36 0 15,6-36 10-15,-7 28-26 16,7-28 4-16,0 0 7 0,0 0-2 16,0 0-11-16,-6 32 1 0,6-32 14 15,0 0-28-15,0 0 22 16,0 0 6-16,0 0-4 0,0 0 9 16,0 0-11-16,0 0-3 0,0 0 15 15,0 0-39-15,19-36 24 16,-7 5-35-16,1-5-23 0,0 1-5 15,-1-4 27-15,1 4 3 0,-13 35 13 16,12-39 37-16,-12 39-44 16,0 0 29-16,13-32 5 15,-13 32-22-15,0 0 12 0,0 0-15 16,0 0 31-16,0 0-2 16,0 0-1-16,25 25 3 0,-25-25 7 15,31 28 46-15,-31-28-33 0,32 35 7 16,-7-6-1-16,-25-29-39 15,31 35 15-15,-5-14 5 0,5 0-13 16,-31-21 0-16,31 22-14 0,-31-22-3 16,32 17 27-16,-32-17-85 15,0 0-140-15,0 0-159 16,0 0-144-16</inkml:trace>
  <inkml:trace contextRef="#ctx0" brushRef="#br0" timeOffset="242953">11200 1449 632 0,'0'0'94'16,"0"0"52"-16,0 0 1 16,0 0-63-16,0 0-8 0,0 0-11 15,0 0-20-15,6 36-13 0,-6-36-19 16,0 0 2-16,0 0 24 16,-25 42-27-16,25-42-15 0,-44 28 9 15,44-28-6-15,-44 18-11 16,44-18 19-16,-37 0-19 0,37 0-3 15,0 0-19-15,0 0 38 0,-38-21 4 16,38 21-23-16,0 0-1 16,0 0 20-16,0 0 9 15,0 0-14-15,0 0-28 0,0 0 51 16,0 0 24-16,0 0 12 0,0 0-9 16,0 0 27-16,12 42 10 15,1-6-8-15,6-8-25 0,-19-28-31 16,25 39-4-16,-25-39-2 0,25 35-20 15,-25-35 13-15,25 28-10 16,-25-28-6-16,0 0-30 0,32 29-86 16,-32-29-71-16,25 17-49 15,-25-17 40-15,25 11 34 0,-25-11-20 16,31 3-7-16,-31-3-11 16</inkml:trace>
  <inkml:trace contextRef="#ctx0" brushRef="#br0" timeOffset="243353">11439 1474 637 0,'0'0'62'0,"0"0"64"0,0 0 3 16,31-3-12-16,-31 3 1 15,0 0-13-15,32 31-32 0,-32-31 20 16,38 50-36-16,-13-11 2 16,-25-39-2-16,31 46-35 15,-12-11 7-15,-19-35-2 0,6 39-34 16,-6-39 22-16,7 32-5 0,-7-32-7 16,-19 32 9-16,19-32-53 15,-38 24-12-15,0-6-23 0,38-18 17 16,-44 7 6-16,44-7 41 0,-44-7-20 15,13-7 18-15,31 14 18 16,-19-43-12-16,6-6 12 0,1 6-20 16,6 1 3-16,6 3 16 0,0 4 4 15,12 0-16-15,1 3 5 16,-13 32-16-16,6-29-40 16,-6 29-52-16,0 0-70 0,0 0-95 15,0 0-82-15</inkml:trace>
  <inkml:trace contextRef="#ctx0" brushRef="#br0" timeOffset="244017">10685 1640 539 0,'0'0'142'15,"0"0"38"-15,0 0-23 16,0 0-29-16,0 0-66 0,0 0-20 16,0 0-26-16,0 0-16 0,-38-14-8 15,38 14 2-15,0 0 22 16,0 0-26-16,-31 14 10 0,31-14 22 15,-32 36-7-15,7-5 0 16,6-2-4-16,19-29 8 16,-12 42 4-16,12-10-8 0,0-7-2 15,0-25-6-15,25 31 10 0,-25-31-17 16,37 25 4-16,1-11 15 16,-13-10 4-16,-25-4-23 0,32 0 25 15,-32 0-33-15,0 0 33 0,0 0-4 16,0 0 30-16,31-4 14 15,-31 4-65-15,0 0 8 0,0 0 3 16,0 0-26-16,-31-21 20 0,-7 10-16 16,-6 4-29-16,-6-3 2 15,-1 6-24-15,-5-3 43 16,-1 0-11-16,7-3-10 0,6-5 40 16,6 1-5-16,38 14 5 15,-44-21-10-15,44 21 31 0,0 0-26 16,0 0-14-16,-31-39 33 0,31 39-12 15,0 0-15-15,0 0 41 16,0 0-23-16,0 0-8 0,0 0 148 16,0 0-8-16,0 0 8 0,0 0-22 15,0 0-17-15,25 39 25 16,-6-4 14-16,-13-3-3 0,7 4-66 16,-7-8-19-16,0-3-20 15,1-4-24-15,-7-21-8 0,0 32 5 16,0-32-20-16,-26 31-118 15,26-31-175-15,-44 32-230 0,13-18-68 16</inkml:trace>
  <inkml:trace contextRef="#ctx0" brushRef="#br0" timeOffset="244773">9685 1835 508 0,'0'0'76'0,"0"0"-10"15,0 0 5-15,0 0-29 16,0 0 76-16,0 0-29 0,0 0-26 16,0 0-3-16,0 0 19 0,0 0 70 15,0 0 28-15,0 0-21 16,44 38-47-16,-44-38 22 0,32 36-21 15,-7-8-29-15,-25-28-21 0,12 28-21 16,-12-28-28-16,0 0-9 16,13 32 27-16,-13-32-18 15,0 28-3-15,0-28-2 0,-25 29-6 16,25-29-9-16,-44 31 15 16,6-6-17-16,7-4 11 0,31-21-3 15,-38 25-10-15,38-25-27 0,-31 18-46 16,31-18-74-16,0 0-63 15,0 0-106-15,0 0-2 0,0 0 0 16,0 0-19-16</inkml:trace>
  <inkml:trace contextRef="#ctx0" brushRef="#br0" timeOffset="245336">8717 1877 636 0,'0'0'77'0,"0"0"51"16,0 0 71-16,0 0 23 15,0 0-25-15,32 4 4 0,-7 6-20 16,6 4-5-16,1 4-13 0,-1 0-41 15,1-1-28-15,-7 1-39 16,-6 0-17-16,-19-18 19 0,12 35 18 16,-12-7-33-16,-6 4-17 0,-13-4-7 15,-12 4-46-15,-7-4-134 16,0 1-150-16,-6-8-113 16,0 0-42-16,6-7 11 0</inkml:trace>
  <inkml:trace contextRef="#ctx0" brushRef="#br0" timeOffset="245550">8585 2036 960 0,'0'0'163'15,"0"0"53"-15,0 0-4 16,7 42-14-16,-20-3-62 0,0-7-66 15,-5 7-21-15,-8-4-30 0,1-3-10 16,0 0-92-16,25-32-141 16,-38 28-152-16,38-28-13 0,0 0-49 15</inkml:trace>
  <inkml:trace contextRef="#ctx0" brushRef="#br0" timeOffset="245934">8365 1934 999 0,'0'0'114'0,"0"45"66"16,0-45 2-16,7 39-36 0,-7-39-50 16,0 43-22-16,0-43-59 0,0 0-10 15,0 39 13-15,0-39-33 16,0 0-90-16,-32 35-24 0,32-35-2 15,0 0-24-15,-44 21 32 0,7-14 34 16,37-7 35-16,-51 4 37 16,14-4 1-16,37 0 45 15,-44 7 63-15,44-7 56 0,-44 14 17 16,44-14 22-16,-44 18 8 0,44-18 10 16,-44 24-17-16,18-6-45 15,-5 0-20-15,0-4-36 0,-7-4-24 16,0 5-18-16,-6-8-21 0,0 0-9 15,-6-4-3-15,0-3-16 16,-1-3 11-16,7-1-14 0,-6 1-80 16,6-8-118-16,0-3-127 0,0-4-165 15,0-3-74-15</inkml:trace>
  <inkml:trace contextRef="#ctx0" brushRef="#br0" timeOffset="246126">7454 1916 793 0,'50'-14'130'0,"7"-7"35"0,-1 3-21 16,1-3-60-16,-7 3-26 15,1 4-55-15,-7 7-66 0,-13 0-150 16,-31 7-58-16,0 0-90 0</inkml:trace>
  <inkml:trace contextRef="#ctx0" brushRef="#br0" timeOffset="246873">6951 1813 879 0,'0'0'64'0,"0"0"18"0,0 0 97 15,0 0 64-15,0 0-30 0,0 0-80 16,19 36-20-16,-6 3-22 16,-13-1-34-16,6 1-15 0,-6 0-4 15,-6 4-26-15,-7-8-9 16,-6 4 6-16,0-11-9 0,19-28-30 15,-44 35-21-15,44-35-30 0,-44 25-10 16,44-25-13-16,-50 4 22 16,12-11-2-16,38 7 11 0,-31-36-2 15,31 36 4-15,-25-46 31 0,25 46 31 16,-25-39 26-16,25 39-29 16,0 0 9-16,0 0-1 0,0 0 4 15,0 0-12-15,0 0 12 16,0 0 11-16,0 0-30 0,0 0 19 15,0 0-4-15,0 0 7 16,31 15 4-16,-31-15-19 0,0 0 12 16,0 0 6-16,0 0-6 0,0 0 8 15,0 0 24-15,0 0-32 16,0 0 29-16,0 0-50 0,0 0 8 16,0 0 13-16,0 0 54 0,0 0 22 15,0 0-48-15,38 24-6 16,-38-24 23-16,0 0-18 15,0 0 9-15,25 39-12 0,-25-39 2 0,0 0 21 16,31 43 25-16,-31-43-8 16,19 39-10-16,-6-1 35 15,-7-6 2-15,-6 0-12 0,-6 3-24 16,-7 1-2-16,1-5-15 0,-14 5-16 16,-5 3-19-16,-13-7 15 15,0 3-10-15,-13-3-8 0,1-4 4 16,-7 0 7-16,0-10-11 0,-6-8-14 15,0 1 31-15,0-7-14 16,12-11-3-16,7-11-6 0,6-7 15 16,0-10-5-16,6-15-14 0,13-10-5 15,6-7 3-15,13 0 9 16,6 0 10-16,6 0-18 16,13 3-5-16,6 8 4 0,0 6-64 15,7 11-121-15,-32 39-116 0,50-46-109 16,-19 21-2-16,-31 25-26 15</inkml:trace>
  <inkml:trace contextRef="#ctx0" brushRef="#br0" timeOffset="247039">6329 2146 1121 0,'44'35'158'0,"-44"-35"87"0,0 0-45 15,0 0-80-15,0 0-33 0,38 14-73 16,-38-14-100-16,37 0-252 16,1-3-127-16</inkml:trace>
  <inkml:trace contextRef="#ctx0" brushRef="#br0" timeOffset="247310">7643 1562 1478 0,'0'0'71'0,"0"0"119"0,0 0 9 15,0 0 0-15,0 0-69 0,0 0-50 16,0 0-50-16,0 0-16 15,-32 36-8-15,-12 3 0 0,-12 3 0 16,-7 1 10-16,-13 10-34 0,-18 0-82 16,-7 0-129-16,-5-4-146 15,-14 4-69-15,7-4-9 16</inkml:trace>
  <inkml:trace contextRef="#ctx0" brushRef="#br0" timeOffset="248173">5399 2047 437 0,'0'0'97'16,"0"0"32"-16,-13-36 5 0,13 36-9 15,0 0 37-15,0 0-8 16,0 0-16-16,0 0-38 0,0 46 31 15,6-10-7-15,-6-36-24 0,7 46-18 16,-7-11-20-16,0-35-18 16,0 46-5-16,0-46-27 15,-7 42 2-15,7-42-14 0,-25 39-19 16,25-39-16-16,0 0-36 0,-38 32-22 16,38-32-17-16,-37 10 5 15,37-10-11-15,0 0 2 0,0 0-10 16,-32-45-2-16,13 9 48 0,19 36 39 15,-6-42 13-15,6 42 23 16,0 0 6-16,0 0 12 0,0 0 79 16,0 0 27-16,0 0 10 0,0 0-44 15,0 0 15-15,0 0-42 16,-12 42-20-16,12-42-23 16,-13 43-6-16,13-43-4 0,-19 46-3 15,19-46-33-15,-25 38-26 0,25-38-31 16,0 0-3-16,-44 25-4 15,44-25-11-15,0 0 4 0,-38-3 17 16,38 3-1-16,0 0 0 0,-44-50 29 16,25 15 29-16,19 35 11 15,0 0 15-15,-18-36-14 0,18 36 44 16,0 0 57-16,0 0 17 0,0 0-12 16,6 36-2-16,0-1-5 15,-6-35 41-15,13 50-35 16,-7-4 5-16,-6-8-7 0,0-38-40 15,-13 53-13-15,-5-10 17 0,-14-4-25 16,-6-7-12-16,-6-4-7 16,0-3 32-16,-6-4-21 0,-6-11-2 15,-1-3 27-15,-6-7-9 0,0-3-14 16,13-11 16-16,-7-4-11 16,1-7-13-16,12-6-6 0,12-5 7 15,7-6-2-15,6-1-16 0,19-3 10 16,7 4 4-16,12-4-8 15,6 0 1-15,12 0-22 0,14 0-5 16,-1 7-145-16,7 1-146 0,-1 6-83 16,1 3 10-16,6 8-41 15</inkml:trace>
  <inkml:trace contextRef="#ctx0" brushRef="#br0" timeOffset="248373">5562 2619 867 0,'44'28'227'15,"-44"-28"64"-15,44 22 29 0,-44-22 12 16,0 0-86-16,0 0-118 16,0 0-60-16,0 0-38 15,0 0-163-15,0 0-186 0,0 0-178 16,0 0-9-16,0 0 6 0</inkml:trace>
  <inkml:trace contextRef="#ctx0" brushRef="#br0" timeOffset="248545">5103 3089 1355 0,'0'0'91'0,"0"0"96"15,57-10 13-15,-7-8-62 0,0-3-60 16,1-4-55-16,-14 0-102 0,-37 25-205 16,51-39-180-16,-1 7-90 15</inkml:trace>
  <inkml:trace contextRef="#ctx0" brushRef="#br0" timeOffset="248765">4789 2340 2251 0,'0'0'140'16,"0"0"46"-16,0 0 7 15,0 0-45-15,0 0-65 0,0 0-62 16,0 0-21-16,0 0-137 0,0 0-202 15,0 0-272-15,0 0-96 16</inkml:trace>
  <inkml:trace contextRef="#ctx0" brushRef="#br0" timeOffset="250338">1338 2329 695 0,'0'0'85'15,"0"0"-39"-15,0 0 21 16,0 0 2-16,0 0-35 0,0 0-8 15,0 0-18-15,0 0 28 0,0 0-25 16,0 0 6-16,0 0 21 16,0 0 1-16,0 0 9 0,0 0-40 15,0 0-8-15,-44 36 29 0,6-12-43 16,38-24 20-16,-44 22-12 16,44-22 30-16,-44 14-17 0,44-14-17 15,0 0 15-15,-37 3 1 0,37-3 38 16,0 0-37-16,0 0-22 15,0 0 18-15,0 0-12 0,0 0-6 16,0 0 64-16,0 0 23 16,0 0-14-16,0 43-19 15,6-1 43-15,7 8 35 0,-13 3-37 16,0 3 1-16,0 1-7 0,-7-1-42 16,1 4-17-16,6-10-3 15,0-8-7-15,0-3-15 0,0-39 22 16,6 39-2-16,-6-39 7 0,0 0 13 15,32 35-21-15,-32-35-5 16,56 21-12-16,-12-17 28 0,0-11-7 16,7-11-35-16,-7 8-19 0,-7-12-83 15,7 1-45-15,-12 4-90 16,-32 17 5-16,44-36 5 16,-13 1-19-16,-12 7-20 0</inkml:trace>
  <inkml:trace contextRef="#ctx0" brushRef="#br0" timeOffset="250725">1646 2672 536 0,'0'0'32'0,"0"0"53"16,0 0 19-16,0 0 17 0,0 0 4 15,0 0-64-15,0 0 16 16,-25 39-46-16,25-39-5 0,0 0 3 16,0 39-11-16,0-39 12 0,0 0-16 15,44 25-14-15,-6-18 21 16,-1-7-21-16,1-11-3 0,0-3 3 16,-7-4-28-16,1-3 46 0,-32 21-14 15,31-35 0-15,-25 3-24 16,1 4-30-16,-14-1 42 15,7 29-9-15,-25-35 0 0,-6 17 17 16,-1 11-13-16,32 7 31 16,-50 14-10-16,0 8 7 0,6 2 14 15,0 5-29-15,44-29 0 0,-50 39 22 16,50-39-44-16,-38 35 5 16,38-35-59-16,0 0-61 0,0 0-42 15,-19 28-97-15</inkml:trace>
  <inkml:trace contextRef="#ctx0" brushRef="#br0" timeOffset="251080">2193 2633 850 0,'0'0'146'0,"0"0"-5"15,0 0 27-15,0 0-45 16,0 0-61-16,0 0-26 0,0 0-54 16,0 0 20-16,0 0-50 0,0 0-38 15,-13-28 50-15,13 28 5 16,13-28 1-16,-13 28 36 0,31-21-15 16,1 6 3-16,-32 15 2 0,31-3-5 15,-31 3 53-15,32 18 4 16,-32-18 37-16,25 38 27 15,-13 1-15-15,-12 0 21 0,0 0-13 16,-6 3-18-16,-7 1-42 0,-12-1-9 16,0-6-13-16,0 6-23 15,-6-7 0-15,31-35-69 0,-38 39-100 16,38-39-121-16,-38 32-45 0,38-32-63 16</inkml:trace>
  <inkml:trace contextRef="#ctx0" brushRef="#br0" timeOffset="252184">2595 2139 520 0,'0'0'129'0,"0"0"19"15,0 0 27-15,0 0-11 0,-6 31-31 16,-7 5-20-16,13-36-45 0,0 49 0 15,-6-10-17-15,12-4-7 16,-6-35 14-16,13 43 2 0,6-8-15 16,-19-35-45-16,37 25 20 0,1-11-13 15,0-18 13-15,0 4-31 16,-38 0 11-16,50-10-5 0,-12-8-17 16,-38 18-39-16,37-35-8 15,-37 35-30-15,38-50 46 0,-19 11-10 16,0 1 29-16,-13 6 10 15,-6 32 10-15,0-36 51 0,0 36-30 16,0 0 3-16,0 0-34 0,0 0 3 16,0 0 77-16,0 0 47 15,0 0-18-15,-13 43 3 0,1 3 10 16,-1 3-10-16,-6 1-9 0,7-1 0 16,-1 4-26-16,1 0-26 15,-1-3-3-15,7-8-4 0,-7-7-25 16,1 1-2-16,12-36 9 15,-7 32-87-15,7-32-96 0,0 0-56 16,0 0-29-16,-12 31-22 16,12-31 71-16,0 0 13 0,0 0 7 15,0 0 31-15,0 0 4 16</inkml:trace>
  <inkml:trace contextRef="#ctx0" brushRef="#br0" timeOffset="252694">3161 2156 363 0,'0'0'53'15,"0"0"-39"-15,0 0 0 0,0 0 3 16,0 0-17-16,0 0-3 16,0 0-13-16,0 0-3 0,0 0-12 15,0 0-13-15,0 0 0 0,0 0 1 16,0 0 29-16,0 0-43 15,0 0 80-15,0 0-23 16,0 0 6-16,0 0 3 0,0 0-9 16,0 0 11-16,0 0-2 0,0 0-9 15,0 0 0-15,0 0-42 16,6-35-57-16</inkml:trace>
  <inkml:trace contextRef="#ctx0" brushRef="#br0" timeOffset="253393">3299 2075 401 0,'0'0'40'16,"0"0"-8"-16,0 0-1 0,0 0-23 16,0 0 9-16,0 0-17 15,0 0 2-15,0 0 25 0,0 0 15 16,-38 7 30-16,38-7 29 0,0 0-25 16,-44 35-12-16,44-35-6 15,-25 36-3-15,25-36-35 16,-12 42-2-16,12-42-6 0,6 35 8 15,-6-35 7-15,0 0-17 0,0 0-16 16,31 36 20-16,-31-36-14 16,38 17 3-16,-38-17-3 0,44 7 3 15,-44-7-3-15,0 0-3 16,38-3 10-16,-38 3 0 0,0 0-7 16,0 0 6-16,0 0 39 0,0 0-34 15,0 0 3-15,0 0 5 16,0 0-31-16,-38 14 12 0,0-3-27 15,38-11 10-15,-50 14 13 16,6-4-10-16,6-3 30 0,38-7-24 16,0 0 8-16,-44 15-17 15,44-15 13-15,0 0 4 0,0 0 12 16,0 0 24-16,0 0-36 0,0 0 42 16,0 0-49-16,0 0 40 15,0 0 2-15,7 35-8 0,-7-35 49 16,0 0 24-16,12 39 35 0,-12-39-35 15,19 42-27-15,-19-42-32 16,19 46-18-16,-19-46 3 0,19 43 4 16,-19-43 13-16,19 35-47 15,-19-35 0-15,0 0 4 16,0 0 13-16,25 35-41 0,-25-35-54 16,0 0-14-16,0 0-14 0,0 0-45 15,0 0-19-15,0 0 25 16,0 0 20-16,0 0-1 0,0 0-2 15,38 39-24-15,-38-39-14 0,0 0-9 16</inkml:trace>
  <inkml:trace contextRef="#ctx0" brushRef="#br0" timeOffset="253773">3569 2085 556 0,'0'0'142'16,"0"0"-21"-16,0 0-7 15,0 0-13-15,0 0 18 0,0 0-13 16,32 43 32-16,-7-4 31 16,-12 0-26-16,-13-39 8 0,18 49 1 15,-11-3-31-15,-1-4-23 0,7-6-36 16,-7-1-21-16,-6 0-8 16,6-3-8-16,0-3-4 0,-6-29-21 15,7 35-4-15,-7-35 14 0,0 0-10 16,0 0-82-16,0 0-106 15,0 0-83-15,0 0-126 0,0 0 0 16,0 0 31-16</inkml:trace>
  <inkml:trace contextRef="#ctx0" brushRef="#br0" timeOffset="254229">3852 2142 531 0,'0'0'65'16,"0"0"-14"-16,0 0 5 0,0 0 52 16,0 0-21-16,0 0-21 0,0 0-4 15,0 0-42-15,0 0 6 16,-44 42-32-16,44-42 17 15,-44 36-11-15,44-36-11 0,-37 39 22 16,37-39-11-16,-44 24 13 0,44-24-26 16,-38 18 18-16,38-18 2 15,0 0-25-15,-38 14 24 0,38-14-15 16,0 0 25-16,0 0-26 0,0 0 17 16,0 0 61-16,0 0-15 15,0 0-15-15,0 0 28 0,38 36-34 16,0-19 3-16,-1-6-8 15,1-8-2-15,0 1-2 16,-7-4-10-16,-31 0-21 0,44-4 3 16,-44 4-5-16,44 4 5 0,-44-4 20 15,0 0-34-15,32 10 39 16,-32-10-15-16,0 0-53 0,0 0-60 16,25 32-40-16,-25-32-46 0,0 0-17 15,0 0-39-15</inkml:trace>
  <inkml:trace contextRef="#ctx0" brushRef="#br0" timeOffset="254868">3796 1824 447 0,'0'0'90'0,"0"0"-2"15,0 0 2-15,44 14 0 16,0-7-35-16,-7-7-3 15,1-3-18-15,6-1-6 0,-12-3 3 16,-32 7-25-16,50-11 3 16,-50 11-14-16,38-3 21 0,-38 3 24 15,0 0 9-15,0 0-15 0,0 0 30 16,0 0-58-16,0 0 19 16,0 0 7-16,0 0-2 0,0 0-3 15,0 0 19-15,0 0-2 0,6 39-21 16,0 0 15-16,-12 3-17 15,0 0 8-15,-7 4 23 0,7-7 24 16,6 11-27-16,-7-1-5 16,7 4 4-16,7-3-10 0,-7-1-13 15,0-3 37-15,6 0 6 16,7-4-21-16,-7 1-13 0,6-1 32 16,1-3 0-16,0-7-34 0,-1 3-19 15,1-3 10-15,-13-32 2 16,19 39-16-16,-1-4 13 0,-18-35 6 15,19 36-24-15,-12-8-4 0,-7-28 25 16,0 0 9-16,6 32-1 16,-6-32-6-16,-6 28 10 0,6-28-13 15,0 0-20-15,-44 39-14 16,0-11 19-16,6-7-1 0,0 1-38 16,-6-5-74-16,0 1-74 15,6 0-103-15,1-4-133 0,37-14-17 16,-51 17-42-16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2:09.5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126 177 430 0,'0'0'84'16,"0"0"2"-16,0 0-18 0,0 0-100 15,0 0 75-15,0 0-10 16,0 0-16-16,0 0-13 0,0 0 1 15,0 0 2-15,0 0-12 16,0 0 5-16,0 0 15 0,0 0-21 16,0 0 1-16,0 0-7 0,0 0 12 15,0 0-3-15,0 0 3 16,0 0-37-16,-25-7 8 0,25 7 7 16,0 0-12-16,-25-4 15 15,25 4 3-15,-25-14 12 16,25 14-2-16,-25-21 6 0,12 0 4 15,13 21-4-15,-13-25 13 16,13 25 0-16,0 0 2 0,0 0-2 16,0 0-5-16,0 0-8 0,0-21 7 15,0 21-10-15,0 0 3 16,0 0-14-16,0 0-2 0,0 0 12 16,0 0 4-16,0 0 0 15,0 0-3-15,0 0 14 0,0 0-19 16,0 0 22-16,0 0-8 15,0 0-9-15,0 0 18 16,0 0-23-16,0 0 8 0,0 0-5 16,0 0-16-16,0 0-40 15,0 0-70-15,0 0-20 0</inkml:trace>
  <inkml:trace contextRef="#ctx0" brushRef="#br0" timeOffset="1511">0 53 255 0,'0'0'10'16,"0"0"0"-16,0 0 4 15,0 0-4-15,0 0-10 0,0 0 0 16,0 0 15-16,0 0 10 15,0 0 12-15,0 0 25 16,0 0 1-16,0 0-3 0,0 0 19 16,0 0 0-16,0 0-29 15,7 25-10-15,-7-25-21 0,0 0 6 16,0 35 15-16,0-35-6 16,0 32-10-16,0-32-12 0,0 0 9 15,6 32-21-15,-6-32 0 0,0 0 10 16,0 0 2-16,0 0-4 15,0 0-11-15,0 0-7 0,0 0 4 16,-6 32-4-16,6-32 5 16,0 0 12-16,0 0 7 0,0 32-10 15,0-32-15-15,0 0 11 0,0 0-4 16,12 31-1 0,-12-31 8-16,0 0-3 0,0 0 9 15,0 0-3-15,32 29 3 0,-32-29-9 16,25 7 5-16,-25-7-20 15,31 0 23-15,-31 0 5 0,32-7-17 16,-32 7 6-16,31-7-2 16,-31 7 0-16,38-7-5 0,-38 7 8 15,31-7 2-15,-31 7-9 0,38 0 9 16,-7 3-5-16,1 1 14 16,-7-1-7-16,6 4-4 0,1-3 11 15,-1 3-2-15,1 3-28 16,-1 1 10-16,1 0 11 15,12 3 5-15,0 0-3 0,0 0-10 16,0-3-7-16,0-4 10 16,6-7 5-16,-6 7 10 0,0-7-22 15,0 0 17-15,-6 0-13 16,-1 0-3-16,1-7-2 0,-7 7 12 16,1 0-7-16,-7 0 3 0,0 0-7 15,7 0 20-15,-1 0-8 16,-31 0-8-16,38 0-10 0,6 7 20 15,-7-4-11-15,7 1 0 16,0-1 7-16,7 1 10 16,-1-1-4-16,7-3-9 0,-1 4 16 15,-6 0-16-15,7 3-21 16,-7-7 28-16,1 0-7 0,5 0 0 16,-6 0 14-16,1 0-7 0,-1 0-7 15,-6 0 0-15,0-7-5 16,0 7 2-16,-13-4-1 0,7 0 8 15,-13 1-8-15,-25 3 9 16,32-4 6-16,-1 1-19 0,-31 3-3 16,32-14 18-16,-1 14-5 15,-31 0-13-15,38-14 11 16,-7 7 15-16,1-1-21 0,5-2 3 16,-5 3 3-16,5 0-8 0,-5 7-1 15,-1-4 12-15,7 1-7 16,0 3 13-16,-1-4-2 0,1 4-13 15,0-3 16-15,0-1 5 16,-7 4-21-16,7-4 10 0,-7 1-26 16,-6 3 31-16,-25 0-14 15,32-4 18-15,-32 4-27 0,0 0 17 16,31-10 5-16,-31 10 10 16,0 0 13-16,0 0 11 0,0 0 26 15,0 0-14-15,0 0-15 16,0 0-8-16,0 0-31 0,0 0 21 15,0 0-8-15,0 0-6 16,13-25 11-16,-13 25-5 0,0 0-21 16,-7-28 23-16,7 28 5 0,0 0-33 15,0-32 5-15,0 32 8 16,-12-25-13-16,12 25 29 0,-7-28-6 16,7 28-26-16,0-32 1 15,0 32 28-15,-6-28-5 0,6 28-21 16,-6-32 40-16,6 32-27 15,-6-25-17-15,6 25 12 0,0 0 22 16,0 0-38-16,-13-28-61 16,13 28-18-16,0 0 100 0,0 0-195 15,0 0 3-15,0 0-39 16,-13-25-14-16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26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532 47 364 0,'0'0'78'0,"0"0"25"0,0 0-11 16,0 0-1-16,0 0 48 15,0 0 5-15,0 0-95 0,0 0 1 16,0 0 2-16,0 0-15 16,0 0 21-16,0 0-35 0,-50-11-18 15,-6 4-5-15,-1 3 30 16,0 1-30-16,1-1 16 16,-1 1-4-16,7-1-20 0,6 1 17 15,44 3 20-15,-44-4-10 16,44 4 34-16,-38-3-25 15,38 3-5-15,0 0-18 0,0 0-9 16,0 0 10-16,0 0-25 16,0 0 24-16,0 0 6 15,0 0-31-15,0 0 34 0,0 0 5 16,0 0-26-16,0 0 9 16,0 0 3-16,0 0 7 0,0 0-6 15,0 0-10-15,0 0 4 16,0 0 39-16,0 0 71 0,-19 39-61 15,19-39 5-15,0 45-7 16,0-9 27-16,0-36-40 16,13 42 19-16,-13-42-13 15,6 46-44-15,-6-46 36 0,13 46-11 16,-13-46 1-16,6 39-22 16,-6-39 7-16,6 35 26 0,-6-35-13 15,7 43 24-15,-7-43-6 16,0 49-18-16,0-13 16 15,0-36-9-15,6 49 9 0,-6-7-6 16,0-10 8-16,0-32-10 16,0 46 6-16,0-3-1 0,0-43 2 15,6 45-1-15,-6-6-10 16,0-39-7-16,0 46 5 16,0-7 1-16,0-39 3 15,0 46-11-15,0-46 1 0,-6 53-8 16,6-53-8-16,-6 50 2 15,6-50-2-15,0 53 5 0,0-53-2 16,0 42-12-16,0-42 16 16,0 0-14-16,0 49 17 0,0-49-10 15,0 0 4-15,0 0-4 16,-7 43 3-16,7-43-3 0,0 0 0 16,0 0-6-16,0 0-1 15,0 0-4-15,7 42 11 16,-7-42-6-16,0 0 14 15,0 0-8-15,0 0-6 0,0 0 18 16,0 46-4-16,0-46 0 16,0 0-16-16,0 0 20 0,-7 46-4 15,7-46-2-15,0 0 0 16,0 0 0-16,0 0-6 16,0 0 9-16,0 0-12 0,0 0 15 15,0 0-4-15,0 0-11 16,0 0 3-16,0 0 9 0,0 0 5 15,0 0-14-15,0 0 30 16,0 0-11-16,0 0 0 16,0 0 1-16,0 0 3 0,0 0-3 15,0 0-2-15,0 0-7 16,0 0 4-16,51 28-8 16,-51-28-1-16,0 0-3 0,50 11 4 15,-50-11-4-15,44 11 1 16,-44-11-1-16,44 3 1 0,-44-3-2 15,0 0-2-15,38 0 3 16,-38 0 4-16,0 0-7 0,0 0 0 16,0 0 0-16,0 0 2 15,0 0-8-15,0 0 6 16,0 0-7-16,0 0-1 0,0 0 11 16,0 0-3-16,0 0 5 15,0 0 2-15,0 0-4 16,0 0-3-16,0 0 0 0,0 0-14 15,0 0-8-15,0 0-125 16,0 0-195-16,0 0-378 16,0 0-163-16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29.2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0 707 0,'0'0'166'15,"0"0"-4"-15,0 0-36 16,0 0-28-16,0 0-30 0,0 0-18 15,0 0-8-15,0 0 28 16,0 0-29-16,0 0-14 0,0 0 116 16,0 0-42-16,31 31-19 15,-31-31-13-15,0 0-2 16,19 46-20-16,0-10 12 16,-13-5 26-16,0-2 6 15,1 3-18-15,-1-1-38 0,0 5 3 16,0-5-13-16,-6-31-10 15,7 46-10-15,-1-10 8 0,-6-36-13 16,6 35-16-16,-6-35-39 16,0 0-253-16,0 0-354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30.4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327 0 382 0,'0'0'42'0,"0"0"26"16,0 0 0-16,0 0 5 16,0 0 15-16,0 0-7 15,0 0-17-15,0 0-18 0,0 0-35 16,0 0-1-16,0 0-7 16,0 0 45-16,0 0-31 15,0 0 8-15,0 0 3 0,0 0-21 16,0 0 1-16,0 0 31 15,0 0-39-15,-32 42 28 0,32-42-16 16,-50 39-15-16,12-14 3 16,1-4 9-16,-1-7 8 15,38-14-17-15,-44 14 11 0,44-14-8 16,-44-3-10-16,44 3 35 16,0 0-56-16,0 0 32 15,0 0-1-15,0 0 22 16,-44-43 35-16,44 43-16 0,0 0 5 15,0 0 10-15,0 0-17 16,0 0 10-16,0 0 9 16,0 0-24-16,0 0-7 0,0 0 6 15,0 0-3-15,0 0-25 16,0 0 62-16,0 0 18 0,0 0-4 16,0 0-9-16,0 0 12 15,25 46-13-15,0 0 3 0,-6-4-9 16,0-3-5-1,0 0-16-15,-7-7-7 0,-12-32-23 16,13 39 20-16,-13-39-29 16,0 0 9-16,12 35-7 0,-12-35-2 15,0 0-18-15,0 0 32 16,0 0-14-16,0 0-8 16,0 0 4-16,0 0-4 0,0 0-4 15,0 0 20-15,0 0-16 16,0 0 0-16,0 0 9 0,0 0-24 15,0 0 30-15,0 0-19 16,0 0-125-16,0 0-192 16,0 0-314-16,13 29-72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31.4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451 0 201 0,'0'0'41'16,"0"0"48"-16,0 0 14 15,0 0-2-15,0 0-33 0,6 42-7 16,-6-6-27-16,0-36 2 16,0 38 12-16,0-38 31 15,0 39-31-15,0-39-1 0,0 0 25 16,-13 43-25-16,13-43-15 16,0 0 11-16,0 0-11 15,0 0-8-15,-44 21 29 16,44-21-28-16,-37 0-21 0,37 0-4 15,-44-21 73-15,44 21-25 16,-44-25-16-16,6 7-16 16,38 18 46-16,-44-10 28 0,6 6-4 15,38 4-39-15,-44 14-35 16,44-14 12-16,-44 25-3 0,44-25-21 16,-37 39-9-16,37-39 16 15,-19 42 2-15,6-10 39 16,13-32 40-16,6 42-21 15,7-10-12-15,-13-32-7 0,25 32 33 16,-25-32-8-16,44 28-52 16,-44-28 20-16,44 22-9 15,-6-12 5-15,-38-10-18 0,44 0-1 16,-6 0-1-16,-38 0-11 16,44-10 10-16,-44 10-11 0,44-18-5 15,-44 18-12-15,44-21 21 16,-44 21-4-16,37-18 3 0,-37 18-8 15,0 0-23-15,0 0-49 16,0 0-145-16,0 0-226 16,0 0-139-16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36.1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0 633 0,'0'0'144'16,"0"0"-6"-16,0 0 5 15,0 0-28-15,0 0-31 0,0 0-10 16,0 0 1-16,0 0-49 16,0 0-5-16,0 0-2 0,0 0-24 15,0 0 2-15,0 0 3 16,0 0 21-16,0 0 33 15,12 31 27-15,7 5-1 0,0-1-23 16,0 0 13-16,0 4-12 16,0-3-18-16,0-1-48 0,-1-7 11 15,-5 4 13-15,-13-32 9 0,25 35-25 16,-6-6 0-16,-19-29 12 16,0 0-12-16,19 28-15 0,-19-28 15 15,25 32-3-15,-25-32 11 16,19 28-187-16,-19-28-136 0,19 28-82 15,-19-28-41-15</inkml:trace>
  <inkml:trace contextRef="#ctx0" brushRef="#br0" timeOffset="521">540 321 219 0,'0'0'39'0,"0"0"-22"0,0 0 30 15,0 0-14-15,0 0-8 0,0 0-2 16,7 32 13-16,-7-32-2 16,0 0 8-16,12 35 2 0,-12-35-10 15,0 0-14-15,25 22 1 16,-25-22-16-16,0 0 25 0,38 7-13 16,-38-7-17-16,25-4 14 0,-25 4-20 15,0 0 11-15,0 0-8 16,19-39-6-16,-6 11 21 15,-13 28-12-15,0-32 21 0,0 32 6 16,-7-28-4-16,7 28-19 16,0 0-4-16,0 0 10 0,0 0-22 15,0 0 18-15,-25-4-11 16,25 4 5-16,0 0-6 0,0 0 2 16,-25 36 26-16,25-36-28 0,-12 32 13 15,12-32-15-15,6 28 30 16,-6-28-19-16,0 0-3 0,0 0 10 15,25 28-21-15,-25-28 14 16,0 0-118-16,31 14-97 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33.3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289 0 988 0,'0'0'43'0,"0"0"-25"16,0 0 0-16,0 0 6 0,0 0-24 15,0 0 27-15,0 0-40 16,0 0 13-16,0 0 40 0,-6 45-36 16,6-45 2-16,-38 46-6 15,38-46 7-15,-50 39 18 0,6-18-43 16,44-21 13-16,-51 11 18 16,51-11-27-16,-50 0 14 15,50 0 11-15,-50-14 14 16,50 14-10-16,0 0-42 0,0 0 71 15,0 0 17-15,0 0-7 16,0 0-22-16,0 0-43 0,0 0-17 16,0 0 141-16,0 0 4 15,0 0 34-15,0 0-109 16,6 39 45-16,13-4 4 0,-19-35-18 16,31 50-5-16,-6-4 20 15,-6-8-26-15,6 1-26 0,-25-39-27 16,32 46 14-16,-7-10-11 15,-25-36-2-15,0 0 4 16,25 35-14-16,-25-35 10 16,0 0-10-16,0 0-13 0,0 0-79 15,0 0-119-15,0 0-156 16,0 0-11-16,0 0-18 0,0 0 65 16</inkml:trace>
  <inkml:trace contextRef="#ctx0" brushRef="#br0" timeOffset="528">622 31 730 0,'0'0'118'0,"0"0"11"0,0 0 7 16,0 0-42-16,0 0-47 16,0 0-15-16,0 0 11 0,0 0-12 15,0 0 13 1,0 0 21-16,44 4-1 0,-44-4 35 15,50 39-28-15,1 3 1 16,-1 1-36-16,-6-1 10 0,0 4 7 16,0-4-12-16,-7-3-1 15,-5 0-11-15,-1-4-13 0,-31-35-21 16,25 39 0-16,-25-39 8 16,7 43 15-16,-7-43-7 15,-32 42-9-15,-5-7-17 0,-7-10 11 16,0-11 34-16,-7-3-25 15,7-4-5-15,7-11-6 16,37 4 17-16,-44-21 66 0,6-11-33 16,13-6 26-16,12 2 0 15,7-6-29-15,6 3-4 0,6 4-18 16,1-1-3-16,-7 36-16 16,25-42-21-16,-25 42-111 15,0 0-239-15,50-50-252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32.1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32 525 0,'0'0'40'0,"0"0"15"16,0 0 16-16,0 0-20 15,44-18-33-15,-44 18-14 16,38-7-9-16,-38 7-68 0,44-7-104 16</inkml:trace>
  <inkml:trace contextRef="#ctx0" brushRef="#br0" timeOffset="191">434 0 300 0,'0'0'23'15,"0"0"25"-15,0 0-26 0,37 7-15 16,-37-7-2-1,51 0 2-15,-14-4-23 0,1 4-61 16,6-3-41-16</inkml:trace>
  <inkml:trace contextRef="#ctx0" brushRef="#br0" timeOffset="316">936 28 118 0,'32'7'8'0</inkml:trace>
  <inkml:trace contextRef="#ctx0" brushRef="#br0" timeOffset="538">1420 56 392 0,'0'0'77'0,"0"0"31"15,44 4-9-15,-6-8-16 16,6 1-41-16,0 3-6 0,6-4-21 16,1 4-7-16,-1-3-8 15,-6 3-11-15,6 0-22 16,-6-4-78-16,-12 8-68 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35.6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0 149 521 0,'0'0'81'0,"0"0"58"16,0 0 10-16,0 0-27 15,0 0-30-15,0 0-9 0,0 0-1 16,0 0-20-16,0 0-4 16,0 0-15-16,0 0-18 0,0 0-10 15,0 0-15-15,0 0 4 16,0 0 1-16,44-21-5 0,6 6-4 16,-6-2 27-16,7 6-38 15,-1-3 32-15,0-4-5 16,-6 8 37-16,-44 10-56 15,50-25 32-15,-12 7 57 0,-38 18 9 16,0 0-7-16,0 0-1 16,0 0-44-16,0 0 16 0,0 0-44 15,0 0 7-15,0 0-34 16,0 0 26-16,0 0-21 16,0 0 16-16,0 0-25 0,0 0 25 15,0 0-1-15,0 0 3 16,6 53-37-16,1-7 42 0,-14-3-16 15,7 3 19 1,-6 3-21-16,6 4 10 0,0 7-15 16,0 0 11-16,0 4 62 15,0-4-6-15,0 4-27 0,6-4-26 16,1-4-3-16,-1-3 18 16,-6-3-8-16,0-1-1 0,6-6-4 15,-6-1-3-15,0-7-2 16,0 4-17-16,0-3 38 0,0 2 8 15,0-38-29-15,7 46-10 16,-7-10-6-16,0-36 5 16,0 49 11-16,6-10 20 15,-6-39-3-15,6 42-17 0,-6-42 9 16,6 46-13-16,-6-7 4 16,0-39 0-16,0 0 0 0,0 46 0 15,0-46-11-15,0 0 21 16,7 46 6-16,-7-46-7 15,0 0-26-15,6 46 20 0,-6-46-1 16,0 0 8-16,0 0-3 16,13 42-10-16,-13-42-2 0,0 0 0 15,0 0 18-15,0 0-18 16,0 0 0-16,0 0 5 0,6 43 10 16,-6-43-3-16,0 0-3 15,0 0-19-15,6 46 7 16,-6-46 38-16,0 0-49 15,0 0 26-15,0 0-7 0,0 0-4 16,6 42-1-16,-6-42 5 16,0 0 0-16,0 0 6 0,0 0-11 15,0 0 5-15,0 0-5 16,0 0-10-16,0 0 27 0,0 0 13 16,0 0-32-16,0 0 4 15,0 0-1-15,0 0 8 0,0 0-8 16,0 0 9-16,0 0-5 15,0 0-19-15,0 0 31 16,0 0-12-16,0 0 18 16,0 0-16-16,-50 18-15 0,50-18 3 15,-50 7 0-15,12-11 15 16,38 4 10-16,-56-7-15 0,5 4 13 16,51 3-31-16,-56-11 6 15,12 1 26-15,44 10-5 16,-44-7-5-16,44 7-15 0,0 0-2 15,-44-4 5-15,44 4 3 16,0 0 11-16,0 0 11 0,0 0-17 16,-38-3-12-16,38 3-8 15,0 0 28-15,0 0 6 16,0 0-4-16,0 0-10 16,0 0-11-16,0 0 18 0,0 0-1 15,0 0 5-15,0 0-5 16,0 0-14-16,0 0-7 0,0 0 5 15,0 0 23-15,0 0-11 16,0 0 12-16,0 0-14 0,0 0 0 16,0 0-23-16,0 0 1 15,0 0-90-15,0 0-175 0,0 0-175 16,0 0-106-16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47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0 155 440 0,'0'0'40'15,"0"0"-8"-15,0 0 66 16,0 0-12-16,0 0-14 15,0 0-7-15,44-28 38 16,-44 28 33-16,37-14-71 0,-37 14-2 16,63-11 37-16,-13 4 8 15,1-4-52-15,5 4-3 16,1 0-45-16,6 0 18 0,-7-3 9 16,1-1 15-16,-13 0 0 15,-44 11 12-15,44-10 20 0,-44 10 6 16,0 0 5-16,0 0-47 15,0 0-31-15,0 0-6 16,0 0-5-16,0 0-2 0,38-21-15 16,-38 21 33-16,0 0-35 15,0 0-12-15,0 0 19 0,0 0 1 16,0 0 13 0,-13 53 10-16,0 0-30 0,-12 3 29 15,6 8-7-15,-6 7-24 16,0 10 36-16,0 11-14 15,0 10 1-15,6 1 13 0,0 3 75 16,7-4-41-16,-1-3-17 16,0 0 71-16,13-7-44 0,0-4-36 15,0 1-12-15,7-8-7 16,-1-7-1-16,7 0 78 16,-7-7-38-16,6-6-16 0,-5-5-21 15,-1-6 0-15,0-8 41 16,-6-42-9-16,0 53-16 15,0-53-2-15,-6 46 16 16,6-46-17-16,-6 42-13 0,6-42 26 16,-19 43 0-16,19-43-13 15,-25 42-15-15,25-42-4 16,-25 43-5-16,25-43-12 0,0 0 15 16,-57 45-3-16,57-45 12 15,-57 32-9-15,57-32 2 0,-50 21-5 16,50-21-8-16,-56 8 0 15,56-8-15-15,-57-8-156 16,7 1-206-16,50 7-294 16,-57-14-104-16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4:42.3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1212 684 0,'0'0'155'16,"0"0"10"-16,0 0-27 0,0 0-40 16,0 0-50-16,0 0-19 15,0 0-15-15,-18-35-6 16,18 35-2-16,0 0 49 16,0 0 23-16,0 0-16 0,50-14 30 15,-6 3-11-15,12 11-30 16,7 0 17-16,19 0-27 0,19 0 14 15,18 4 11-15,26 7-7 16,12-4-36-16,12 3 19 16,1-3-35-16,0 4 19 0,0-4-29 15,-1 0-1-15,-5-3 28 16,-7 3-24-16,-13-4 12 0,1 1-12 16,-19 3-7-16,-1-4 12 15,-11 1-5-15,-8-1-4 0,-5 1 55 16,0-4 20-1,-7 3-20-15,-6-3-44 0,-6 0 15 16,-1 0-25-16,-5 0 20 16,-13 0-17-16,-1 4 15 0,-5-4-40 15,-7 0 47-15,1-4-39 16,-1 4 38-16,-6-3-36 16,-6 3 32-16,-7-4-27 0,-31 4 31 15,44-3-37-15,-44 3 26 16,38-4-13-16,-38 4 14 0,44-7-32 15,-44 7 33-15,44-10-12 16,-44 10 3-16,37-7-26 16,-37 7 34-16,0 0-11 15,32-11 2-15,-32 11-2 0,0 0 3 16,0 0-12-16,0 0 9 16,44-7-13-16,-44 7 36 0,0 0-39 15,0 0 29-15,0 0-26 16,0 0 26-16,0 0-29 0,0 0 41 15,0 0-34-15,0 0 13 16,0 0-19-16,0 0 11 16,-13-39-43-16,13 39 21 0,-31-39-20 15,31 39 32-15,-32-42-16 16,1 10 27-16,31 32-2 16,-38-35 11-16,38 35-20 15,-37-29 14-15,37 29-5 0,0 0 20 16,-38-24-23-16,38 24 13 15,0 0-31-15,0 0 40 0,0 0-26 16,0 0 30-16,0 0-28 16,0 0 26-16,6 38-4 0,13 1 39 15,-19-39-23-15,50 46 20 16,7-10-28-16,-1-12-5 16,-5 1 26-16,5-4-41 0,1-7 23 15,-7 1-27-15,-6-8 18 16,-6 0-29-16,-38-7 37 15,38 7-4-15,-38-7 34 16,0 0-19-16,0 0-1 0,0 0-44 16,0 0 27-16,0 0-24 15,0 0 23-15,-44 10-22 0,0 4 17 16,-7 8-23-16,1 6 21 16,6 0-10-16,0 4 14 0,0 0-28 15,0 0 29-15,6-4-12 16,38-28 11-16,-44 39-26 15,44-39 28-15,-37 35-37 16,37-35 36-16,0 0-41 0,0 0-187 16,0 0-276-16,0 0-195 15</inkml:trace>
  <inkml:trace contextRef="#ctx0" brushRef="#br0" timeOffset="1076">3093 301 922 0,'0'0'174'0,"0"0"0"16,0 0-43-16,0 0-82 16,0 0 4-16,0 0 67 15,0 0-35-15,0 0-39 0,31 42-33 16,-12-3 15-16,-19-39-8 15,13 46 18-15,-13-7 6 16,0-39-13-16,-6 35-12 0,6-35 3 16,-26 39-36-16,26-39 35 15,-56 35-34-15,6-13 30 16,12-8-12-16,38-14 21 0,-44 0-57 16,44 0 38-16,-50-18-17 15,50 18 24-15,-38-39-21 0,38 39 11 16,-38-35-27-16,38 35 20 15,0 0-5-15,0 0 5 16,0 0-9-16,-38-25 29 0,38 25-25 16,0 0 16-16,0 0-20 15,0 0 29-15,0 0-47 16,-25 35 43-16,25-35-9 0,0 0 5 16,-6 36-9-16,6-36-3 15,0 0-20-15,0 0 31 16,0 0-3-16,-19 39 2 0,19-39-7 15,0 0 0-15,-44 35-9 16,44-35 20-16,-38 25 3 0,38-25-14 16,0 0 3-16,-37 7-19 15,37-7 33-15,0 0-12 0,0 0 2 16,0 0-33-16,-25-36 41 16,25 36-15-16,-7-45 6 15,7 45-9-15,0-39 13 16,0 39-18-16,0-36 1 0,0 36-3 15,0 0 17-15,0-39-21 16,0 39 28-16,0 0-14 16,-12-35 4-16,12 35 2 0,0 0-4 15,-7-35-5-15,7 35 3 16,0 0-7-16,0-36 10 0,0 36-23 16,0 0 35-16,-6-35-27 15,6 35 25-15,0 0-5 0,0 0-4 16,0 0-17-1,0 0 10-15,0 0-22 0,0 0 31 16,0 0-18-16,0 0 28 16,0 0-19-16,-19 57 24 0,0-4 78 15,1-4-37-15,5-3-35 16,-12-7-16-16,0 3-3 16,-7-3-3-16,1-3 9 0,31-36-22 15,-50 45-6-15,6-13-194 16,44-32-199-16,0 0-117 0</inkml:trace>
  <inkml:trace contextRef="#ctx0" brushRef="#br0" timeOffset="1300">2842 138 1053 0,'44'-18'149'0,"6"-3"104"0,6 0-32 15,1 3-124-15,6 4-38 16,0 0-16-16,6 0-32 0,-13 3-173 16,1 4-174-16,-7 7-103 15</inkml:trace>
  <inkml:trace contextRef="#ctx0" brushRef="#br0" timeOffset="1517">2741 1029 1141 0,'0'0'288'15,"44"21"4"-15,0-21-52 16,0-4-114-16,-6-6-73 16,-1-1-17-16,-37 11-54 15,44-21-229-15,-44 21-231 0,38-28-104 16</inkml:trace>
  <inkml:trace contextRef="#ctx0" brushRef="#br0" timeOffset="2240">2125 428 1006 0,'0'0'91'0,"0"0"103"16,-19-39-17-16,19 39-67 0,0 0-90 15,0 0-5-15,0 0 8 16,0 0-27-16,0 0 19 16,0 0-12-16,0 0-14 15,-6 46-6-15,6-46 11 0,-13 53 32 16,13-53-6-16,-19 49-4 15,19-49-20-15,-37 43 0 0,37-43 21 16,-44 28 1-16,44-28 117 16,0 0-39-16,-38 4-28 0,38-4-53 15,0 0-10-15,-44-53-12 16,19-7 15-16,6-8 5 16,13-2 3-16,-1-1-24 0,1 11 15 15,6 7 19-15,-6 7-16 16,6 46-2-16,-6-39-17 0,6 39 2 15,0 0-16-15,0 0 35 16,0 0-6-16,0 0-3 16,0 0-10-16,0 0 0 15,-13 39-1-15,13 11 15 0,0 6-1 16,0 11-6-16,0 4-13 16,0 3 5-16,0 4 11 0,0-4 12 15,0-3-15-15,-6-8 14 16,-7-3-20-16,1-3-4 0,-7-8 22 15,-13-6-6-15,-5-11 4 16,-14 0-18-16,1-8-10 16,-13-6 27-16,7-7 77 15,-7-11 7-15,0-8 41 0,13-6-30 16,-7-10-17-16,13-12-2 16,6-10 13-16,7-3-44 0,12-4-24 15,13 0-13-15,6 3 4 16,12 4-21-16,7 8 0 15,6 6 0-15,-25 32-8 0,51-39-101 16,-7 14-154-16,-44 25-241 16,62-21-186-16</inkml:trace>
  <inkml:trace contextRef="#ctx0" brushRef="#br0" timeOffset="2461">1698 1000 1145 0,'0'0'316'0,"12"39"64"16,-12-39-37-16,38 11-110 0,6-8-109 16,0-6-64-16,12-4-17 15,-5-4-19-15,5 1-24 0,1-1-84 16,-19 4-171-16,-38 7-236 15,50-11-142-15</inkml:trace>
  <inkml:trace contextRef="#ctx0" brushRef="#br0" timeOffset="3904">5689 46 266 0,'0'0'38'16,"0"0"110"-16,0 0 62 0,0 0-27 15,0 0-36-15,-32 32-51 16,-5-14-45-16,-7-8-32 0,-7-6 9 15,-11-1-2 1,-8-3-48-16,1 4 32 0,-6-4 1 16,12 3 60-16,0-3-19 15,19 0 20-15,6 0-1 16,38 0-54-16,0 0-29 0,-37 8-4 16,37-8-2-16,0 0 6 15,0 0 42-15,-13 35-15 0,1 7-7 16,12 4 11-16,0 11-11 15,0 13 41-15,0 12 58 16,-7 10-48-16,7 7-25 0,-12 7-28 16,12 3 105-16,-6 1-28 15,-7-4 38-15,7 0-45 16,-7-4-24-16,7-6 88 16,-7-1-64-16,1-7-26 0,-1-6-12 15,1-8 18-15,-1-3 47 16,-6-8-28-16,7-3-36 15,-1-3-30-15,-6-4 4 0,7-4-3 16,-1 1 1-16,0-4-9 16,7-7-10-16,6-39 8 0,-12 46 9 15,12-46-1-15,-7 38-13 16,7-38 5-16,0 0 21 16,0 32-4-16,0-32-11 15,0 0-6-15,0 0 16 0,0 0-7 16,0 0 0-16,0 0 0 15,38 21-1-15,6-17-2 16,19-4-17-16,12-7 28 0,13 0-22 16,0 0 9-16,6 0-24 15,1 0-98-15,-7 3-245 0,0-7-362 16,-7 1-126-16</inkml:trace>
  <inkml:trace contextRef="#ctx0" brushRef="#br0" timeOffset="8888">566 1803 627 0,'0'0'121'15,"0"0"-6"-15,0 0-26 0,0 0-28 16,0 0-47-16,0 0-18 16,0 0 19-16,0 0-2 15,0 0-13-15,0 0-7 16,0 0 24-16,0 0 46 0,0 0-29 16,0 0-5-16,0 0 16 15,-12 53-31-15,5-7 102 16,14-4-41-16,-7-7-58 0,0-35 8 15,6 46-19-15,-6-10-3 16,0-36-3-16,0 35 17 16,0-35 7-16,0 0 38 0,0 0 16 15,0 0 72-15,0 0 8 16,0 0-56-16,0 0-64 0,0 0-15 16,0 0 3-1,0 0-29-15,-13-50 5 0,13 1 16 16,7-4-22-16,5 0 1 15,13 4 12-15,-6 6-2 16,0 8-4-16,-19 35-3 0,25-36-4 16,-25 36-122-16,0 0-169 15,0 0-180-15,0 0-76 0</inkml:trace>
  <inkml:trace contextRef="#ctx0" brushRef="#br0" timeOffset="9348">880 1937 501 0,'0'0'38'0,"0"0"125"0,0 0 3 15,0 0-17-15,44 25-54 16,0-18-79-16,0-4 5 16,7-10 0-16,-7-7-21 0,-7 0-10 15,-37 14 32-15,44-28-4 16,-44 28-18-16,0 0-11 16,19-43 5-16,-19 43 3 15,0 0-16-15,0 0 9 0,-50-28 10 16,-7 21 16-16,7 18-41 15,6 3 29-15,0 7 1 16,6 4-8-16,38-25-1 0,-37 38 67 16,37-38-19-16,-25 43-18 15,25-43 21-15,-7 39-40 16,7-39 60-16,13 42-40 0,-13-42 10 16,0 0-14-16,44 25-18 15,-6-7 13-15,-38-18-8 0,44 7-17 16,0-11-157-1,-13 1-102-15,7-5-46 0,-7 1-9 16</inkml:trace>
  <inkml:trace contextRef="#ctx0" brushRef="#br0" timeOffset="9904">1371 1870 573 0,'0'0'53'0,"44"-46"24"15,-44 46-21-15,50-36-28 16,-12 12-6-16,-38 24-8 16,56-32-4-16,-12 11-2 0,-44 21-8 15,44-29 19-15,-44 29-31 16,0 0 5-16,44-42-2 16,-44 42-12-16,19-35 10 15,-19 35-21-15,0 0 40 0,0 0-20 16,-44-21 8-16,6 13 6 15,1 12 7-15,-1 10-28 16,38-14 25-16,-44 28 6 0,44-28 15 16,0 0-19-16,-38 50 76 15,38-50-13-15,0 56 0 0,13-10-10 16,-13-46-12-16,38 53 29 16,-38-53-31-16,50 50-25 15,-50-50-13-15,50 49-9 16,-50-49 31-16,38 43 55 15,-32-8-6-15,-6-35-16 0,-25 46-35 16,-6-7-27-16,31-39 4 16,-51 46-15-16,14-14 14 0,37-32-17 15,0 0 21-15,0 0-79 16,-32 28-217-16,32-28-76 16</inkml:trace>
  <inkml:trace contextRef="#ctx0" brushRef="#br0" timeOffset="10396">1899 1446 590 0,'0'0'90'15,"0"0"50"-15,6 63 32 16,-6-3-43-16,0 4 3 0,-6 3-85 16,-1-3-17-1,1 3-34-15,6-3 104 0,0-4-29 16,0-7-16-16,-6-7 1 16,6-8 3-16,0-38-35 0,0 39 12 15,0-39-15-15,0 0 122 16,0 0-2-16,0 0-7 15,0 0-73-15,0 0-34 0,0 0-15 16,0 0-1-16,19-42-3 16,0-1-3-16,-19 43-5 15,25-49 0-15,-25 49-10 0,31-42 10 16,-31 42 0-16,0 0-12 16,0 0 3-16,44-22 9 15,-44 22 0-15,0 0-10 16,50 25 10-16,-50-25 11 0,38 43-1 15,-13-8-5-15,-25-35-15 16,25 46 0-16,-6-14 10 0,-19-32-19 16,19 38-185-16,-19-38-136 15,0 0-83-15,0 0 23 16,0 0 30-16</inkml:trace>
  <inkml:trace contextRef="#ctx0" brushRef="#br0" timeOffset="10900">2464 2004 342 0,'19'-53'102'0,"-12"14"16"16,-7 39-9-16,0-49-33 16,0 49-5-16,0 0-23 15,-19-39-33-15,19 39 4 0,0 0-7 16,0 0-3-16,-44 7 0 15,44-7-4-15,-38 39 11 0,38-39-47 16,-44 56 125-16,19-6-35 16,25-50-30-16,-25 56 11 15,12-17-23-15,13-39-13 16,13 43 56-16,-13-43-35 0,0 0 14 16,0 0-16-16,0 0 7 15,0 0-37-15,44 31 3 16,-44-31 18-16,44-7-11 0,-44 7-6 15,44-35 10-15,-44 35-18 16,37-57 1-16,-18 8 33 16,-19 49-10-16,25-46-21 0,-25 46 20 15,0 0-7-15,0 0 0 16,0 0-14-16,0 0-16 0,0 0 32 16,0 0 0-1,0 0 12-15,-12 64 0 0,6-15-11 16,-7-3 17-16,7 0-33 15,-7 0 8-15,7-4-26 16,6-3 38-16,0-3-25 0,0-36 26 16,0 38-99-16,0-38-77 15,0 0-66-15,6 29 10 0,-6-29 10 16,0 0-21-16</inkml:trace>
  <inkml:trace contextRef="#ctx0" brushRef="#br0" timeOffset="11383">2628 1990 544 0,'0'0'32'0,"0"0"30"16,0 0 16-16,0 0 41 16,-6 39-45-16,6 7 43 0,0 3-48 15,-7 8-34-15,7-1-11 16,0 8-18-16,0-4-21 0,-6-3 24 15,0-1 109-15,-1-14-79 16,1-3-24-16,6-39 4 16,-12 36-9-16,12-36 179 0,0 0 40 15,0 0 1-15,0 0-71 16,0 0-94-16,0 0-24 16,0-32-6-16,6-14-28 15,0-14-13-15,0-11-20 0,7-10-48 16,6-11 3-16,0-3 16 15,0 13 44-15,-1 5 11 0,1 17-28 16,6 10 28-16,-25 50-6 16,32-42 13-16,-32 42-28 15,44-7 21-15,-44 7 13 0,50 21-20 16,-50-21-17-16,38 53 24 16,-19-4 15-16,-13-3-12 0,-6 0-7 15,-19-3 21-15,-6-5-17 16,0 1-11-16,25-39 27 15,-50 46-8-15,6-18-11 16,44-28-11-16,-38 25-2 0,38-25-120 16,0 0-177-16,0 0-88 15,0 0-4-15</inkml:trace>
  <inkml:trace contextRef="#ctx0" brushRef="#br0" timeOffset="11855">3106 2071 688 0,'0'0'163'16,"0"0"-28"-16,50-10-69 16,-50 10 25-16,50-15-62 0,-50 15 0 15,50-21-29-15,-50 21 28 16,44-28-22-16,-44 28-20 0,44-39 14 15,-44 39 4-15,38-53 28 16,-13 4-57-16,-6 6 53 16,-19 43 0-16,19-53 53 0,-19 53 41 15,13-42-58-15,-13 42-26 16,0 0-17-16,0 0-21 16,0 0-6-16,0 0 18 15,-57 39-12-15,7 7 21 0,12-4-12 16,0 0-16-16,7 1 33 15,6-4 62-15,6 3-61 0,6-7 12 16,13-35-21-16,7 46 63 16,-7-46-20-16,18 43-46 15,-18-43 0-15,44 32 30 0,-6-11-17 16,6-14-38-16,0-4 19 16,-6-3-4-16,0-3 6 0,-38 3-6 15,37-7-26-15,-37 7 35 16,0 0-2-16,0 0-26 15,0 0-82-15,0 0-152 16,0 0-133-16,0 0-92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5:27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0 141 582 0,'0'0'81'0,"0"0"24"16,0 0-1-16,0 0-54 15,0 0 28-15,0 0-20 16,0 0 25-16,0 0-24 0,50 11-35 15,-50-11 43-15,57 32 41 16,-7 3 23-16,0 7-19 0,1 8-77 16,-1 3-8-16,0 7-22 15,7 0 14-15,-13 4-29 16,-7-8 46-16,-5 1-22 0,-7-4-26 16,-6-7 12-16,-7-4 9 15,-12-3-19-15,-12-4 19 16,12-35-2-16,-50 39-12 15,6-11 12-15,-13-13 7 0,7-12-26 16,-7-10 9-16,13-11 12 16,-6-13-16-16,6-15 7 15,6-18 22-15,0-7-10 0,13-3 0 16,13 0 37-16,-1 7 18 16,13 10-9-16,6 11-25 0,-6 46-24 15,26-46-9-15,-26 46-15 16,0 0 28-16,44-35-9 15,-44 35-4-15,44-14-25 16,-44 14-134-16,44 0-178 0,-44 0-150 16</inkml:trace>
  <inkml:trace contextRef="#ctx0" brushRef="#br0" timeOffset="475">1182 311 741 0,'0'0'119'0,"0"0"18"0,0 0-46 15,0 0-24-15,0 0 85 16,0 0 30-16,-19 49-47 16,-6 11-30-16,-7 11-55 0,1 3 7 15,-1 8-23-15,-5-8-27 16,5 0-7-16,7-7 0 0,6-10 13 16,0-8-10-16,19-49-25 15,-12 53 22-15,12-53-112 16,0 0-153-16,-13 35-53 15,13-35-66-15,0 0-11 16</inkml:trace>
  <inkml:trace contextRef="#ctx0" brushRef="#br0" timeOffset="703">911 502 728 0,'0'0'165'0,"-6"-43"24"15,6 43-61-15,0 0 4 16,0 0 24-16,0 0 23 0,0 0-54 16,50 32-21-16,-12 10-69 15,0 11-3-15,-1 0-21 16,-5 4-11-16,6 0 14 16,-1-1-2-16,1-6 12 0,-7-4-24 15,-31-46-285-15,32 49-207 16,-32-49-67-16</inkml:trace>
  <inkml:trace contextRef="#ctx0" brushRef="#br0" timeOffset="1463">1727 49 624 0,'0'0'61'0,"0"0"77"16,7-49 17-16,-7 49-53 0,0 0-51 16,0 0-11-16,0 0-31 15,0 0 34-15,0 0 41 16,0 0-1-16,0 0 31 15,50 3-58-15,-50-3 22 0,50 32-69 16,-50-32 91-16,51 57-65 16,-1-8-13-16,-6-3 10 0,0 0-5 15,6 0-1-15,-6 3-33 16,6-3 21-16,-6-3-12 16,7-1 8-16,-7 1-37 0,0-4 18 15,-7-1 0-15,-37-38-5 16,44 46 26-16,-12-10-7 15,-32-36-18-15,19 35 13 0,-19-35 12 16,0 39 6-16,0-39-4 16,-19 35-14-16,19-35-9 0,-57 32 6 15,7-14-2 1,6-4 11-16,-6-11-9 0,6-6 8 16,44 3-5-16,-63-25 8 15,19-7-26-15,0-10-6 0,12-4 41 16,14-4-26-16,-8 12 12 15,26 38 9-15,0 0-18 16,-18-43-10-16,18 43-13 0,0 0 15 16,0 0 23-16,0 0-4 15,0 0-15-15,0 0 34 16,-19 43-7-16,19-43-13 0,-13 46 8 16,13-46-8-16,-19 49-12 15,19-49 18-15,-44 42-10 16,44-42-5-16,-56 36 22 15,5-15-14-15,51-21 119 0,-56 3-48 16,12-10 27-16,44 7-53 16,-50-38-25-16,24-15-14 15,14-4-1-15,18-7-23 0,13-3 37 16,6 4-19-16,7-1 8 16,5 7-31-16,7 8-2 0,-6 3-2 15,0 4-116-15,-38 42-203 16,44-39-169-16,-44 39-40 15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5:57.3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2114 485 494 0,'0'0'178'16,"0"0"34"-16,0 0-51 0,0 0-22 15,44 31-54-15,0-2 71 16,0-1-74-16,-6-3 47 16,6-1-70-16,-13-2-23 0,1-5-22 15,-32-17 2-15,0 0 8 16,0 0-6-16,19 29-6 15,-19-29 2-15,-44 21-3 0,-13-7-24 16,-12-11 19-16,0 1-1 16,0-8-5-16,6-6-14 0,12-4 17 15,1-4-8-15,6 0 21 16,44 18-8-16,-38-24-19 0,38 24 36 16,0 0-43-16,0 0 4 15,-31-18 1-15,31 18 4 0,0 0 2 16,0 0 7-16,0 0 11 15,0 0-22-15,0 0 17 16,0 0 1-16,13 28-21 16,-13-28 27-16,0 0-13 0,0 0 3 15,0 0-10-15,0 0 4 16,-38 25 3-16,-6-14-23 0,44-11-26 16,-50 0-28-16,12-11-30 15,38 11 14-15,-44-28 50 0,44 28-23 16,-25-39 58-16,25 39-15 15,-13-36 14-15,13 36 9 0,0 0 0 16,0 0-12-16,0 0 3 16,0 0 19-16,0 0-31 15,0 0 53-15,0 0-51 0,0 0 24 16,0 0-3-16,0 0-2 16,0 0 15-16,0 0-23 15,0 0-10-15,0 0 33 0,0 0 3 16,0 0-39-16,6 36 50 15,-6-36-26-15,0 0 9 0,-37 25-4 16,37-25-40-16,-51 10 34 16,7-10 1-16,44 0 26 15,-56-18-13-15,12-3-43 0,44 21 36 16,-57-49-12-16,7 3 12 16,12 3-25-16,7-3 5 0,6 4-6 15,0 0 42-15,6 10-54 16,19 32 53-16,-25-43-39 15,25 43 40-15,0 0-45 0,0 0 28 16,-19-31-34-16,19 31 44 16,0 0-51-16,0 0 44 15,0 0-20-15,31 42 11 0,1 0 143 16,18 4-67-16,0 0 19 16,0-3-40-16,13-4-25 0,-6-4-9 15,6-3 2-15,-7-8-25 16,-12-2 10-16,0-1 18 0,-12-10-28 15,-32-11 9-15,0 0-6 16,0 0-3-16,0 0 14 16,0 0-14-16,0 0-3 0,0 0 3 15,0 0 0-15,0 0-4 16,0 0 16-16,0 0-8 0,0 0-19 16,0 0 24-16,0 0 25 15,-44-8 18-15,0 19 67 16,44-11-54-16,-32 32 77 0,1-4-77 15,6 0-24-15,25-28-2 16,-25 43 58-16,-1-15-57 0,26-28-19 16,-31 28 6-16,31-28-18 15,-31 25-5-15,31-25 5 16,-32 14-12-16,32-14 11 0,-44 0-45 16,44 0-104-16,-44-21-175 15,44 21-236-15,-38-53-68 0</inkml:trace>
  <inkml:trace contextRef="#ctx0" brushRef="#br0" timeOffset="306">1737 106 1272 0,'31'7'384'0,"7"-3"-70"15,12-4-115-15,7 0-94 16,25 0-60-16,-1-11-23 15,14 1-16-15,-1-8 0 0,-12 0-184 16,-1 1-178-16,-11-8-100 16,-20 7-53-16</inkml:trace>
  <inkml:trace contextRef="#ctx0" brushRef="#br0" timeOffset="514">1768 1054 1254 0,'44'31'313'0,"0"-13"-30"0,7-14-65 16,-7-1-127-16,25-6-28 15,0-5-37-15,-6 5-116 0,-7-1-248 16,-5-3-244-16</inkml:trace>
  <inkml:trace contextRef="#ctx0" brushRef="#br0" timeOffset="1181">800 555 1124 0,'0'0'3'16,"0"0"101"-16,0 0 78 15,0 0-61-15,7 36-67 0,-7-36-18 16,12 49-40-16,7-10 16 15,-19-39 6-15,6 46-24 0,-6-46 19 16,0 42 9-16,0-42-5 16,0 0-17-16,-12 36 0 15,12-36 18-15,0 0 55 0,0 0 0 16,0 0 1-16,-44-25-42 16,19-10-19-16,6-18-13 0,0-15 6 15,6-9-6-15,1-1 39 16,-1 11 58-16,-6 10-24 0,7 15-21 15,-1 10-27-15,13 32-30 16,0 0 14-16,-44 0 0 0,44 0-27 16,-37 49 41-16,5 12-16 15,20 2 2-15,18 4-17 16,6 4 44-16,14 0 5 16,11 3-30-16,7 0 10 0,0-3-3 15,13-4-30-15,-13 0 12 16,0-7 22-16,-13-3-28 0,-12-1 33 15,-19-10 3-15,-12-3-19 16,-20-5 13-16,-18-6-14 0,-7-11 30 16,-18-3 21-16,-1-14-20 15,-5-8 23-15,5-10 5 0,1-11 29 16,-1-7-36-16,7-17-25 16,13-1-23-16,5-10-1 15,7 0 28-15,19-7-17 0,6 0-19 16,13 3-12-16,6 4 7 15,13 7-18-15,12 7-120 0,6 15-150 16,7 6-238-16,12 7-164 16,13 15 1-16</inkml:trace>
  <inkml:trace contextRef="#ctx0" brushRef="#br0" timeOffset="1342">870 1633 1786 0,'44'25'355'0,"6"-11"-89"16,0-7-93-16,13-7-90 15,6-7-48-15,0-4-22 0,7-6-335 16,-1-8-484-16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5:59.3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2842 612 1524 0,'0'0'200'16,"19"24"92"-16,-19-24 8 15,0 0-47-15,25 18-42 0,-25-18-39 16,19 7-33-16,-19-7-2 16,0 0-23-16,0 0-11 0,0 0-55 15,25-28-16-15,-6 0-30 16,0-15 7-16,6-6-14 0,6-15 13 15,1-14-20-15,-1-3 12 16,7 0-6-16,-7 7 8 16,-5 17-7-16,-8 11 0 0,1 14-6 15,-19 32-3-15,0 0 9 16,0 0 13-16,0 0-12 0,32 53-1 16,-7 7 13-16,6 0-13 15,-6 0 17-15,13 1-8 0,0-5-9 16,6-3 7-16,0-7-22 15,-6-7-119-15,6-4-142 0,-44-35-240 16,37 32-324-16</inkml:trace>
  <inkml:trace contextRef="#ctx0" brushRef="#br0" timeOffset="855">2088 375 1172 0,'44'-32'24'0,"-44"32"107"16,38-7-7-16,-38 7 12 0,0 0-34 15,37 28-47-15,-37-28 37 16,38 50-32-16,-13-15-22 0,-25-35-31 16,13 42-2-16,-7-6 2 15,-6-36 18-15,0 39-30 0,0-39 20 16,0 0 1-16,0 0-23 16,0 0-10-16,-44 28 17 0,44-28-46 15,0 0-5-15,-44-11 51 16,44 11-11-16,0 0-6 15,-31-31 19-15,31 31 13 0,0 0-1 16,0 0-43-16,0 0 13 16,0 0 11-16,0 0 11 15,0 0-11-15,0 0 21 0,0 0-13 16,0 0-16-16,0 0 27 16,0 0-14-16,0 0-23 0,-32 35 32 15,32-35 5-15,0 0-34 16,-37 39 30-16,37-39 16 0,-38 28-51 15,38-28 46-15,-50 18-16 16,50-18-8-16,-44 3 3 0,44-3 24 16,-38-14-29-16,38 14 5 15,-44-21 0-15,44 21 5 0,0 0-32 16,-38-39 8-16,38 39 22 16,0 0 15-16,-50-42-18 15,50 42-13-15,-44-22 19 0,44 22-14 16,0 0-22-16,-57-7 33 15,57 7 15-15,-50 4-22 0,12 6 17 16,38-10-11-16,-50 25-17 16,50-25 21-16,-44 43 48 0,19-1-1 15,6-3 59-15,13 3-31 16,6 1 18-16,0-1-15 0,6-3-15 16,0 0-50-16,-6-39 21 15,13 46-22-15,-7-18 59 16,-6-28-10-16,0 0-8 15,0 28 34-15,0-28-40 0,0 0-31 16,0 0 79-16,-44 7-18 16,13-17-33-16,-7-11-11 0,0-15-27 15,7-10-2-15,-7-7 3 16,7-14-10-16,6 0-18 0,6-4 21 16,12 8-6-16,1 6-15 15,12 11 4-15,13 7 5 0,-19 39-166 16,51-31-180-16,-1 16-262 15,13 15-138-15</inkml:trace>
  <inkml:trace contextRef="#ctx0" brushRef="#br0" timeOffset="1017">2365 1099 1308 0,'25'36'326'15,"-25"-36"88"-15,0 0-79 0,0 0-138 16,0 0-103-16,0 0-58 16,0 0-273-16,0 0-478 0</inkml:trace>
  <inkml:trace contextRef="#ctx0" brushRef="#br0" timeOffset="1205">1623 1661 2504 0,'0'0'160'0,"38"0"-64"16,12-17-63-16,13-8-11 16,6-4-22-16,0-6-131 15,6-4-331-15,-12-7-384 16</inkml:trace>
  <inkml:trace contextRef="#ctx0" brushRef="#br0" timeOffset="1405">1158 46 1888 0,'0'0'40'16,"63"4"-22"-16,6-8-9 16,12-3-9-16,1 0 22 0,-6 0-288 15,-7 0-316-15</inkml:trace>
  <inkml:trace contextRef="#ctx0" brushRef="#br0" timeOffset="1831">498 527 1366 0,'0'0'81'16,"44"14"-35"-16,-44-14-19 15,0 0 4-15,31 42 94 16,-18-3-69-16,-20-3-22 0,-11-1-11 16,-14 0-5-16,1-7-18 15,-7-3-6-15,7-4 11 0,-1-10 4 16,32-11 2-16,-44 0 5 16,44 0 18-16,-44-28-8 0,6-4 23 15,13 0 70-15,6 4 5 16,19 28 28-16,-31-32 16 15,31 32-40-15,0 0-39 0,-38-18-39 16,13 15-20-16,25 3 27 16,-44 25-6-16,13 3-18 0,6 4-1 15,12 3-14-15,0-3 9 16,7 0-21-16,6-1-14 0,6 1 16 16,13-3-111-16,-19-29-209 15,44 38-273-15,7-6-177 16</inkml:trace>
  <inkml:trace contextRef="#ctx0" brushRef="#br0" timeOffset="1996">454 1297 2115 0,'0'0'279'0,"0"0"13"15,0 0-15-15,0 0-114 0,0 0-70 16,0 0-56-16,31-3-20 15,-31 3-202-15,0 0-417 0,19-29-477 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01.7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1717 318 1227 0,'0'0'302'0,"0"0"12"15,0 0-48-15,0 0-43 0,0 0-88 16,0 0-86-16,0 0 144 16,13 32-37-16,6 7-17 0,-7 6-65 15,7 8-50-15,0 8 0 16,0-1-9-16,-7 3-15 15,7 1 14-15,-6-4-20 0,-1-4 12 16,7-6-27-16,-6-8-194 16,-13-42-268-16,31 43-302 15,7-22-40-15</inkml:trace>
  <inkml:trace contextRef="#ctx0" brushRef="#br0" timeOffset="416">2270 141 1490 0,'-18'-35'289'16,"18"35"1"-16,0 0-84 0,0 0-112 15,0 0-44-15,0 0-12 16,0 0-18-16,-26 46-28 0,8 0 30 15,5 3-7-15,7 4-15 16,6-3 8-16,6-1-19 0,7-6 13 16,-1-5 13-16,-12-38-18 15,32 39 15-15,-32-39-10 0,44 25-55 16,0-14-22-16,-44-11-3 16,44-18-45-16,-44 18 6 15,44-53 62-15,-13 3-5 16,-6 1 34-16,-6 7 65 0,-19 42 44 15,6-36-5-15,-6 36-40 16,0 0 25-16,0 0 53 0,0 0 23 16,-25 36-42-16,-6 10-46 15,6 10-27-15,-7 4-6 0,1 4-12 16,-1 6-14-16,-12-2-92 16,-6 2-286-16,-7 1-350 0</inkml:trace>
  <inkml:trace contextRef="#ctx0" brushRef="#br0" timeOffset="1148">1038 611 2066 0,'0'0'23'0,"0"0"-5"16,0 0-1-16,0 0-7 15,0 0-22-15,38 50 18 16,-13-4 0-16,-6-8 4 0,-6-6-10 16,-13-32-3-16,6 39 8 15,-6-39-11-15,0 0-106 16,0 0-50-16,0 0-4 0,0 0-75 15,-44 18 61-15,44-18 45 16,-44-25 77-16,44 25 22 0,-44-46 31 16,44 46 41-16,-38-46 78 15,38 46-24-15,0 0-55 0,0 0-13 16,0 0 138-16,0 0-63 16,0 0 24-16,-25 36-50 0,19 2 63 15,6 1-70 1,0 0-44-16,0-4 3 0,0-35-5 15,0 43-21-15,0-43 22 16,-13 42-4-16,13-42-32 0,0 0 34 16,0 0 7-16,-37 32-9 15,37-32-33-15,-51-10 29 0,7-15-22 16,7-14-4-16,-1-11 15 16,-6 4-8-16,6 8 24 0,0 6-32 15,38 32 2-15,-44-21 1 16,13 24 13-16,31-3 77 0,-50 53 71 15,18 7-38 1,1 11 57-16,6 3-78 0,6 7-54 16,-6 4 11-16,6-4-26 15,0-10 2-15,0-4 36 0,7-14-3 16,-7-10-10-16,-6-11-11 16,25-32 2-16,-38 17 25 0,6-13 6 15,1-18-15-15,0-25-25 16,-1-18-16-16,7-24-7 0,6-18 0 15,7-4-1-15,5 1 11 16,7 3-5-16,13 14 0 0,6 11-9 16,12 10-5-1,7 15 5-15,6 10 2 0,6 7-150 16,0 15-284-16,7 6-391 16</inkml:trace>
  <inkml:trace contextRef="#ctx0" brushRef="#br0" timeOffset="1332">932 1505 2073 0,'0'0'383'16,"18"29"-52"-16,-18-29-115 15,0 0-116-15,0 0-42 16,26 17-25-16,-26-17-111 0,0 0-309 15,0 0-478-15</inkml:trace>
  <inkml:trace contextRef="#ctx0" brushRef="#br0" timeOffset="1520">378 2095 2461 0,'0'0'183'0,"57"-14"-68"16,12-18-61-16,7-6-27 16,12-12-27-16,0 1 14 15,-7-4-122-15,-5 0-241 0,-13-7-360 16,-13-8-113-16</inkml:trace>
  <inkml:trace contextRef="#ctx0" brushRef="#br0" timeOffset="1708">58 70 1559 0,'0'0'381'0,"0"0"13"0,0 0-107 15,50 4-133-15,13-8-85 16,19-6-44-16,6-8-79 0,-7-3-315 15,7 0-397-15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04.5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282 517 1017 0,'0'0'150'0,"0"0"67"16,0 0-64-16,0 0-107 15,0 0-11-15,0 0 0 0,0 0-47 16,-12 32 35 0,12-32-38-16,0 0 34 0,6 28-3 15,-6-28 76-15,0 0-26 16,0 0-20-16,0 0-26 0,32 18-13 15,-32-18 21-15,0 0-18 16,0 0-10-16,0 0 0 16,18-35-22-16,-11 3 0 0,-1 0-10 15,-6 32 6-15,-6-39 8 16,6 39 5-16,0 0-22 0,0 0 9 16,-51-21 13-16,7 28 19 15,0 11-6-15,0 10 21 16,7 0-4-16,5-3-5 15,32-25-12-15,0 0 0 0,-31 32 3 16,31-32-3-16,0 0-80 16,0 0-348-16,0 0-152 0</inkml:trace>
  <inkml:trace contextRef="#ctx0" brushRef="#br0" timeOffset="605">0 164 771 0,'0'0'206'0,"0"0"42"0,0 0 42 15,0 0-70-15,0 0-106 16,0 0-34-16,0 0-44 16,0 0-25-16,0 0 13 15,37 7-10-15,-37-7-1 0,51-4 8 16,-7-6-46-16,-7-4 27 15,-5-4-2-15,-32 18 7 16,37-25 37-16,-37 25 69 0,26-31-17 16,-26 31-42-16,0-36-11 15,0 36-30-15,0 0-1 16,-26-21-12-16,-5 10 12 0,-7 8-2 16,7 13-25-16,-1 1 6 15,32-11 23-15,-31 14-6 0,31-14-13 16,0 0 5-1,0 0-79-15,0 0-213 0,-13 36-265 16,13-36-79-16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48.6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1163 0 760 0,'0'0'158'0,"0"0"7"16,0 0 7-16,0 0-25 0,0 0-2 16,0 0 12-16,19 46-47 15,-7-4-42-15,-6 1 1 16,-12-1-14-16,-6 1-22 15,-7-5-14-15,-13 5-19 16,-12-1 0-16,-12-6 4 0,-7-5-15 16,-6-13 29-16,6-4-68 15,0-17-10-15,13-12 13 0,12-13 7 16,0-7 18-16,13-15 5 16,13-3 14-16,-1-3 11 15,0 10-5-15,7 11-31 0,6 35 43 16,0 0-24-16,0 0 1 15,0 0 30-15,0 0-22 0,-19 31 18 16,-6 8 33 0,0 7 25-16,-6 4-10 0,-13-8-28 15,0-3-17-15,0-7-11 16,0-8-10-16,0-9-24 0,0-12 34 16,12-10 6-16,-6-7-16 15,7-7 0-15,0-11 7 0,5-3 7 16,8-1-21-16,-8-3 26 15,14 11 73-15,12 28-34 16,0 0-28-16,0 0-16 0,0 0 23 16,0 0-1-16,0 60 22 15,6 21 62-15,7 15 16 0,6 10-47 16,-1 7 32-16,8 4-56 16,-1 3-16-16,-6 3-23 15,12 1-10-15,-6-11-21 16,-6-14 20-16,6-14-28 0,-6-18 13 15,-6-17-22-15,-1-12-138 16,-12-38-240-16,19 32-356 0</inkml:trace>
  <inkml:trace contextRef="#ctx0" brushRef="#br0" timeOffset="232">1106 1431 1465 0,'0'0'270'0,"0"0"86"15,0 0-69-15,0 0-102 0,0 0 50 16,44 0-20-16,-44 0-79 16,44 11-61-16,-6-4-49 0,-38-7-9 15,31 7-29-15,-31-7-84 16,0 0-131-16,38 28-134 0,-38-28-291 15,31 36-116-15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5.8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96 350 0,'0'0'61'0,"0"0"-18"0,0 0-21 15,0 0-5 1,0 0 2-16,0 0-29 0,0 0 10 16,0 0-10-16,0 0-8 15,0 0-50-15,0 0-52 16</inkml:trace>
  <inkml:trace contextRef="#ctx0" brushRef="#br0" timeOffset="491">44 0 559 0,'0'0'129'16,"0"0"8"-16,0 0-4 0,0 0-101 15,0 0-10-15,0 0-13 16,0 0-39-16,0 0-80 16,0 0-105-16,0 0-89 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10.4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4339 608 1189 0,'0'0'177'15,"0"0"-39"-15,0 0-54 0,0 0-51 16,0 0-7-16,0 0-26 16,0 0 6-16,19 28-1 0,0-3 6 15,-19-25-3-15,0 21-8 16,0-21-19-16,0 0 49 15,0 0-13-15,0 0-25 0,-38 21 21 16,7-10-7-16,-1-15-12 16,32 4 18-16,-31-21-7 15,31 21-13-15,0 0 19 0,-38-42 2 16,13 6-4-16,25 36-26 16,0 0 26-16,0 0-18 0,0 0-19 15,0 0 38-15,0 0-10 16,0 0 70-16,0 0-12 0,0 0 24 15,-25 36 9-15,6-4 20 16,19-32 25-16,-25 38-38 0,-13-13-43 16,0-4-5-16,-18-10-35 15,-1 0-9-15,-12-11 28 0,-13-7-24 16,1-1-15-16,5-2 26 16,1-8-21-16,6-7 0 15,12 1 38-15,7-1 14 0,18 4-40 16,32 21-12-16,0 0 0 15,0 0-63-15,0 0-156 0,0 0-181 16,0 0-194-16,0 0-27 16</inkml:trace>
  <inkml:trace contextRef="#ctx0" brushRef="#br0" timeOffset="149">3798 1195 1317 0,'44'3'239'0,"0"-6"-52"0,7-5-54 16,5-2-53-16,-5-8-56 16,5 1-15-16,-12-8-189 0,6-3-242 15,-6-4-123-15</inkml:trace>
  <inkml:trace contextRef="#ctx0" brushRef="#br0" timeOffset="340">4704 0 905 0,'-38'0'204'0,"-19"7"57"0,-12 7-65 16,0 4-62-16,-13 7-84 15,-12-1-7-15,6 8-36 0,-25 4-22 16,-13 2-322-16,-12 5-146 15</inkml:trace>
  <inkml:trace contextRef="#ctx0" brushRef="#br0" timeOffset="765">2346 816 929 0,'0'0'238'0,"38"36"18"16,-38-36-50-16,50 24-100 15,-6-13-60-15,-6 0-15 0,0-11-31 16,-7 0 12-16,-31 0-8 16,44-11-4-16,-44 11-6 0,38-28-2 15,-38 28 8-15,25-32 43 16,-25 32-10-16,6-35-2 15,-6 35 14-15,0 0-10 0,0 0-2 16,-37-25 52-16,-7 18-17 16,-7 10 25-16,-5 4-47 0,-1 4-18 15,1-4 36-15,5 0-15 16,7-3-15-16,7-8 0 0,37 4 31 16,-44-14-29-16,44 14-20 15,-32-39 3-15,20 4-26 0,12-8 7 16,0-2-8-16,12-12 8 15,7-7-22-15,0-3 1 0,0 7-29 16,6 4-59-16,-12 13-90 16,-13 43-206-16,18-39-245 15</inkml:trace>
  <inkml:trace contextRef="#ctx0" brushRef="#br0" timeOffset="1064">1825 530 1411 0,'0'0'271'16,"0"0"72"-16,0 0-30 0,0 0-121 15,0 0-83-15,0 0-55 16,0 0-41-16,0 0-4 0,0 0-9 15,-44 11 9-15,44-11-9 16,-63 35-8-16,19 8 13 0,0 2 3 16,0 8-4-16,-6 0 16 15,6 0-10-15,0 0-4 0,6 1 0 16,0-9-4-16,0-6-7 16,38-39-209-16,-62 46-254 0,11-21-245 15</inkml:trace>
  <inkml:trace contextRef="#ctx0" brushRef="#br0" timeOffset="1240">1649 339 1117 0,'50'-10'102'16,"13"-1"-46"-16,-7 1-37 0,-5-1 10 15,-7 0-61-15,0 4-224 16,-44 7-161-16</inkml:trace>
  <inkml:trace contextRef="#ctx0" brushRef="#br0" timeOffset="1740">1177 431 1159 0,'0'0'214'0,"0"0"-43"0,-19 50-57 15,19-50-67-15,-6 49-27 16,6-49 9-16,0 43-12 16,0-43 5-16,0 0-18 0,-25 49 7 15,25-49-16-15,-44 32 1 16,44-32 1-16,-57 14 22 0,57-14-9 15,-56 0 6-15,56 0-8 16,-38-14 19-16,38 14 51 0,0 0-7 16,0 0-38-16,0 0-6 15,0 0-31-15,0 0 0 0,0 0 15 16,0 0-4-16,0 0-4 16,0 0 6-16,6 60-9 15,7-4-7-15,-13 5 29 16,0-5 35-16,-13-3 2 0,-12 0-29 0,-19 0-2 15,-12-10-20 1,-13-5 17-16,-19-13-6 0,-7-7 36 16,1-11 7-16,6-14 33 15,6-11-8-15,7-10 4 0,12-15-55 16,6-6-6-16,13-15-23 16,13-6 29-16,6-5-14 0,25 5-13 15,6 3-4-15,19 7-11 16,13 10 3-16,6 11-18 0,19 7-159 15,6 15-162-15,6 13-255 16,7 8-46-16</inkml:trace>
  <inkml:trace contextRef="#ctx0" brushRef="#br0" timeOffset="1908">813 1424 1725 0,'19'50'325'0,"-19"-50"-2"0,37 42-53 16,1-21-101-16,12-10-89 16,7-8-36-16,12-6-24 0,6-8-95 15,7-10-289-15,6 0-411 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13.3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0 205 921 0,'0'0'233'0,"0"0"45"0,0 0-94 16,0 0-57-16,38 22-6 15,0-1-19-15,0 11-6 16,12 3-7-16,6 11-36 0,7 3-18 15,0 1-29-15,0-1 13 16,-13 1 2-16,-6-8-13 16,-6-3-4-16,-19-4 0 15,-19 1 9-15,-13-1-8 0,-18-10 5 16,-13 0-6-16,-6-11 10 16,-1-7 47-16,1-7 15 0,0-14-14 15,12-11 9-15,0-10-22 16,13-8-23-16,6-10-16 15,13 0-17-15,6 0 18 0,6 0-4 16,7 4-11-16,12 3-98 16,0 10-165-16,-25 36-322 15,50-38-178-15</inkml:trace>
  <inkml:trace contextRef="#ctx0" brushRef="#br0" timeOffset="261">1056 294 1504 0,'0'0'16'16,"0"0"45"-1,0 0 134-15,13 46 41 0,-13 0-63 16,-6 3-71-16,-7 8-44 0,0-1-15 15,1 1-21-15,-1-4-7 16,7 0-15-16,-7-7 15 16,7-4-27-16,6-42-108 15,-12 46-219-15,12-46-147 0,-13 28-42 16</inkml:trace>
  <inkml:trace contextRef="#ctx0" brushRef="#br0" timeOffset="535">761 379 883 0,'0'0'231'16,"12"-39"42"-16,-12 39-18 0,0 0-32 16,0 0-52-16,0 0-42 15,0 0-22-15,0 0-37 16,38-18 13-16,-38 18-22 0,44 14 20 15,-12 11-5-15,-1 10-33 16,7 4-16-16,-1 4-31 0,7 3 7 16,0-1 4-16,0-2 13 15,0-1-14-15,0-3-1 0,-6-7-49 16,-38-32-240 0,44 32-259-16,-44-32-119 0</inkml:trace>
  <inkml:trace contextRef="#ctx0" brushRef="#br0" timeOffset="935">1496 0 1326 0,'-37'4'130'0,"37"-4"-25"15,-38 39-50-15,13 0-32 16,12 3 154-16,1 4-83 0,12-3-65 16,12-5 2-16,7 1-31 15,-19-39 8-15,38 43-4 0,-38-43 26 16,56 31-1-16,-5-16-13 16,-51-15-5-16,56-11-11 15,-6-10 11-15,-6-4 27 0,-6-7 27 16,-38 32 52-16,38-32 38 15,-38 32-43-15,0 0-63 0,0 0-28 16,0 0-3 0,0 0 68-16,0 0 18 0,-6 36-43 15,-13 6-34-15,6 8-23 16,-12 3-2-16,0 3 15 0,0-3-4 16,0 0-22-16,-1-3 9 15,1 3-212-15,0-7-263 0,0 0-322 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22.7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69 371 0,'0'0'93'16,"0"0"94"-16,0 0 86 0,0 0-3 16,0 0-84-16,0 0-69 15,0 0-29-15,0 0-88 0,0 0 44 16,0 0 54-16,0 0-36 15,0 0 75-15,0 0-100 16,0 0 9-16,0 0-31 16,0 0-11-16,0 0 18 0,0 0-37 15,0 0 44-15,63-32-40 16,-63 32 11-16,0 0 17 0,0 0-28 16,0 0 6-16,25-60-5 15,-25 60 0-15,0 0 29 0,0 0-55 16,0 0 54-16,0 0-23 15,0 0-5-15,0 0 26 0,0 0-36 16,0 0 31-16,-56 28-25 16,56-28-1-16,0 0 22 15,0 0-140-15,0 0-204 16,0 0-78-16,0 0-4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23.0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80 1095 0,'0'0'9'16,"0"0"23"-16,0 0-17 15,0 0-15-15,0 0 11 0,0 0 10 16,0 0 3-16,0 0 31 15,0 0 56-15,0 0 45 0,0 0-38 16,0 0-50-16,0 0 0 16,0 0-18-16,25-53 34 15,-25 53 33-15,13-43 31 0,-13 43-33 16,0 0-68-16,0 0 1 16,0 0-42-16,0 0-6 0,0 0 0 15,0 0 3-15,0 0 6 16,0 0-9-16,0 0 19 15,0 0-28-15,-57 35-25 0,57-35-211 16,0 0-219-16,0 0-123 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18.0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6003 265 540 0,'0'0'176'0,"0"0"-3"16,0 0 16-16,0 0-29 0,0 0 20 15,0 0-1-15,0 0-42 16,0 0-86-16,0 0-15 0,0 0 163 15,0 0-83-15,0 0 28 16,0 50-70-16,0-1-50 16,13 1 5-16,-13 6-9 0,12-6-10 15,-5 3-15-15,5-4 5 16,-6-6 9-16,1-8 0 0,-7-35-12 16,12 32-205-16,-12-32-142 15,0 0-147-15,0 0-5 0</inkml:trace>
  <inkml:trace contextRef="#ctx0" brushRef="#br0" timeOffset="444">6292 191 945 0,'0'0'85'0,"0"0"39"16,0 0-65-16,0 0-30 16,0 0 24-16,0 0 69 0,0 0-36 15,-12 32-53-15,12-32 0 16,6 35-18-16,0-6-3 16,-6-29-4-16,19 31-8 0,-19-31-6 15,0 0-1-15,32 29 20 16,-32-29-20-16,31 14 22 0,-31-14-29 15,25-4 19-15,13-10-18 16,-7-11-27-16,7-6 4 0,-7-1 5 16,-5 0 15-16,5 0 21 15,-31 32 44-15,25-25-21 16,-25 25-3-16,0 0-30 0,0 0 32 16,0 0 131-16,0 0 0 15,-25 32-52-15,-19 11-57 0,19-1 2 16,-19 1-38-16,0-1 2 15,6 0 8-15,-6 4-14 0,0-7-9 16,6 4 7-16,1-1-1 16,12 0-12-16,-1-6-316 0,26-36-245 15</inkml:trace>
  <inkml:trace contextRef="#ctx0" brushRef="#br0" timeOffset="1175">5456 393 1084 0,'0'0'78'0,"0"0"-21"0,0 0 50 15,44-11-45-15,-44 11-34 16,0 0 8-16,38 25-19 0,-38-25-11 16,0 0-6-1,25 49 21-15,-25-49 81 0,13 50-48 16,-13-50 2-16,-19 53-41 16,19-53-9-16,-32 42 18 0,32-42 4 15,0 0-28-15,0 0 15 16,-44 25-7-16,44-25-8 0,0 0 2 15,-44-11 5-15,44 11-14 16,0 0 9-16,0 0-10 0,-25-42 11 16,25 42 0-16,0 0-18 15,0 0-5-15,0 0 24 0,0 0-8 16,0 0 8-16,0 0-10 16,-12 46 14-16,12-46-8 15,-13 53 3-15,13-53-3 0,-12 42 3 16,12-42 7-16,0 0-10 15,0 0 0-15,-44 32 6 0,44-32-22 16,0 0 1-16,-57-7 11 16,57 7 16-16,-50-32-2 0,50 32-24 15,-51-42 5-15,51 42 26 16,-50-43-2-16,50 43-10 0,0 0-2 16,-50-24-11-16,50 24 8 15,-44 21 4-15,44-21 61 0,-38 63-27 16,13 1-24-16,0 3 4 15,0-3 130-15,6-4-61 16,-6-7 53-16,0-4-57 0,-7-10 47 16,32-39-44-16,-38 36 20 15,38-36-23-15,-44 14-23 0,44-14-27 16,-37-18 28-16,37 18-23 16,-32-46-15-16,13-3-12 0,7-4-11 15,6-11 3-15,12 0-9 16,0 1-3-16,7 3 3 0,-1 10-2 15,7 11-87-15,-19 39-140 16,44-39-238-16,6 15-289 16</inkml:trace>
  <inkml:trace contextRef="#ctx0" brushRef="#br0" timeOffset="1368">5569 1128 1667 0,'0'0'283'0,"0"0"2"15,0 0-90-15,0 0-91 16,0 0-53-16,0 0-26 0,0 0-87 16,0 0-191-16,0 0-296 15,0 0-177-15</inkml:trace>
  <inkml:trace contextRef="#ctx0" brushRef="#br0" timeOffset="1540">5268 1410 1593 0,'0'0'164'0,"0"0"8"15,0 0-7-15,37-24-81 16,-37 24-61-16,51-36 5 0,-1 5-17 15,-12 2-172-15,-1 1-216 16,-5-7-162-16</inkml:trace>
  <inkml:trace contextRef="#ctx0" brushRef="#br0" timeOffset="1754">4677 156 1450 0,'56'0'145'16,"7"-4"-63"-16,6-3-43 16,1-3-39-16,-8 3 10 0,-5 3-120 15,-7 1-236-15,-50 3-161 16</inkml:trace>
  <inkml:trace contextRef="#ctx0" brushRef="#br0" timeOffset="2049">4036 615 1587 0,'0'0'131'0,"0"0"-16"15,0 0-34-15,0 0-39 16,0 0 41-16,50 32-33 0,-50-32-29 16,38 39 7-16,-38-39-13 15,6 53 4-15,-6-53-13 0,-19 57-6 16,-12-8 5-16,31-49 0 15,-69 57-162-15,12-19-169 16,13-9-166-16,44-29-23 0</inkml:trace>
  <inkml:trace contextRef="#ctx0" brushRef="#br0" timeOffset="2228">3828 760 1150 0,'0'0'278'0,"0"0"-28"0,0 0-73 16,0 0-79-16,-37 50-57 15,-1-8-9-15,38-42-3 0,-63 57-34 16,6-19-258-16,1-2-162 16,56-36-67-16</inkml:trace>
  <inkml:trace contextRef="#ctx0" brushRef="#br0" timeOffset="2651">3545 598 1064 0,'0'0'83'0,"0"0"-9"15,0 0 120-15,0 0-87 0,0 0-64 16,0 0-10-16,13 53-23 15,-13-53 20-15,0 46-18 0,0-46 3 16,0 0-18-16,0 0 3 16,-38 49 0-16,38-49-70 0,0 0-67 15,0 0-10-15,-63 18-13 16,63-18 10-16,0 0 65 0,0 0 45 16,0 0 131-16,0 0 40 15,-56-60 32-15,56 60-16 16,0 0-4-16,-63-29 54 15,13 19 37-15,-7 13 14 0,-6 8-45 16,0 7-34-16,-18-1-80 16,-1-3-32-16,-12 4-26 0,-7-4-10 15,-6-3 4-15,-6-1-12 16,6-6-10-16,0-4 0 0,13 0 7 16,6-7-17-16,13 0 13 15,12-4-6-15,6 1-60 0,57 10-147 16,-63-25-225-16,63 25-242 15,-50-35-18-15</inkml:trace>
  <inkml:trace contextRef="#ctx0" brushRef="#br0" timeOffset="2820">2263 410 1405 0,'50'-7'151'0,"7"0"62"0,-7 0-15 15,7 4-55-15,6-1-82 16,-7 1-29-16,1 3-17 0,-7 0-266 16,-50 0-245-16,57 0-100 15</inkml:trace>
  <inkml:trace contextRef="#ctx0" brushRef="#br0" timeOffset="3611">1364 138 1727 0,'0'0'5'0,"0"0"9"16,0 0-14-16,0 0 135 0,0 0-7 15,0 0-65-15,-44 50-26 16,25-1 8-16,7 1-28 16,12-50 6-16,-6 74 88 0,6-21-46 15,0-53-29-15,-13 60-22 16,13-60-6-16,-38 56 0 0,38-56-18 16,-56 39 3-16,56-39 26 15,-76 22-4-15,76-22-15 0,-69-11-3 16,69 11-10-16,-69-28-2 15,69 28 9-15,0 0-1 0,-50-43 1 16,50 43 0-16,0 0 6 16,0 0-18-16,0 0 5 15,0 0 4-15,0 0 9 0,0 0 11 16,0 0-7-16,0 0-14 16,0 64 14-16,0-64-7 0,-13 60 10 15,13-60 3-15,0 0-13 16,-25 64 15-16,25-64-12 0,0 0 4 15,0 0 2-15,0 0-6 16,0 0 4-16,0 0-4 0,0 0-29 16,0 0-14-16,0 0 21 15,0 0 3-15,-57-64 25 0,57 64-21 16,0 0 7 0,0 0-2-16,0 0 10 0,0 0-5 15,0 0 8-15,0 0 0 16,0 0 2-16,0 0-21 0,-25 67 33 15,6-14-17-15,19-53 9 16,-25 60-9-16,25-60 10 0,-44 50-2 16,44-50-6-16,0 0 3 15,-56 28 4-15,56-28-4 0,0 0-11 16,-57-14-4-16,57 14-3 16,-38-57-25-16,13-6 4 0,6 3 19 15,1 3 19-15,5 8-7 16,13 49 12-16,0 0 5 15,0 0-30-15,0 0 7 0,0 0 30 16,0 0 45-16,-63 24-25 16,0 19-14-16,7 17-18 0,-7 3 5 15,0-3-7-15,0-3-7 16,13-8 0-16,50-49 4 0,-57 50-123 16,57-50-230-16,0 0-243 15</inkml:trace>
  <inkml:trace contextRef="#ctx0" brushRef="#br0" timeOffset="3800">711 18 2532 0,'0'0'69'0,"44"-25"-5"15,-44 25 33-15,0 0-40 16,0 0-30-16,0 0-4 0,0 0-23 15,0 0 0-15,0 0-248 16,0 0-230-16,12 60-271 0</inkml:trace>
  <inkml:trace contextRef="#ctx0" brushRef="#br0" timeOffset="3972">547 1304 1664 0,'57'11'174'0,"-1"-11"50"16,7-11-27-16,6-3-89 15,7-7-44-15,-1-4-42 0,13-3-105 16,-6-7-375-16,-7-8-245 16</inkml:trace>
  <inkml:trace contextRef="#ctx0" brushRef="#br0" timeOffset="4225">2100 36 1655 0,'0'0'278'0,"0"0"-5"16,0 0-96-16,0 0-78 15,0 0-45-15,0 0-24 16,0 0-14-16,0 0-7 0,-69 7 9 16,-26 21-10-16,-12 11 4 15,-12 10-8-15,-26 4-156 0,-5 8-163 16,-20-1-242-16,-6 0-106 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37.8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1089 0,'0'0'335'0,"0"0"17"0,0 0-72 15,0 0-119-15,0 0-46 16,0 0 24-16,0 0-24 15,0 0-21-15,0 0-58 0,0 0-12 16,0 0-19-16,0 0-139 16,0 0-213-16,0 0-324 0,0 0-36 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39.2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0 468 763 0,'0'0'202'0,"0"0"72"0,0 0-16 15,0 0-43-15,31-39-42 16,-31 39-33-16,25-32-44 0,-25 32-49 15,19-42-19-15,0 7-10 16,0-8-21-16,6-3-11 16,6 0 32-16,7 4-9 0,6-1-12 15,6 5 21-15,-6 9 33 16,0 8 16-16,0 7 25 0,-12 21 64 16,-32-7 15-16,25 57-39 15,-13-1-36-15,-12 8 8 16,-12 6-15-16,-7 5-1 15,-12 2-19-15,-7 5-11 0,-6-1-32 16,-13-3 13-16,1 3-12 16,5-7 2-16,1-3 1 0,6-15-3 15,13-6 7-15,6-11-5 16,12-7 1-16,7-4 7 16,6-28 2-16,37 25-14 0,14-8-11 15,5-10 7-15,13-7-9 16,1 0-12-16,-1 0 6 0,-6 4 7 15,-1-4 7-15,1 3-3 16,-12 1 14-16,-7-1 12 16,-44-3-17-16,37 0 9 0,-37 0 19 15,0 0-6-15,0 0-20 16,0 0-22-16,0 0-6 16,0 0 0-16,0 0-23 0,0 0-96 15,32 0-77-15,-32 0-62 16,0 0-69-16,0 0-117 0,0 0-165 15,0 0-137-15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37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 20 1663 0,'0'0'358'16,"0"0"-40"-16,0 0-54 16,6-32-65-16,-6 32-12 0,0 0 2 15,0 0-45-15,-19 49-75 16,6 8 47-16,-5 14 1 16,-1-1-50-16,6 8-32 0,1 0-21 15,5 3-6-15,1-3-24 16,6-4-72-16,0-10-91 15,0-8-135-15,0-10-215 16,6-14-231-16,-6-32-37 0</inkml:trace>
  <inkml:trace contextRef="#ctx0" brushRef="#br0" timeOffset="1032">352 405 1471 0,'0'0'299'16,"0"0"-5"-16,0 0-47 15,0 0-67-15,0 0-67 16,0 0-69-16,-31-39 2 15,18 4-39-15,7-4-22 0,12 0 23 16,7 4-11-16,-13 35-19 16,31-39 22-16,-31 39-11 0,44-29-11 15,-6 22 32-15,-38 7-17 16,37 22 3-16,-37-22 16 0,26 56-12 16,-14-6 36-16,-6 3 43 15,-12 3 7-15,0 1-18 16,-13-4-11-16,6 3-24 0,-12-10 0 15,0-3-3-15,6-8-20 16,19-35-4-16,-31 35 4 16,31-35-10-16,0 0 22 0,0 0 24 15,0 0-26-15,0 0-10 16,-6-28-10-16,18-25-9 0,7-11-22 16,19-17-24-16,6 0 27 15,6 3 10-15,7 7 9 16,-7 18-7-16,-6 11 7 0,-6 21 5 15,-38 21-8-15,44 7 21 16,-44-7-1-16,25 53-12 0,-6 7 41 16,-7 4 12-16,-12 3-5 15,0 3 2-15,0-2-21 16,-6-5-23-16,0-3 16 16,-1-7-11-16,7-7-13 0,0-10 3 15,0-36 9-15,0 0-12 16,0 35 16-16,0-35 10 0,0 0-25 15,0 0 2-15,32-50-7 16,5-24-56-16,14-28-33 0,5-15 28 16,13 4 15-16,-6 18 46 15,-12 20 10-15,-14 19-20 0,-5 20 45 16,-32 36 66-16,0 0 36 16,19 68 34-16,-19 13-32 15,-13 11-37-15,-12 7 37 0,6-4-13 16,-6 1-33-16,6-12-33 15,6-6-17-15,1-11-24 16,6-14-12-16,-7-10 7 0,13-12-109 16,0-31-98-16,0 25-104 15,0-25-224-15,0 0-424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41.2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1 113 808 0,'0'0'346'16,"0"0"-29"-16,12 49-21 0,-12 8-47 15,0 6-58-15,-6 8-51 16,6 3-30-16,-6 8 32 16,6-5 1-16,6 1-58 0,7-11-44 15,-7-7-33-15,13-7 18 16,0-10-20-16,-1-4 1 0,-18-39 6 15,44 31 1 1,0-9-14-16,-6-19 6 0,0-10 12 16,-7-11-18-16,7-10-4 15,0-11 18-15,-1-7-18 0,-5-10 13 16,-1-11-13-16,-6-4-2 16,-6 4 15-16,0 14 33 0,-6 7 8 15,-13 46-12-15,6-36-24 16,-6 36-14-16,0 0 86 15,-19 50-25-15,6 14-34 0,7 17 8 16,0 4-3-16,12-1-4 16,7-2 12-16,12-5-28 15,13-9 5-15,12-8-17 0,-6-11-26 16,0-10-125-16,-6-11-173 16,-38-28-194-16,37 18-410 0</inkml:trace>
  <inkml:trace contextRef="#ctx0" brushRef="#br0" timeOffset="567">1069 692 1612 0,'25'-39'190'0,"-25"39"-38"0,13-45-13 16,-13 6-56-16,0 3-35 16,0 36-48-16,6-46 17 0,0 15-20 15,-6 31 8-15,0 0-29 16,44-36 24-16,-6 26 5 0,-38 10-26 16,44 14 32-16,-6 10-11 15,-7 12 25-15,-12 13 24 0,0 4 44 16,-13 7-26-1,-6 4 3-15,0-4-11 0,0-3 8 16,-12-4-13-16,-1-7-8 16,7-8-27-16,-7-6 10 0,13-32-26 15,-12 29 8-15,12-29-6 16,0 0 43-16,0 0 25 0,0 0-13 16,0 0-26-16,19-36-28 15,12-20 10-15,13-22-16 0,0-7 4 16,13 7-4-16,-13 8-6 15,0 10 13-15,-19 17-25 0,-25 43 22 16,31-39-12 0,-31 39 15-16,0 0 30 0,38 11 48 15,-38-11-17-15,31 60 18 16,-12 0-4-16,0 4-25 0,-6-4-2 16,-1 0-33-16,7-4 0 15,-6-10-20-15,-7-3 4 0,6-8-10 16,1-7 0-16,-13-28-70 15,0 0-75-15,0 0-102 0,0 39-219 16,0-39-295-16,0 0-34 16</inkml:trace>
  <inkml:trace contextRef="#ctx0" brushRef="#br0" timeOffset="1995">2289 480 741 0,'0'0'300'16,"0"0"25"-16,0 0 37 16,25 36-89-16,-13-5-67 0,1-2-28 15,-7 3-35-15,0 10 6 16,1-3-31-16,-1 7-21 15,0 0-38-15,1 3-31 0,-7 1-1 16,6-1-20-16,0-3-4 16,-6 0-3-16,6-4-4 15,-6 1 8-15,0-11-69 0,0-32-155 16,0 0-175-16,0 35-192 16,0-35-19-16</inkml:trace>
  <inkml:trace contextRef="#ctx0" brushRef="#br0" timeOffset="2308">2333 190 1441 0,'0'0'203'16,"0"0"-6"-16,0 0-15 16,0 0-62-16,0 0-35 0,0 0-31 15,0 0-42-15,0 0 15 16,0 0-15-16,0 0-2 0,0 0 2 16,0 0 5-16,0 0-4 15,0 0 2-15,0 0-11 0,0 0-38 16,-13-45-51-1,13 45-104-15,0 0-154 0,-13-43-167 16,13 43-96-16</inkml:trace>
  <inkml:trace contextRef="#ctx0" brushRef="#br0" timeOffset="2579">3150 0 1859 0,'-19'74'118'0,"-6"7"39"16,0 11-10-16,6 7 8 15,0 3-65-15,6 4-26 16,7 1-39-16,6-9-11 0,0-2-10 15,0-15 9-15,6-10-33 16,-6-18-77-16,0-11-152 0,7-10-193 16,-7-32-54-16,0 0-77 15</inkml:trace>
  <inkml:trace contextRef="#ctx0" brushRef="#br0" timeOffset="2764">2779 632 1541 0,'0'0'284'0,"12"-32"26"15,26 8-46-15,12 13-59 0,7 4-98 16,12 3-62-16,7 4-23 16,-1 0-5-16,0 8-74 0,-5 6-276 15,5-11-360-15</inkml:trace>
  <inkml:trace contextRef="#ctx0" brushRef="#br0" timeOffset="3347">4093 661 1799 0,'44'-15'30'16,"0"-6"-18"-1,0-14-37-15,-7-1 34 0,-5-2-9 16,-1-8-75-16,-6-4-98 16,-6 1 4-16,-6 3 24 0,-7 0 70 15,0 0 15-15,-6 0 37 16,-12 0 23-16,12 46 9 0,-32-46 47 15,32 46 2-15,-50-32-12 16,-7 25 72-16,13 11-33 0,-12 10 14 16,12 7 38-1,0 7-59-15,6 1-8 0,38-29 18 16,-38 49 43-16,13-6 5 0,25 6-47 16,13-3-9-16,18 7-24 15,7 3-10-15,19 5-4 16,-1-1-6-16,7 0-13 0,6 3-3 15,0 1 0-15,0-4-13 16,-18-7 4-16,-7-4 33 0,-19-3 68 16,-13 0-4-16,-24-3-51 15,-26-11-14-15,-12-1-17 0,-26-2-16 16,1-12-14-16,-7-3 21 16,1-10-10-16,5-8-11 15,20-6 33-15,5-11 42 0,14-11-28 16,18-11-22-16,12-10-11 15,26-3 5-15,13-1-6 16,18 1-18-16,13 3 15 0,0 0-6 16,0 10-27-16,-1 8-85 15,-5 3-176-15,-13 8-314 0,-13 9-240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45.3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 0 722 0,'0'0'303'0,"0"0"43"0,0 0 6 15,0 0-66-15,-25 18-62 16,12 3 147-16,19 4-97 15,1 10-100-15,-1 4-61 0,7 3-21 16,-1 8-21-16,1-1-28 16,-1 4-30-16,1 0 1 0,-7-3-3 15,0-1-11-15,1-10-44 16,-7-3-129-16,0-36-191 0,6 35-207 16,-6-35-152-16,0 0-38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7.4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0 587 0,'0'0'124'0,"0"0"-3"16,0 0-74-16,44 7-47 0,-44-7 28 15,44-4-37-15,-44 4-10 16,50 0-144-16,-6 0-73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45.5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43 2036 0,'0'0'206'0,"0"0"48"15,0 0-49-15,0 0-90 16,0 0-65-16,0-43-43 0,0 43-151 16,0 0-333-16,0 0-417 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46.2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25 121 1392 0,'0'0'32'0,"-19"-56"-24"0,13 13 20 16,6 43-28-16,0 0 33 15,0 0 11-15,44-35 27 0,-44 35 8 16,56 14 40-16,-12 14-11 16,-6 18 20-16,-6 7 8 0,-14 11-44 15,-5-4-17-15,0 0-35 16,-13 0-2-16,6-7-23 16,-12-7-11-16,6-7 2 0,-7-11-4 15,7-28 21-15,-6 32-7 16,6-32 1-16,0 0-4 0,0 0-21 15,0 0 1-15,38-57 7 16,-1-10-5-16,14-3 1 0,-1 3 1 16,-6 3 7-16,0 14-8 15,0 12 4-15,-13 13-7 0,-31 25 7 16,26-11 6-16,-26 11 30 16,25 28 48-16,-19 15 29 0,-6 6-32 15,-6 4-32 1,-7 0-28-16,1 4-15 0,-7-11-6 15,6-11 0-15,13-35 0 16,-12 32 0-16,12-32-3 0,0 0-21 16,0 0 30-16,0 0-18 15,25-28 2-15,12-18 7 0,-5-14-6 16,12-11 1-16,0 4 1 16,0 10 1-16,-6 8 6 0,-7 14-3 15,-31 35 9-15,31-18 12 16,-31 18 16-16,38 18 0 0,-19 13-6 15,-13 8-10-15,7 7-11 16,-13 4-5-16,6-4-2 0,0 0-13 16,1-8-135-16,-7-9-254 15,0-29-326-15,0 0-99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46.7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0 147 846 0,'0'0'238'0,"0"0"32"0,0 0-15 15,0 0-30-15,0 0-75 16,0 0-78-16,0 0-38 0,25-42-22 16,0 6-8-16,-25 36-4 15,50-39 12-15,-50 39-15 0,57-24-1 16,-13 17-8-16,-44 7 5 15,44 14 7-15,-44-14-7 16,37 53 35-16,-18 0 50 0,-12 3 44 16,-14 8-4-16,-12 0-14 15,7-1-13-15,-13 1 9 0,-7-1 9 16,1-6-8-16,-1-4-19 16,-5-4-26-16,12-13-26 0,6-8-10 15,19-28 17-15,0 0 26 16,0 0-14-16,0 0 33 0,0 0 31 15,44 14-43-15,12-14-21 16,1-7-27-16,6-11-6 0,0 4-4 16,6-3-12-16,-6 2 0 15,-1 1-9-15,-18 4 1 16,0 3-45-16,-18 3-118 0,-26 4-168 16,0 0-280-16,0 0-277 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48.7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44 509 1326 0,'0'0'211'0,"0"0"4"0,0 0-131 15,0 0 23-15,0 0-13 16,-19 46 26-16,7 7-23 0,-1 11 8 16,13 7-16-16,0-1-21 15,19 1-9-15,0-4 0 16,6-3-35-16,6-11 4 0,1-7-1 15,-1-11-20-15,1-10 18 16,-7-8-14-16,0-10-2 16,0-10 8-16,6-8-21 0,1-13 1 15,6-8 25-15,-7-11-25 16,7-6 9-16,-1-11 5 0,1-7-14 16,0-4 15-16,-13 0-6 15,0 11-6-15,-6 11 30 0,-6 13-8 16,-13 36 6-16,0 0-38 15,0 0-6-15,0 0 36 16,0 0-2-16,6 39-15 0,-6 7 14 16,0 7-20-16,0 0 12 15,0-3-9-15,6-1 2 16,7-3 3-16,-1-3-8 0,7-12 9 16,-19-31-127-16,25 36-246 15,-25-36-320-15,32 14-119 0</inkml:trace>
  <inkml:trace contextRef="#ctx0" brushRef="#br0" timeOffset="515">1062 668 1155 0,'0'0'199'0,"0"0"-34"16,-6-46 7-16,6 46-122 16,0 0-30-16,19-49-4 0,-19 49-35 15,0 0 46-15,56-32-34 16,-18 21-2-16,-38 11 42 0,57 18 23 16,-20 14 39-16,1 3 5 15,-13 11 1-15,0 7-5 0,-12 4-32 16,0-8-17-16,-13 4-8 15,0-3-18-15,0-4 25 16,-7-4-35-16,-5-7 8 0,5-6-3 16,7-29-12-16,0 0 10 15,-6 28-19-15,6-28 26 0,0 0 43 16,0 0-35-16,0 0-16 16,19-35 4-16,6-11-12 0,7-18 2 15,12-7-14-15,-7-3 10 16,7 7 7-16,-6 7-16 0,-7 14 6 15,-5 11-5-15,-26 35-28 16,0 0 43-16,31-14-4 16,-31 14 9-16,0 0 5 15,25 53-6-15,-6-7 52 0,-6 3-30 16,-7 4-9-16,0-7-9 16,7 0-15-16,-7-7 7 0,0 0-42 15,1-11-131-15,-7-28-255 16,0 0-233-16,6 32 23 0</inkml:trace>
  <inkml:trace contextRef="#ctx0" brushRef="#br0" timeOffset="731">2175 619 1465 0,'19'35'249'0,"-7"-3"65"15,-12-4 25-15,-6 1-81 0,6 2-87 16,-6 5-52-16,-1 3-53 16,7 3-34-16,7 0-32 0,-7 1 12 15,6 3-9-15,-6-4-63 16,0-7-132-16,0-6-209 0,0-29-150 16,0 0-96-16</inkml:trace>
  <inkml:trace contextRef="#ctx0" brushRef="#br0" timeOffset="903">2426 400 1815 0,'0'0'184'0,"0"-36"-29"15,0 36-104-15,0 0-13 16,0 0-67-16,0 0-100 0,0 0-297 15,0 0-195-15</inkml:trace>
  <inkml:trace contextRef="#ctx0" brushRef="#br0" timeOffset="1167">3086 0 1411 0,'0'0'188'0,"0"0"61"0,-6 57-62 15,-7 10 12-15,1 11-51 16,-7 10-25-16,0 8-33 0,7-5-49 16,-1 1-8-1,0 0-36-15,7-7 16 0,-6-11-10 16,5-7-20-16,1-10-52 15,0-11-162-15,6-46-117 0,-7 39-143 16,7-39-58-16</inkml:trace>
  <inkml:trace contextRef="#ctx0" brushRef="#br0" timeOffset="1352">2847 400 1405 0,'0'0'235'0,"0"0"-58"0,0 0 90 16,0 0-39-16,0 0-79 15,38-18-91-15,12 11-5 0,1 3-53 16,5 8-70-16,1-4-281 16,-1-4-325-16</inkml:trace>
  <inkml:trace contextRef="#ctx0" brushRef="#br0" timeOffset="1939">3269 389 569 0,'0'0'191'0,"31"4"38"16,-31-4 8-16,44 7-44 15,-44-7-45-15,44-4-27 0,0-3-57 16,-6-3-8-16,-1-5-34 16,1-9-19-16,0-1-3 15,-7-3 17-15,7-1-8 0,0 1-27 16,-1-4 7-16,-5 4 18 15,6-4 38-15,-38 32 50 0,31-25-13 16,-31 25-35-16,0 0-16 16,0 0-16-16,0 0 98 15,0 0-11-15,6 43-31 16,-12 6-34-16,-7 11 0 0,-5 15 6 16,-8-1 12-16,8 4 12 15,-1-1 7-15,6-2-29 0,7-1-25 16,-7-7-13-16,13-7 8 15,-6-11-12-15,6-3 3 0,0-14-21 16,0-7-57-16,0-25-133 16,0 0-378-16,0 0-231 0</inkml:trace>
  <inkml:trace contextRef="#ctx0" brushRef="#br0" timeOffset="2411">4538 0 1645 0,'0'0'158'15,"32"-14"15"-15,-32 14-16 16,0 0-53-16,0 0-65 0,0 0 28 15,0 0 102-15,6 43-49 16,-12 10-18-16,-13 10 3 0,-13 15-25 16,-12 7-33-16,-6 7-14 15,6 7-13-15,-6 0 12 0,6 0-16 16,6-8 7-16,13-2 23 16,12-8-1-16,20-10-8 0,12-8-9 15,12-10 0-15,13-10-7 0,6-11-14 16,7-15 7-16,-1-10-8 15,1-7-11-15,-7-14 17 16,1-11 1-16,-14-10-13 0,1-11-6 16,-13-10 6-16,-6-4 0 15,-13-1-8-15,1 8 2 0,-14 4 17 16,1 10 0-16,-13 11-17 16,-19 14 0-16,-6 7 13 0,-12 14-7 15,-7 7-15-15,-12 7-20 0,5 7-23 16,1-3-47-16,13-4-98 15,-1 4-128-15,19-4-204 0,1-3-149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6:59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44 371 1579 0,'0'0'26'0,"13"-4"55"16,-13 4 178-16,6 29-60 16,0 9-11-16,-6 12-9 15,0 3-47-15,-6 3-24 0,6 5-13 16,0-5-38-16,-6-3-6 16,6-3 1-16,0-4-19 0,0-8-8 15,0-6-22-15,-7-4 6 16,1-3-9-16,6-25-54 15,-6 28-126-15,6-28-119 0,0 0-142 16,0 0-97-16,0 0-46 0</inkml:trace>
  <inkml:trace contextRef="#ctx0" brushRef="#br0" timeOffset="571">0 109 350 0,'0'0'70'0,"0"0"29"15,0 0-6-15,44-14 8 0,-44 14-45 16,0 0 15-16,0 0-43 0,0 0 39 16,0 0 13-16,0 0 34 15,44-39-26-15,-44 39 15 16,0 0-10-16,0 0 54 0,0 0 11 15,0 0-30-15,0 0-11 16,0 0-40-16,0 0-39 0,0 0-34 16,0 0-4-16,0 0-12 0,0 0 0 15,0 0-3-15,0 0 6 16,0 0 0-16,-44 4 0 0,44-4 9 16,0 0 6-16,0 0-6 0,0 0-12 15,0 0 15-15,-13 35 12 16,13-35-1-16,0 0-22 15,0 0 8-15,0 0-16 0,0 0 16 16,0 0 7-16,0 0-2 16,0 0-5-16,0 0 4 0,0 0-18 15,0 0-27-15,0 0 1 0,38-49 2 16,-38 49-8-16,0 0-49 16,0 0-24-16,13-46-121 0,-13 46-95 15,0 0-110-15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01.0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195 355 869 0,'0'0'95'0,"-37"17"32"0,37-17-20 16,-51 4 22-16,51-4-42 15,-50-11-41-15,50 11-20 0,0 0-37 16,-38-17 33-16,38 17 8 16,0 0-7-16,0 0-30 15,0 0 17-15,0 0-15 0,-19-50-8 16,19 50-24-16,19-49 47 0,-19 49-4 15,32-43 7-15,-32 43 5 16,44-32-10-16,-44 32 21 0,44-17 2 16,-44 17 45-16,37 3 29 0,-37-3 29 15,0 0-14-15,32 39-25 16,-20 0-34-16,-5 0-14 0,-7 7-3 16,0-4-4-16,-7 8-6 15,1-1-19-15,-6 1-7 0,-7-4 19 16,-6 0 1-16,6-4-8 0,0-3-20 15,6-4 6-15,13-35 11 16,-25 32 3-16,25-32 9 16,0 0 12-16,0 0 51 0,0 0-5 15,0 0-42-15,0 0-14 16,0 0-13-16,32-49-10 0,-1-12-17 16,7-2 15-16,-1-1-4 0,7 1-2 15,-6 10-4-15,-6 14-9 16,-1 7 6-16,-31 32-5 0,31-28 15 15,-31 28-3-15,32-18-3 0,-32 18-12 16,25 18 8-16,-25-18 7 16,25 39 13-16,-6 3-5 15,-13-3-5-15,1 7 3 0,-1 3-9 16,0-3 7-16,-6 0 18 16,0-3-9-16,0-5-13 0,-6-2 0 15,6-8 10-15,0-28 2 0,0 0-5 16,-6 32-14-16,6-32 1 15,0 0 22-15,0 0-2 0,0 0-7 16,0 0-21-16,12-32-16 0,7-14-1 16,12-14-25-16,7-14 0 15,6-11 11-15,13-7 20 0,6 7 17 16,-7 11-3-16,-6 18 2 16,-6 13-6-16,0 15 7 15,-6 17 25-15,-6 18 30 0,-32-7 0 16,31 36 11-16,-12 6-7 0,-7 8-4 15,-5-1 6-15,-1 4 39 16,-6-3-7-16,0-1-25 0,0 0-27 16,6-3 27-16,1-3-2 15,-7-4-16-15,6-8-19 0,0-2-15 16,-6-5-8-16,0-24 0 0,0 25 6 16,0-25-1-16,0 0 0 15,0 0 1-15,0 0-3 0,0 0 5 16,0 0-8-16,0 0 3 15,0 0-14-15,0 0-27 0,0 0-34 16,0 0-45-16,0 0-107 16,0 0-111-16,0 0-102 0,0 0-118 15,32-10-84-15</inkml:trace>
  <inkml:trace contextRef="#ctx0" brushRef="#br0" timeOffset="1828">1704 319 560 0,'0'0'178'0,"0"0"41"0,0 0 31 15,0 0-12-15,0 0-59 16,0 0-101-16,0 0-24 0,0 0 20 16,0 0 1-16,0 0-37 0,0 0 15 15,-25-42-46-15,18 0-7 16,14 3 15-16,5 0-26 15,7 0 11-15,13 4 19 0,5 6-22 16,1 5-6-16,6 6 22 16,-6 7-29-16,6 8 33 0,-7 17 8 15,1 4-15-15,-38-18 41 0,44 42-11 16,-19-3-17-16,-6 0 33 16,-6-4 28-16,-13 7-1 0,0 1-16 15,-13-1 9-15,1 8-8 16,-14 3-29-16,-5 3-20 0,-7 4 10 15,1 0-25-15,-7-7-4 0,12-7 11 16,1-3-11-16,6-15-9 16,25-28 20-16,-19 28-26 0,19-28 28 15,0 0-5-15,0 0-8 16,0 0 13-16,0 0 3 16,0 0-20-16,0 0 14 0,37 7-1 15,1-10-14-15,0-4 11 0,6 7 5 16,0-7-23-16,6 3 22 15,7-3 2-15,-1 7-12 0,7-3 11 16,-13-1 9-16,1 4-11 0,-7 0-9 16,-7 0 10-16,1 0-20 15,-13-3 14-15,-25 3 3 0,0 0-15 16,0 0 18-16,0 0 1 16,32 0-20-16,-32 0 9 15,0 0-13-15,0 0-91 0,0 0-94 16,0 0-115-16,0 0-181 0,0 0-51 15,25-29 22-15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10.2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0 370 0,'0'0'68'16,"0"0"44"-16,0 0 21 0,0 0-7 15,0 0-1-15,0 0-15 16,0 0-19-16,0 0-17 0,0 0 6 16,0 0-18-16,0 0 5 0,0 0-4 15,0 0-17-15,0 0-16 16,0 0 107-16,32 7-20 0,-1 14-3 16,0 11-50-16,13 17-21 15,7 11 27-15,5 11-33 0,7 10 41 16,-6 15 43-16,12 6-1 15,-6 4-22-15,0 4 0 16,-7-1 27-16,-12-3-30 0,-6 0-20 16,-7-7-23-16,-18-3 7 0,-7-5 14 15,-18-2-20-15,-14-1-3 16,-11-7 8-16,-14-6-4 0,-5-5-13 16,-7-6-13-16,0 0-3 15,0-8-13-15,0-3-4 0,7-7 1 16,6-7 0-16,12-11-7 0,6-3 4 15,32-25 4-15,0 0-10 16,0 0 0-16,0 0 0 0,-31 28 2 16,31-28-6-16,0 0 1 0,0 0 9 15,0 0 4-15,0 0-5 16,0 0-5-16,0 0 0 16,0 0-11-16,0 0-39 0,0 0-85 15,0 0-48-15,0 0-95 0,0 0-141 16,0 0-190-16,-13-32-31 15,13 32 47-15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04.5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406 937 506 0,'0'0'160'0,"0"0"52"15,0 0 2-15,0 0 20 0,0 0 16 16,0 0-55-16,0 0 2 16,0 0-53-16,0 0-63 0,0 0-59 15,0 0-1-15,0 0-8 0,0 0-21 16,0 0 12-16,0 0 3 16,-44-36 0-16,44 36-7 0,-44-28-14 15,44 28 11-15,-37-14 8 16,37 14-25-16,-57 14 30 0,13 14-6 15,6 8 2-15,7 10 30 0,0 7-1 16,5 3-28-16,1 1 23 16,13-4-16-16,-1-4 34 0,7-3 2 15,12-7-1-15,7-7 2 16,-13-32-24-16,31 32 0 16,13-11 4-16,6-14-21 0,7-11 6 15,0-6 3-15,5-8-19 0,-5-7 26 16,6-6-3-16,0-8-20 15,0-7 9-15,-1-7-2 0,1-11-19 16,-6-10 21-16,6-11-3 16,0-14-9-16,-13-7 7 0,0-7-1 15,-6-7-15-15,-12 3 18 0,-1 11 1 16,-6 18-14-16,-6 14 11 16,-6 21 1-16,-7 10-26 0,-6 43 14 15,0 0-11-15,0 0-12 16,0 0 40-16,0 0 19 0,0 50-20 15,-6 10 45-15,-7 10 21 16,-6 8 5-16,-6 3 12 0,0 8-12 16,-7-1 11-16,-5 1-23 15,5-1-17-15,-5-3-2 0,-7 3-27 16,6-14-10-16,13-3-2 0,-7-7-16 16,13-11-4-16,7-4 7 15,-1-10 0-15,13-7 5 0,0 0-12 16,0-32-17-16,0 28-1 15,0-28-81-15,0 0-133 16,0 0-179-16,0 0-226 0,7 32-98 16</inkml:trace>
  <inkml:trace contextRef="#ctx0" brushRef="#br0" timeOffset="476">1274 1120 1454 0,'0'0'186'16,"25"-42"-23"-16,-25 42-19 0,0 0-59 15,0 0-62-15,0 0 96 16,0 0-31-16,0 0-23 0,38 25-15 15,-13-1-34-15,-25-24 13 0,38 39 0 16,-1-14-9-16,1-4 11 16,0-10-37-16,-1 0 21 0,-5-4-1 15,-1-7-23-15,7-7 25 16,-13-1-5-16,-25 8-20 16,32-31 23-16,-14 2-9 0,-5-2-11 15,-7-5 14-15,-6-6-16 0,-6-4-2 16,0 3 24-16,-13 5-9 15,19 38 7-15,-25-39 61 0,25 39-17 16,-51-11-7-16,1 18 60 16,-6 14-3-16,5 4-37 0,1 7-19 15,6 0-21-15,6-4-17 0,7 0 1 16,31-28-16-16,-32 39 6 16,7-7-3-16,25-32-24 0,0 0 7 15,0 32-58-15,0-32-95 16,0 0-152-16,0 0-241 15,51 14-97-15,-14-11 26 0</inkml:trace>
  <inkml:trace contextRef="#ctx0" brushRef="#br0" timeOffset="1260">2286 672 597 0,'0'0'164'0,"0"0"17"16,0 0 33-16,0 0-13 0,0 0-28 16,0 0-9-16,0 0-56 15,0 0-34-15,0 0-33 0,0 0-41 16,0 0 99-16,0 0 19 0,-13 56-42 15,-6-6-46-15,1 3-3 16,-1 0-22-16,6-4 3 16,1 1 48-16,12-4-18 0,0-8 7 15,12-2-9-15,7-4-18 16,-19-32 2-16,38 28-10 0,-7-14 2 16,7-7 1-16,6-11-13 0,-6-3-9 15,-7-7 29-15,7-3-20 16,-1-8-11-16,-11-3 24 0,5-4-13 15,-6-4 4-15,-6-6-7 0,0 0-11 16,-7 3 9-16,-12 39 22 16,13-39-8-16,-13 39 41 15,0-28 0-15,0 28-30 0,0 0-13 16,0 0 3-16,0 0-7 16,0 0-10-16,-19 49 24 0,0-3 2 15,13-4-13-15,6 4 25 0,13-3-12 16,-1-1-12-16,1 1 4 15,6-8-15-15,6-3 8 0,0-4-52 16,-25-28-118-16,38 32-177 16,-7-18-309-16,-31-14-113 0</inkml:trace>
  <inkml:trace contextRef="#ctx0" brushRef="#br0" timeOffset="2113">3160 230 782 0,'0'0'157'0,"0"0"64"15,0 0 28-15,0 0-52 16,0 0-35-16,0 0-72 0,0 0-9 15,0 0 35-15,0 0 11 16,37 3-14-16,-37-3-29 0,32 43-34 16,-7 6-33-16,0 8 20 15,-12 10 39-15,5 4 3 0,1 13-20 16,0 1 1-16,0 0-13 0,6 0-17 16,-6-7 10-1,0-8-5-15,0-3-13 0,0-10-6 16,-13-4-2-16,6-14-12 15,-5-11 15-15,-1-7-3 0,-6-21 6 16,0 0 29-16,0 0 17 0,0 0 5 16,0 0 0-16,0 0 27 15,0 0-28-15,0 0-15 0,0 0-29 16,31-28-26-16,1-11 12 16,6-10-12-16,12-15-17 0,6-3 11 15,7-4-4-15,13 15-3 0,-7 10 3 16,6 10-5-16,-6 19-1 15,-12 10 11-15,0 14-5 16,-13 7-1-16,-13 18 19 0,-18 7-8 16,-7 7 17-16,-19 3-2 15,-6 1 21-15,-12-1 12 0,-7 0-16 16,-12-6 3-16,-7-1-16 0,-12-6-22 16,0-8 19-16,-6 0-19 15,6-10-44-15,6-8-14 0,0-6-28 16,13-4-73-16,12-11-99 15,0-3-173-15,38 14-221 0,-19-46-53 16</inkml:trace>
  <inkml:trace contextRef="#ctx0" brushRef="#br0" timeOffset="2520">4668 173 1413 0,'0'0'73'16,"0"0"-13"-16,0 0-19 16,0 0 107-16,0 0 44 0,25 14-19 15,0 18-57-15,-6 11 10 16,-6 13 38-16,-7 8-33 0,0 10 7 15,-12 4 6-15,0 3-1 0,0 0 2 16,-13 1-13-16,-6-5-27 16,-1-2-45-16,1-5-18 0,0-10-13 15,6-10-18-15,7-4 34 16,-7-4 15-16,13-6 1 0,6-5-1 16,6-2-18-16,6-5-18 0,7 1 1 15,6-7-17-15,7-4-3 16,6 0 4-16,6-3-12 0,-7-4 11 15,14-7-14-15,-1 0-46 16,-6-4-85-16,-6-3-118 0,-7 0-150 16,-31 7-266-16,38-28-149 15,-13-4 102-15</inkml:trace>
  <inkml:trace contextRef="#ctx0" brushRef="#br0" timeOffset="3084">5309 923 1163 0,'0'0'263'0,"0"0"1"16,0 0-55-16,0 0-15 0,0 0-33 15,38 21-14-15,-7-4-50 16,13-2-37-16,0-8-40 0,7-7 2 15,-1 0-15-15,7-7-7 16,-13-1 7-16,6-6-12 0,-6 0 22 16,0-3-20-16,-13-5-2 0,7-2-13 15,-13-5-50-15,-25 29-12 16,25-46-7-16,-6 7 27 16,-19 39 4-16,6-31-19 0,-6 31 18 15,0 0 23-15,-37-18 8 0,-14 22 30 16,1 10-13-16,-13 3 25 15,-6 8-16-15,0 7-4 0,-6 3 27 16,5 4-1-16,1 4 31 0,19-1 21 16,0-3-18-16,12 0 34 15,7 3-3-15,18-3 11 0,7 7 33 16,18-4-5-16,7 1-6 16,19-1 22-16,18-3 8 0,7-4-16 15,6-6-18-15,1-1-26 0,5-10-37 16,0-4 5-16,-5-7-21 15,-1-4-2-15,-13-3 2 16,-5-3-16-16,-14 3 13 0,-12-4 1 16,-6-6-10-16,-19 10-18 0,0 0 6 15,19-18-10-15,-19 18 3 16,0 0-20-16,0 0-64 0,0 0-63 16,0 0-67-16,0 0-44 0,0 0-99 15,0 0-177-15,0 0-185 16,0 0-19-16</inkml:trace>
  <inkml:trace contextRef="#ctx0" brushRef="#br0" timeOffset="4753">6937 0 534 0,'6'-21'150'0,"-6"21"-6"15,0 0-14-15,0 0 19 16,0 0-3-16,0 0-6 0,0 0-44 16,0 0 68-16,-12 21-18 15,-7 15-17-15,0 17-14 0,-6 14-6 16,-6 14 24-16,-1 14-3 0,1 11 20 15,-1 11-16-15,7 7-9 16,0 6 6-16,12 1-28 0,7 3-19 16,6 4-2-16,13-7 24 15,6-7-20-15,12-4-5 0,13-14-36 16,0-11-5-16,13-10-16 16,-1-14-15-16,1-11 4 0,-1-7-8 15,1-11-5-15,-7-6 7 0,0-12-11 16,-6-2-9-16,-6-8-18 15,-6 0-51-15,-32-14-67 0,0 0-88 16,0 0-154-16,0 0-209 0,37 14-140 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12.4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4452 1544 1225 0,'0'0'173'16,"0"0"48"-16,0 0-28 0,0 0-70 15,0 0-97-15,0 0 19 16,0 0 19-16,26 21 45 0,5 22 2 16,0 24 3-1,1 14-23-15,-1 15-30 0,1 6 4 16,-7 4 32-16,-6 0-11 15,-7 0 20-15,-5-3-14 0,-7-8-11 16,-13-7-35-16,-18-3-25 16,-20-11-4-16,-24-3-17 0,-13-11-103 15,-25-7-136-15,-7-14-178 16,-12-7-267-16,-6-11-93 0</inkml:trace>
  <inkml:trace contextRef="#ctx0" brushRef="#br0" timeOffset="1732">3686 24 416 0,'0'0'107'0,"0"0"27"0,0 0 9 16,0 0-60-16,0 0 13 0,0 0 154 16,0 0-6-16,-7 43-4 15,1 13-74-15,12 12-19 16,1 13 12-16,5 4-28 0,1 3-9 16,-1 4 3-16,7-4-41 15,-6 1-26-15,-1-5-5 16,-5-2 2-16,-1 3 13 0,-19-8-28 15,-6-3-20-15,-12-6-3 16,-13-8-13-16,-19-4-17 0,-6-10-119 16,0-3-119-16,0-12-201 15,0-9-242-15</inkml:trace>
  <inkml:trace contextRef="#ctx0" brushRef="#br0" timeOffset="-700">851 1788 990 0,'0'0'238'0,"25"-35"16"16,-25 35 53-16,0 0-52 0,0 0-80 15,0 0-50-15,0 0-79 16,0 0-16-16,0 0-11 0,0 0-25 15,0 0 14-15,0 31 17 16,-25 19 11-16,-13 24 33 16,0 11 1-16,-6 10 30 15,7 8-14-15,5 6-28 0,13-6 0 16,13-1-15-16,12-6 2 16,13-8-7-16,6-14-14 0,13-7-13 15,6-17-21-15,6-15-138 16,1-10-262-16,-1-11-390 0</inkml:trace>
  <inkml:trace contextRef="#ctx0" brushRef="#br0" timeOffset="1173">317 205 1025 0,'12'-32'243'0,"-12"32"-33"15,0 0-69-15,0 0-61 16,0 0 16-16,-44 39 3 0,-6 17 1 16,6 22-4-16,-13 14 9 15,13 14-29-15,0 14 29 16,19 7-26-16,6 1-9 0,19-5-23 16,7-10-32-16,24-3-8 15,7-15-55-15,12-13-116 0,7-12-291 16,18-17-235-16</inkml:trace>
  <inkml:trace contextRef="#ctx0" brushRef="#br0" timeOffset="2669">2894 311 863 0,'0'0'-14'0,"0"0"57"15,0 0 78-15,0 0-27 0,0 0 48 16,25 49-14-16,-19-6-1 16,0-1-32-16,-6 4-26 0,-6-4 21 15,-7 1 22-15,1-4 7 16,-7-4-18-16,19-35-44 0,-44 42-27 15,0-10-19-15,-6-11-16 16,-1-6 10-16,7-5-41 16,0-6-29-16,0-4 12 15,44 0-3-15,-50-18-25 0,19-3-36 16,31 21-6-16,-38-57-4 16,25-10 45-16,7 4 21 0,12-5 13 15,13 12 39-15,0 6 2 16,-19 50 3-16,32-49 16 0,-32 49-43 15,44-18 52-15,-44 18 13 16,44 21 20-16,-44-21 32 0,37 57-8 16,-18-11 4-16,-13 0 7 15,-6-7 13-15,-6-4-20 16,6-35-22-16,-25 46-27 0,-6-11-4 16,-7-10-35-16,-6-7-11 15,0-4-21-15,6-4-16 0,-6-6-3 16,6-8-13-16,38 4-4 15,-44-14-1-15,44 14-28 0,-37-46-8 16,12 0 57-16,12 15 35 16,13 31 4-16,0 0 1 0,-6-32 11 15,6 32 24-15,0 0 65 16,0 0-37-16,0 0 37 0,6 39-22 16,-6 0 24-1,0-39 22-15,-13 46-17 0,1-11-27 16,-7-3-12-16,19-32-29 15,-50 31-11-15,6-6-4 0,0-11-7 16,6-3-3-16,0-8 3 16,13-3 7-16,25 0-17 0,0 0-63 15,-31-38 8-15,24 2-6 16,14-3 42-16,-7 39-3 0,37-38 10 16,1 13 27-16,-6 11-6 15,-32 14 23-15,50 10 14 0,-19 11 33 16,-31-21 17-16,25 46 9 15,-18-3 8-15,-7 3-5 16,-7-4-19-16,-11 1-20 0,-14-1-19 16,-12 0-21-16,-19 1-10 15,0-1 1-15,1-3-9 0,-8-7-61 16,1-4-90-16,13-7-28 16,5-3-30-16,7-4-23 0,44-14-55 15,-44 0-79-15,44 0 38 16,-18-35 45-16</inkml:trace>
  <inkml:trace contextRef="#ctx0" brushRef="#br0" timeOffset="2861">2359 138 1086 0,'51'-22'69'15,"-1"1"86"-15,0 0 28 0,0 3-40 16,7 1-53-16,0 6-44 16,-1-3-25-16,-12 7-82 15,-44 7-245-15,38-7-177 0</inkml:trace>
  <inkml:trace contextRef="#ctx0" brushRef="#br0" timeOffset="3304">1687 441 927 0,'0'0'169'16,"0"0"20"-16,0 0-40 15,0 0-18-15,0 0-32 16,0 0-37-16,0 0 92 0,-38-3-39 16,38 3-41-16,-38 21-17 15,38-21-5-15,0 0 30 0,-44 43-8 16,19-12-5-16,25-31 13 16,-31 36-4-16,31-36-27 0,0 0-32 15,-25 35-8-15,25-35 30 16,-19 42 39-16,0-6-23 0,6-4-5 15,-5-1-11-15,5 1-3 16,0 0 7-16,1 3-12 0,-7 1-6 16,0 6 5-16,0-3-9 15,-6 7-5-15,-6-4-7 16,-1 1-3-16,-5-8-3 16,-1-3-15-16,0-4-64 0,0-7-69 15,1-3-56-15,5-4-52 16,-5-3-112-16,37-11-129 0,-44-4-106 15</inkml:trace>
  <inkml:trace contextRef="#ctx0" brushRef="#br0" timeOffset="3593">1373 1442 854 0,'0'0'258'0,"0"0"104"0,0 0-44 16,0 0-25-16,0 0-68 15,0 0-65-15,0 0 8 0,18 21-37 16,14-11-58-1,-1-6-34-15,13-4-15 0,0 0-21 16,0-4-100-16,6 1-242 16,13-1-356-16,13 1-161 0</inkml:trace>
  <inkml:trace contextRef="#ctx0" brushRef="#br0" timeOffset="4280">3327 2431 1390 0,'0'0'132'0,"0"0"-5"0,0 0-17 15,0 0-20-15,0 0-3 16,0 0 35-16,0 0-49 15,-25 35-22-15,0-3-27 16,0 0-2-16,0-4-4 0,25-28-14 16,-38 36 0-16,7-12-7 15,-1-6 6-15,32-18-31 0,-38 7-48 16,38-7-23-16,-31-7-20 16,31 7 9-16,0 0-32 0,-13-49 80 15,13-1 17-15,7 1 17 16,5-4 17-16,7 3 0 0,-6 8 37 15,-7 6 104-15,-6 36 23 16,0 0-13-16,13-31-37 0,-13 31 2 16,0 0-34-1,0 0-23-15,0 0 9 0,-44 0-35 16,6 7 10-16,6 10-29 16,-12 1 8-16,7 7-156 0,-1-1-280 15,-6 5-231-15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17.8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465 120 912 0,'0'0'263'16,"0"0"13"-16,0 0 18 0,0 0-5 16,0 0-48-16,0 0-68 15,0 0-68-15,0 0-53 0,0 0-19 16,0 0-9-16,0 0-13 0,0 0-6 16,0 0 9-16,-32 21 17 15,1 1-15-15,0-1-3 0,-7 3 0 16,6-2-25-16,-12 2 26 15,13-2-14-15,0-1 9 16,5-7-17-16,1 0 15 0,25-14-11 16,-25 14 14-16,25-14-39 0,0 0-64 15,0 0-80-15,0 0-29 16,0 0-135-16,0 0-45 0,0 0 61 16,-12-39 31-16,5 0 64 0,20 1 68 15,-1-5 77-15,7 8 41 16,0 0 14-16,-6-1 31 0,-13 36 34 15,19-39 62-15,-19 39 73 0,0 0 29 16,0 0 28-16,18-35 5 16,-18 35-33-16,0 0-31 0,0 0-60 15,0 0 4-15,0 0-41 16,0 0 126-16,0 0-37 16,0 0-52-16,0 0-21 0,0 0 11 15,-6 35-7-15,6-35-28 0,-12 36-9 16,12-36-42-16,-26 39 9 15,26-39-25-15,-37 35 17 0,5-7-23 16,32-28-45-16,-37 28-132 0,5-6-104 16,32-22-152-16,-31 21-115 15,31-21-42-15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7.6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10 520 0,'0'0'113'0,"0"0"-50"15,0 0-36-15,37 0-9 16,-37 0-5-16,44-3-41 0,-44 3-60 15,44-7-53-15,-44 7-95 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44.7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6217 696 555 0,'0'0'165'0,"-13"-32"34"16,13 32-7-16,0 0-32 0,0 0-47 15,0 0-32-15,0 0 28 16,0 0 110-16,0 0 27 15,0 0-67-15,13 50-48 0,-7-1-62 16,7 1 2-16,6-1-31 16,-1 1-28-16,-5-1 8 0,6-3-18 15,6-4 3-15,-6-6-8 16,0-5-1-16,-19-31-108 16,0 0-193-16,0 0-273 0,0 0-115 15</inkml:trace>
  <inkml:trace contextRef="#ctx0" brushRef="#br0" timeOffset="277">6468 240 699 0,'-44'-18'128'0,"-6"1"41"16,0 3-64-16,-13 3-14 0,6 0-77 15,-6 4 4-15,-6 4 7 16,13-1-10-16,5 4-15 0,-5 4 10 16,24 6-5-16,32-10-15 15,-50 39 14-15,50-39-120 0,-25 64-81 16,6-4-102-16</inkml:trace>
  <inkml:trace contextRef="#ctx0" brushRef="#br0" timeOffset="661">5928 866 535 0,'0'0'136'16,"0"0"-13"-16,0 0-45 0,37 28-25 15,-37-28-16-15,19 39 20 16,-19-39 10-16,0 32-13 0,0-32-39 16,-37 35 10-16,-7-17-25 15,0-4 0-15,0-7 103 16,0-4-28-16,0-3 69 0,44 0-20 15,-51-10 31-15,51 10-29 16,-37-36-49-16,5 1-56 0,13-4 13 16,7-7-24-16,5-3 5 15,1-11 2-15,6 0-20 0,0-4 13 16,0-3-7-16,6 0-21 16,-6 7 34-16,7 7-16 0,-7 10-20 15,0 43 36-15,-7-39-34 16,7 39-192-16,0 0-155 0,0 0-119 15</inkml:trace>
  <inkml:trace contextRef="#ctx0" brushRef="#br0" timeOffset="833">5582 1247 708 0,'31'25'198'0,"7"-11"-14"0,6 0-36 16,0-7-74-16,6-3-31 16,-12-4-17-16,12-4-132 15,-50 4-189-15</inkml:trace>
  <inkml:trace contextRef="#ctx0" brushRef="#br0" timeOffset="1676">4828 502 1014 0,'0'0'56'16,"0"0"5"-16,0 0 186 15,0 0-110-15,-7 42-43 0,14 4-34 16,-1 10-30-16,13-3-30 16,0 4 14-16,-7 0 8 0,7-8-29 15,-13-7 19-15,-12-6-9 16,6-36-19-16,-38 46 21 0,-12-18 25 16,-13-10-51-16,0-11 41 15,-12-4-15-15,0-6-19 0,5-11 36 16,8-4-28-1,5-10-3-15,13-4-48 0,13-14-55 16,12-7-15-16,12-4 34 16,14 4 36-16,24 7 30 0,-31 46 42 15,50-38-4-15,1 16-21 16,-7 15-15-16,-44 7 22 0,50 21 10 16,-50-21 10-16,38 39-27 15,-26-3 16-15,-5 3 15 0,-7-39-17 16,-26 49 27-16,-5-10-31 15,-13-7-4-15,0-4 10 0,-13-10 12 16,1-8-13-16,6 1-1 16,-7-8-11-16,19-6 17 15,38 3 15-15,-50-21 24 0,50 21 14 16,-31-43-40-16,31 43 11 16,-13-49-39-16,13 49 5 0,0-43 2 15,0 43-5-15,0 0 3 16,0 0-26-16,0 0 12 0,0 0 39 15,0 0-41-15,0 0 40 16,0 0-40-16,19 53 45 0,-19-53-22 16,-13 53 0-16,13-53-3 15,-50 50-24-15,-7-11 16 0,-5-15 19 16,5-9-22-16,7-1 26 16,-1-18-12-16,51 4-7 15,-56-3 37-15,56 3-57 0,0 0-14 16,-32-46 24-16,26 3-3 15,6 43 17-15,38-42-30 0,-38 42 37 16,50-25-43-16,-6 15 25 16,-44 10 7-16,50 17 11 0,-50-17-11 15,44 39 45-15,-44-39 1 16,19 60 11-16,-12-10-3 0,-26-4 17 16,0 0 27-16,-25 0-17 15,-13-8-53-15,-12 1-16 16,0-7 1-16,-6 0-17 0,5-7-8 15,1-8-161-15,13-10-255 16,5-10-173-16</inkml:trace>
  <inkml:trace contextRef="#ctx0" brushRef="#br0" timeOffset="1870">4161 332 859 0,'51'-11'107'15,"12"4"-3"-15,-7 4-65 16,7 3-14-16,-13 0 1 0,-6 3-91 16,7 4-236-16</inkml:trace>
  <inkml:trace contextRef="#ctx0" brushRef="#br0" timeOffset="2145">3483 777 633 0,'0'0'179'0,"0"0"-2"16,-51 4-16-16,51-4-44 0,-56 7 1 15,12 0-52-15,0 11 50 16,0-1-41-16,0 15 38 0,0 3 6 16,0 8-34-16,0 13 21 15,0 4-61-15,0 0-3 0,0 11-1 16,0-4-28-16,0 4-7 16,0-11 15-16,-7-3-16 0,7-8-58 15,0-3-284-15,0-7-276 16</inkml:trace>
  <inkml:trace contextRef="#ctx0" brushRef="#br0" timeOffset="2329">3074 1816 1548 0,'57'0'282'0,"5"-7"-97"0,1 4-77 16,6-4-44-16,1-8-42 16,-1 5-161-16,-13-8-367 15</inkml:trace>
  <inkml:trace contextRef="#ctx0" brushRef="#br0" timeOffset="2573">2427 933 1376 0,'-38'17'136'0,"38"-17"99"0,-57 50-95 15,7-1-47-15,0 1-54 16,-1 6-20-16,1 1-32 0,-6-1-363 16,-1-3-253-16</inkml:trace>
  <inkml:trace contextRef="#ctx0" brushRef="#br0" timeOffset="3368">1842 798 1181 0,'44'-7'126'16,"-6"22"52"-16,-38-15-73 15,44 42-27-15,-13 0-48 0,1-3-16 16,-14-3 9-16,-18-36-15 15,13 49-5-15,-7-14 8 0,-6-35-4 16,0 0 1 0,-12 36-5-16,12-36-11 0,0 0 2 15,-44-4 0-15,44 4-5 16,-51-42-45-16,14-11-48 0,12-7 28 16,-7-7-21-16,7 3 61 15,6 4-6-15,0 10 42 0,19 50 12 16,-19-42-17-16,19 42-26 15,0 0 47-15,0 0-11 0,0 0-15 16,0 0 24-16,-37 53-28 16,12-4 51-16,18-3-41 0,1 0 17 15,6-3-32-15,6-4 46 16,-6-39-47-16,13 46 44 16,-13-46-16-16,12 45-8 0,-12-45 7 15,0 0-30-15,19 46 16 16,-19-46 27-16,7 32 34 0,-7-32 20 15,0 0-5-15,-13 43-46 16,13-43 9-16,0 0-9 0,-38 28-17 16,38-28-6-16,-44 25-6 15,0-11-3-15,44-14 9 0,-50 7 5 16,12-4-21-16,38-3-7 16,-37 4 8-16,37-4 25 0,0 0-15 15,0 0 5-15,0 0-13 16,0 0 4-16,0 0 19 15,0 0-14-15,0 39 13 0,0-39-9 16,18 46 0-16,8-11 0 16,-26-35 10-16,31 46 2 0,-31-46 12 15,25 42-44-15,-25-42 53 16,0 0 41-16,-12 43-43 16,12-43 8-16,-51 28-14 0,1-10-11 15,-7-15-11-15,1-6 28 16,-7-8 58-16,6-7 4 0,1-10 16 15,6-4-20-15,6-14-29 16,6 1 27-16,6-8-5 0,20-4-23 16,6 0-31-16,12 8-21 15,6-1 2-15,20 1-9 16,-1 7-60-16,7-1-204 0,6 8-325 16,-6 3-183-16</inkml:trace>
  <inkml:trace contextRef="#ctx0" brushRef="#br0" timeOffset="3574">2238 625 1909 0,'0'0'320'0,"38"-3"-31"0,-38 3-137 15,50 0-75-15,-6 0-46 16,-13 0-21-16,-31 0-230 0,44 3-421 16,-44-3-229-16</inkml:trace>
  <inkml:trace contextRef="#ctx0" brushRef="#br0" timeOffset="3888">2923 0 1242 0,'-44'35'274'0,"-6"0"-2"16,-7 1-59-16,1-1-90 16,-13 0-50-16,-1 1-42 0,-5-1-14 15,6-3-17-15,6-7 8 16,0-4-8-16,19-10 6 0,0-8-21 15,44-3-17-15,-44-14-15 16,44 14-17-16,-38-32 44 0,38 32 11 16,-31-39 5-16,31 39 4 15,0 0-8-15,-38-35 0 16,1 24 2-16,-1 11 9 0,-12 11-7 16,-1 10-3-16,1 11-71 15,6 7-362-15,-13 0-270 0</inkml:trace>
  <inkml:trace contextRef="#ctx0" brushRef="#br0" timeOffset="5568">0 837 157 0,'0'0'9'16,"0"0"-12"-16,0 0-1 15,0 0 23-15,0 0-30 0,0 0 19 16,0 0 29-16,0 0-15 15,0 0 34-15,0 0 2 16,0 0-5-16,0 0 24 0,0 0-17 16,0 0 24-16,0 0 0 15,0 0 18-15,0 0 36 16,0 0-22-16,0 0-22 0,0 0 8 16,0 0-41-16,0 0 47 15,0 0-2-15,57-14 0 0,-13 7-26 16,6 0-56-16,1 4 11 15,-1-1-35-15,0 0 60 0,-6 1-78 16,-6 3 24-16,0 0-6 16,-38 0-3-16,25 3-7 15,-25-3-15-15,0 0-44 0,0 0-43 16,0 0-118-16,0 0-24 16,-19 32-20-16,19-32 38 0,-44 36 44 15,6-8 87-15,0-7 51 16,-6 0 22-16,7-3 17 15,5 0 2-15,-5-4 16 0,-1-4 54 16,0 4 42-16,7-6 12 16,31-8 11-16,-32 14 3 0,32-14 9 15,0 0 18-15,0 0-20 16,0 0 63-16,0 0 63 16,0 0-36-16,32 10-45 0,5-3 3 15,14-7-35-15,5 0-73 16,7 0-23-16,0 0-26 0,0-3 14 15,-7 3-40-15,-12-4-83 16,-44 4-225-16,44-3-291 0,-44 3-90 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53.3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0 565 564 0,'0'0'152'15,"0"0"33"-15,0 0-4 0,0 0-46 16,0 0-46-16,0 0-18 15,0 0-55-15,0 0 7 0,0 0-23 16,0 0 73-16,0 0-3 16,25 36-19-16,0-1 69 15,-12 7-39-15,6 4 2 0,-7 0-12 16,1 7-10-16,-1 4 38 16,-5-4-27-16,-1-4-22 15,-6-3-35-15,0-3-8 0,0-5-18 16,-6-6 30-16,6-3-8 15,0-29-11-15,-7 31-8 0,7-31-133 16,0 0-204-16,-12 32-225 16</inkml:trace>
  <inkml:trace contextRef="#ctx0" brushRef="#br0" timeOffset="601">75 272 406 0,'0'0'61'15,"13"28"-16"-15,-13-28 19 16,0 0-14-16,0 0-15 0,0 0-18 16,25 28 2-16,-25-28-15 15,0 0 52-15,0 0-14 0,0 0-8 16,0 0-13-16,0 0-13 15,0 0 2-15,0 0-5 0,19-31 23 16,-19 31-41-16,-6-36 19 16,6 36-6-16,0 0 17 0,-13-35-17 15,13 35 4-15,0 0 3 16,0 0-16-16,0 0 26 16,0 0-21-16,0 0-3 15,0 0 17-15,-31 39-7 0,18-11 3 16,13-28-6-16,0 0-4 15,-12 32 9-15,12-32-5 0,0 0 21 16,0 0-21-16,0 0 10 16,0 0 46-16,0 0 3 0,0 0-26 15,0 0-38-15,0 0 18 16,0 0-19-16,6-35 25 0,-6 35-24 16,0 0 21-16,0 0-5 15,0 0-32-15,0 0 8 0,0 0 4 16,0 0 4-16,0 0-151 15,0 0-193-15</inkml:trace>
  <inkml:trace contextRef="#ctx0" brushRef="#br0" timeOffset="1288">497 859 749 0,'0'0'87'0,"0"0"-7"0,0 0-39 16,0 0-15-16,37-25-14 15,7 4-12-15,0-4 26 0,-6 0-15 16,0-3-11-16,-1 3 4 16,-5 0-22-16,-1-3 25 0,-12-4 17 15,0 4-66-15,-13-7-19 16,1 3 11-16,-14-7 7 0,-5 7 14 16,12 32 14-16,-25-28 8 15,25 28-10-15,-38-21 9 16,-6 17 8-16,0 8 5 0,0 10 1 15,-6 4-6-15,12 3 21 16,-6 3-21-16,12 1 7 16,32-25-3-16,-37 43-10 0,24-8-1 15,7-3 15-15,18 0 11 16,14-1 4-16,11-2 7 0,7 2-4 16,7 5-30-16,5 3 19 15,7-4-5-15,-6 4-14 0,-7 0-4 16,-6-4-8-16,-6-3-33 15,-7 0 71-15,-31-32 0 16,19 35 15-16,-19-35-16 0,-6 35-9 16,6-35-12-16,-38 29-7 15,0-15-3-15,0-7-2 16,1-11 27-16,5-10-23 0,-5-3 8 16,-1-5 5-16,6-2 11 15,32 24 13-15,-31-32 3 0,31 32-30 16,0 0-2-16,0 0 16 15,0 0-26-15,0 0 2 0,0 0 11 16,-25 28 16-16,12 11-22 16,1 0 24-16,12 0-17 15,0 0-15-15,0-1 28 0,0-2-48 16,-7-8-289-16</inkml:trace>
  <inkml:trace contextRef="#ctx0" brushRef="#br0" timeOffset="1768">1282 548 506 0,'0'0'160'0,"-6"38"6"0,6 1-51 16,0 7-41-16,13 0 21 15,5 4-56-15,-5 3 16 16,6-4 0-16,-7 1-15 0,1-4-33 16,0-4-29-16,-1-7 31 15,-12-35 15-15,13 39 47 0,-13-39 11 16,0 0 103-16,0 0 26 16,6 28 12-16,-6-28-9 0,0 0-93 15,0 0-50-15,0 0-47 16,0-49 11-16,13-8-30 0,-1-6-11 15,7-11-13-15,12-8 19 16,7 5 0-16,-6 2-39 16,12 5-115-16,-7 13-203 15,1 8-264-15</inkml:trace>
  <inkml:trace contextRef="#ctx0" brushRef="#br0" timeOffset="2790">2156 622 333 0,'0'0'65'0,"6"-28"27"0,-6 28-1 15,0 0-43-15,0 0-10 16,-44-15 11-16,13 12 42 16,-7 10-16-16,7 11-26 0,-7 6-8 15,7 12-41-15,-1 6 15 16,7 4 10-16,6 0-17 0,13 3-8 15,6-6 86-15,6-8-18 16,-6-35-46-16,32 43 55 0,5-19-23 16,1-13-37-16,12-8 10 15,-6-13 8-15,0-8-40 0,-6-7 5 16,0-3 0-16,-7-4-12 16,0-10 12-16,-5 0 16 15,-1-4-16-15,-13-4 4 16,-5 1-17-16,-1 3 4 0,0 7 2 15,-6 39 7-15,6-39-14 16,-6 39 8-16,0 0-18 0,0 0 48 16,0 0-9-16,0 0-21 15,26 39-6-15,-8 10 18 0,8 11 10 16,-1 18-23-16,-6 10 78 16,12 11-32-16,-12 7-16 0,6 0 15 15,-6 8-5-15,0-8 96 16,0-4-73-16,-1-7-17 0,1-6 2 15,-6-11 105 1,-1-11-45-16,-5-14-39 0,-7-53 0 16,6 53-8-16,-6-53 14 15,0 0-35-15,-19 35-3 0,19-35-21 16,-50 11-9-16,0-18 0 16,-13-11 18-16,0-14-2 0,6-3-11 15,1-15-5-15,18 1 28 16,7-4-1-16,18-7-10 0,13-4-4 15,19 4-2-15,12-4-11 16,20 1-7-16,-1 6 7 16,13 8 12-16,0 3-31 0,-1 7-92 15,-5 7-167-15,-7 4-272 16,1 3-94-16</inkml:trace>
  <inkml:trace contextRef="#ctx0" brushRef="#br0" timeOffset="3368">3004 0 458 0,'0'0'47'16,"0"0"51"-16,0 0 38 15,0 0-14-15,7 42 10 0,-1 8-43 16,0 13 65-16,13 12-43 16,-6 9-3-16,12 8 2 0,0 7-38 15,0 0-7-15,7 4 66 16,-7-1-48-16,-6 1-16 15,6-12-44-15,-13-9 15 0,1-8 22 16,-1-18-9-16,-5-13 0 16,-1-11-11-16,-6-32 74 0,0 28 48 15,0-28-2-15,0 0-49 16,0 0-66-16,0 0-13 0,0-32-32 16,-6-17 13-16,6-11-10 15,12-18-17-15,1-7-4 0,12 0-16 16,6 7 36-16,1 11-14 15,6 14 9-15,-1 18-3 0,1 10-1 16,-7 8 11 0,1 13-16-16,-32 4 14 0,31 18-11 15,-31-18-6-15,19 35 30 16,-19 7-21-16,-12-3 17 0,-14 7-14 16,-11-3-6-16,-7 3 25 15,-7-4-26-15,1-3 23 0,0-4-13 16,-7-6-50-16,13-5-103 15,7-6-164-15,-1-7-133 0,0-11-143 16,0-4-14-16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7:57.9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295 0 464 0,'0'0'149'15,"0"0"-43"-15,-31 0-39 0,31 0-41 16,-32 22 14-16,7 16 56 16,-6 12 40-16,6 13-41 15,0 19 84-15,-1 13 50 0,-5 15-114 16,12 6-42-16,0 15 30 15,0 0-17-15,7-4-76 16,12-7 38-16,6-10 34 0,7-15-7 16,6-10-7-16,12-14-2 15,13-11-19-15,0-7-28 0,6-11-3 16,1-10-12-16,-7-7 10 16,-7-8-4-16,-37-17-94 0,38 15-187 15,-38-15-279-15,25-4-116 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00.8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2622 127 288 0,'6'-35'67'0,"-6"7"19"16,0 28 29-16,-6-36-18 0,6 36-11 16,-7-28 44-16,7 28-26 15,0 0 42-15,0 0-82 16,0 0-29-16,0 0 3 0,0 0-26 16,0 0 2-16,0 0-1 15,0 0 63-15,25 35-4 0,1 8 16 16,-1-1-7-16,6 8 20 15,1 3-11-15,-1 10 52 0,7 1-66 16,-7 10-42-16,1 0-7 16,-1 0 55-16,0 8-20 15,-5-5-21-15,-8 1 31 0,-11 3-6 16,-1-6-7-16,-12-1 23 16,-7-11-16-16,-6 1 25 15,-18-4-32-15,-7-7-6 0,-7-3-27 16,1-8-19-16,-7-3 11 15,7-7-16-15,6-8 11 0,6 1-19 16,7-7 14-16,0 0-19 16,31-18 19-16,-38 17-12 0,6-10 12 15,32-7-11-15,0 0-87 16,-37 11-131-16,37-11-293 0,-38 0-211 16</inkml:trace>
  <inkml:trace contextRef="#ctx0" brushRef="#br0" timeOffset="764">1151 350 541 0,'0'0'151'0,"0"0"8"16,0 0 6-16,0 0 29 16,0 0 18-16,0 0-64 0,37-18-25 15,1 4-32-15,0 10-31 16,6-3-52-16,-6 0 9 0,-1 4-23 16,1-1 13-1,-38 4 6-15,44-7-18 0,-44 7-11 16,44-10 16-16,-44 10-13 15,31-11 7-15,-31 11 20 0,0 0-14 16,0 0-12-16,0 0-3 16,0 0 17-16,0 0 20 0,0 0-29 15,0 0-10-15,0 0 12 16,0 0 9-16,0 0-4 0,-37 21 2 16,37-21 20-16,-32 14-22 15,32-14-4-15,-37 18-5 0,37-18 0 16,0 0 22-16,-44 18-23 15,44-18 12-15,-38 17 16 16,38-17-18-16,0 0 9 16,0 0-9-16,-38 50 5 0,13-8 78 15,12-3 14-15,1-4 6 16,12 1-30-16,-6 3-13 0,12 3 69 16,-6 0-48-16,6-3-38 15,0 0-31-15,1 0 10 0,-1-7-22 16,0 0 2-16,-6-32 2 15,7 39 15-15,-7-39-11 0,6 31-13 16,-6-31 12-16,0 0 4 16,6 29-16-16,-6-29-16 15,0 0 32-15,0 0-15 16,0 0-19-16,0 0-128 0,0 0-123 16,0 0-128-16,0 0-48 15,0 0-9-15</inkml:trace>
  <inkml:trace contextRef="#ctx0" brushRef="#br0" timeOffset="1029">1075 993 613 0,'0'0'163'0,"0"0"-8"15,0 0-9-15,0 0-3 0,0 0 62 16,0 0 27-16,0 0-51 16,38-14-67-16,6 14 3 0,6 0-2 15,1 0-10-15,-1 0-59 16,6 3-26-16,-5-3-8 0,-7-3-5 16,6-1-12-16,-6 1 10 15,-19-1-131-15,-25 4-256 0,32-3-240 16</inkml:trace>
  <inkml:trace contextRef="#ctx0" brushRef="#br0" timeOffset="1752">1962 1580 360 0,'6'28'77'0,"-6"-28"49"0,0 0-23 16,-6 32-39-16,6-32-15 15,0 0 46-15,-19 31-8 16,19-31-1-16,0 0 6 0,0 0 20 16,-44 25 73-16,44-25 0 15,-32 11-59-15,32-11-34 0,0 0-4 16,0 0-55-16,-31-21 27 15,31 21-25-15,-13-29-11 0,1-2-4 16,12-1-2-16,0 0-8 16,0-7-16-16,6 0-2 15,0-7 18-15,1 0-3 16,-1 4-86-16,0-1-159 0,0 8-208 16,1 0-125-16</inkml:trace>
  <inkml:trace contextRef="#ctx0" brushRef="#br0" timeOffset="1953">1987 1283 1064 0,'0'0'218'0,"0"28"-40"15,0-28-80-15,0 0-69 0,0 0-22 16,0 0-171-16,0 0-213 16,0 0-113-16</inkml:trace>
  <inkml:trace contextRef="#ctx0" brushRef="#br0" timeOffset="2348">1415 1671 774 0,'0'0'77'0,"0"0"10"16,0 0 12-16,0 0-32 15,0 0-30-15,0 0 0 0,37 22-21 16,-37-22 4-16,32 3-35 15,-32-3 22-15,0 0 20 0,0 0-17 16,38-14-40-16,-38 14 42 16,0 0-5-16,0 0-17 15,6-35-3-15,-6 35-2 16,0 0 38-16,0 0 1 0,0 0-62 16,0 0 34-16,0 0 4 15,0 0 6-15,-44 3 3 0,44-3-19 16,-44 43 30-16,19 3-5 15,6-4-15-15,6 4-11 0,1 0 37 16,12-46-42-16,-7 60-1 16,7-14 40-16,0-46-19 0,0 46-246 15,0-46-164 1</inkml:trace>
  <inkml:trace contextRef="#ctx0" brushRef="#br0" timeOffset="3168">1157 1325 631 0,'0'0'133'0,"-6"43"-6"0,12-8-61 16,-6 0-16-16,0-35 3 16,0 50-18-16,-6-11-50 0,-7-4 31 15,13-35-5-15,-25 49 0 16,-6-10-28-16,31-39 38 0,-44 43-21 16,6-19-8-16,38-24-5 15,-38 25 25-15,38-25-2 0,0 0-27 16,0 0-11-16,0 0-39 15,-31-46 12-15,24 7 16 0,7 39 6 16,13-39 33-16,-13 39 20 16,25-38-37-16,-25 38 9 15,0 0 8-15,0 0 0 16,32-15 10-16,-32 15-4 0,0 0 2 16,0 0 24-16,0 0 1 15,0 0-9-15,0 0-24 0,12 43 8 16,-12-43 18-16,-25 39-39 15,25-39 4-15,-38 32 12 0,1-8 6 16,37-24 3-16,-51 14-28 16,51-14 28-16,-44 7-12 0,44-7 11 15,-37-10-8-15,37 10-20 16,0 0 17-16,0 0 9 16,0 0-6-16,0 0-13 15,0 0-7-15,0 0 8 0,0 0 5 16,0 0 4-16,0 0 9 15,0 0-9-15,0 0 9 0,-32 46-1 16,32-46 24-16,-19 35-24 16,19-35-11-16,0 0 19 0,0 0-9 15,-37 35-25-15,37-35 26 16,0 0-4-16,0 0 3 0,0 0 3 16,0 0-25-16,0 0 15 15,0 0-9-15,-13-35 3 16,13 35-18-16,6-35 12 15,-6 35 8-15,0 0-8 0,0 0 7 16,0 0 2-16,38-18 28 16,-38 18 26-16,0 0-33 0,0 0 46 15,19 35 64-15,-13 1 3 16,-18 3-20-16,-14 0-73 0,-11 3-7 16,37-42-5-16,-63 60-8 15,6-14-18-15,7-7-25 0,6-11-161 16,44-28-159-16,-50 21-98 15</inkml:trace>
  <inkml:trace contextRef="#ctx0" brushRef="#br0" timeOffset="3376">774 1269 1146 0,'37'-4'205'0,"-5"4"-17"0,5-3-93 15,1 3-57-15,0-4-30 16,0-3 14-16,-1 3-222 16,-37 4-248-16</inkml:trace>
  <inkml:trace contextRef="#ctx0" brushRef="#br0" timeOffset="3688">623 1565 834 0,'0'0'191'0,"0"0"-1"15,0 0-124-15,0 0-20 16,0 0-14-16,-38-14-39 16,38 14 7-16,0 0 16 0,-50 7 12 15,12 8-22-15,38-15 105 16,-44 49-37-16,6-3-13 0,7 0 37 16,-1 7-35-16,-5-4-35 15,5 4-4-15,-12 0-5 0,0 0 5 16,-6-3-6-16,0-4-11 15,6-4-116-15,44-42-249 16,-51 46-113-16</inkml:trace>
  <inkml:trace contextRef="#ctx0" brushRef="#br0" timeOffset="3877">271 2382 1628 0,'50'-7'349'16,"0"0"-110"-16,7-11-117 0,12 0-80 15,0-3-20-15,7-4-1 16,5 4-109-16,-5 3-223 16,-7-3-316-16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07.5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1053 654 0,'0'0'236'0,"0"0"117"15,0 0-27-15,0 0-49 16,0 0-82-16,0 0-52 0,38-10-87 16,-38 10-22-16,44-39-3 15,-6 0-20-15,0-7 0 16,-7-7-17-16,7-7 3 16,-7-11 3-16,7-17-22 0,0-15 29 15,-1-10-14-15,1 4-18 16,0 10 31-16,-7 17-13 0,-6 15-4 15,-6 25 5-15,0 10-7 16,-19 32 13-16,0 0-4 0,31 18 4 16,-12 17 19-16,-6 18-5 15,-7 14-14-15,7 11-5 0,-13 3 20 16,6-3-21-16,7 3 16 16,-7-10 9-16,0-4 0 0,7-3 45 15,-1-8-36 1,-5-6-17-16,-1-4 4 0,0-8-12 15,-6-38 6-15,0 36-14 16,0-36 5-16,0 0 11 0,0 0-31 16,6 39 28-16,-6-39-4 15,0 0-4-15,0 0 3 0,0 0-22 16,0 0 26-16,0 0-2 16,0 0-14-16,0 0-159 0,0 0-174 15,0 0-234-15,0 0-35 16</inkml:trace>
  <inkml:trace contextRef="#ctx0" brushRef="#br0" timeOffset="253">327 823 1116 0,'0'0'319'0,"0"0"-27"0,0 0 19 16,0 0-62-16,32-24-87 16,5 6-32-16,14 0-40 15,-1 8-36-15,0-1-33 0,-6 1-16 16,-6 2 7-16,-7 5-25 16,-31 3 18-16,0 0-142 15,0 0-193-15,0 0-229 0,32-7-121 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06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75 1257 0,'0'0'326'16,"0"0"-23"-16,0 0-136 16,0 0-52-16,0 0-1 0,31-14-17 15,13 0-33-15,7 3-29 16,11 1-18-16,8-1 14 0,5 4-14 15,0 4-1-15,-5-1 0 16,-14 4-12-16,-6 0-4 16,-6 4 0-16,-12-4-13 15,-32 0 1-15,0 0-33 0,0 0-98 16,0 0-200-16,0 0-210 16,6 31-54-16</inkml:trace>
  <inkml:trace contextRef="#ctx0" brushRef="#br0" timeOffset="238">63 333 471 0,'0'0'182'0,"0"0"40"16,0 0 14-16,0 0 57 15,0 0 8-15,0 0-31 16,31 18-58-16,19-15-43 0,7-3-12 15,12-7-47-15,0-3-45 16,7-1-42-16,-1 1-18 0,-12 2-10 16,-6-2-5-16,-13 3 14 15,-44 7-191-15,37-7-322 0,-37 7-260 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12.6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1770 485 0,'0'0'72'0,"-6"-21"33"15,6 21-43-15,0 0-6 16,0 0-41-16,0 0 5 0,0 0 47 16,31-7-7-16,0 0 24 15,13 3-8-15,7 4-16 16,12 0 46-16,6 0-8 0,12-3-54 15,1-1-8-15,6-3-31 16,0 0 34-16,-6-4-25 0,0 1-14 16,-13-1 0-16,-13 4 0 15,-5 0 0-15,-20 3 17 0,-31 4 59 16,31-3 1-16,-31 3 18 16,0 0-24-16,0 0-30 0,0 0-37 15,0 0-8-15,0 0 4 16,0 0 16-16,7-32-10 15,-7 32-6-15,-7-39 0 0,7 4-9 16,-6 3 9-16,-6-7-4 16,5-3-4-16,1-1-11 0,-7-6 16 15,7-8-9-15,6-3 1 16,0-7 0-16,0-3 5 16,0 9 15-16,0 5-9 0,0 6 15 15,0 12-10-15,0 38-5 16,0-36-27-16,0 36 14 0,0 0 4 15,0 0 21-15,0 0-8 16,0 0-4-16,0 0 22 0,0 0-22 16,0 0-12-16,0 0-5 15,0 0 0-15,0 0 46 16,0-35-9-16,0 35-9 0,0 0-11 16,0-35-3-16,0 35 3 15,0 0-8-15,0 0-8 16,0 0 5-16,6-32 19 0,-6 32-19 15,0 0 15-15,0-36 14 16,0 36-5-16,0 0-28 0,0 0 6 16,0 0-4-16,0 0 3 15,7-35 5-15,-7 35 5 0,0 0 10 16,0 0 3-16,0 0-16 16,0 0-5-16,0 0 8 0,37-25-6 15,1 11 0-15,0 11 12 16,12 3 16-16,7 3-22 15,6 1-18-15,6-4 18 16,12 3 19-16,1 1-8 0,6 3-4 16,6 3-19-16,1 1 2 15,-1 3-7-15,0 0 34 0,1-3-11 16,-7-8-6-16,-7 8-5 16,-5-4-13-16,-13 4 6 0,-7-4 8 15,-6 0 35-15,-12 0-36 16,0-4 5-16,-38-3 0 0,44 8-8 15,-6-1 2-15,-38-7 21 16,37 3-6-16,-37-3-9 16,44 7-13-16,-44-7 23 15,32 4-29-15,-32-4 22 0,0 0 7 16,0 0-120-16,0 0-128 16,0 0-23-16,0 0 9 0,0 0 17 15,0 0 35-15,19-32 40 16,-19 32 1-16</inkml:trace>
  <inkml:trace contextRef="#ctx0" brushRef="#br0" timeOffset="437">2458 540 188 0,'0'0'36'0,"0"0"7"16,0 0 1-16,0 0-31 0,0 0-7 15,0 0 2-15,0 0 2 16,0 0 47-16,0 0 32 0,-7 32-26 16,14 0 6-16,-7-32-7 15,37 49 32-15,-5-10-42 0,5-7 22 16,1-7-19-16,6-4-26 16,-6 0-12-16,0-7-11 0,-38-14-11 15,44 14 11-15,-44-14 97 16,0 0-35-16,37-3-32 0,-37 3-41 15,0 0 8 1,0 0 30-16,0 0 16 0,0 0-31 16,0 0-31-16,13-35 28 15,-13 35-18-15,0 0 3 0,0 0 13 16,0 0-13-16,0 0 12 16,-38 24-21-16,38-24 17 0,-44 50-14 15,13-8 10-15,31-42-1 16,-38 50-31-16,0-15 43 0,38-35 8 15,-37 35-26-15,5-6 13 16,32-29-14-16,0 0 4 0,-38 42 8 16,20-10-221-16,5-4-296 15</inkml:trace>
  <inkml:trace contextRef="#ctx0" brushRef="#br0" timeOffset="1356">3300 1021 752 0,'0'0'210'0,"0"0"3"16,38-39-48-16,-38 39-83 0,25-49-3 15,-6-5 10-15,-1 5-51 16,1 0 10-16,-6-12-57 16,-1-6 17-16,7-3 10 0,0-8-21 15,6 0-5-15,0 7-10 16,-6 8 18-16,0 13 0 15,0 15 0-15,-19 35-20 16,31-21 2-16,-31 21 24 0,32 10 6 16,-7 22 20-16,0 11-38 15,-6 10-5-15,0 3 11 0,-7 4 9 16,1 4-9-16,6-4 11 16,-13-3 18-16,13-8 106 0,-13-3-56 15,7-7-41-15,-7-4-12 16,-6-35-31-16,19 39 17 0,-19-39-12 15,0 0-7-15,0 0 7 16,19 35 3-16,-19-35-14 16,0 0 14-16,0 0 9 0,0 0-12 15,0 0-5-15,0 0 2 16,0 0 5-16,0 0-179 16,0 0-198-16,0 0-68 0,0 0 2 15</inkml:trace>
  <inkml:trace contextRef="#ctx0" brushRef="#br0" timeOffset="1593">3514 512 431 0,'0'0'174'0,"0"0"49"15,0 0-48-15,0 0 35 16,37 14-55-16,7-7-65 0,0-7-47 16,0 4-18-16,-6-4-12 15,6-4-9-15,-44 4-24 0,44 4 20 16,-44-4-268-16,31 0-141 16</inkml:trace>
  <inkml:trace contextRef="#ctx0" brushRef="#br0" timeOffset="1976">4230 657 828 0,'6'39'223'0,"-6"-39"18"16,38 14-43-16,6-11-38 0,0-3-21 15,6-3-45-15,1-1-61 16,-1-3-21-16,-12 0-12 0,-1 4 0 16,-37 3 17-1,0 0-27-15,38-7-97 0,-38 7-155 16,0 0-10-16,0 0 26 16,0 0-19-16,0 0-9 0</inkml:trace>
  <inkml:trace contextRef="#ctx0" brushRef="#br0" timeOffset="2164">4343 915 620 0,'0'0'107'0,"0"0"24"16,0 0-17-16,0 0 5 16,0 0-43-16,0 0-42 15,57-7 6-15,-7-4-8 16,7 1-7-16,-1-1-20 0,-5 4 19 15,5 0-41-15,1 0 13 16,-13-4-213-16,-7 1-168 0</inkml:trace>
  <inkml:trace contextRef="#ctx0" brushRef="#br0" timeOffset="2484">5192 385 722 0,'0'0'221'15,"0"0"5"-15,0 0-38 16,0 0-81-16,0 0-27 15,0 0 67-15,0 0 8 0,19 32-23 16,-13 6-68-16,0 8-36 16,1 7 8-16,-1 4-11 15,-6 7-9-15,12-1-9 0,-5-3-18 16,5-3 1-16,1-11 14 16,-1-4-2-16,-5-7-225 0,-7-35-365 15</inkml:trace>
  <inkml:trace contextRef="#ctx0" brushRef="#br0" timeOffset="3222">1917 236 430 0,'0'0'72'0,"0"0"70"0,-13 25-11 15,1 7 23-15,12 0-46 16,0 7-53-16,6-8 14 0,0 5 57 16,-6-36-63-16,13 46-36 15,0-11-16-15,-13-35-17 0,18 39 20 16,-18-39-1-16,0 0-229 16,26 32-192-16</inkml:trace>
  <inkml:trace contextRef="#ctx0" brushRef="#br0" timeOffset="3644">1628 286 335 0,'0'0'110'16,"0"39"21"-16,6-8-56 16,-6-31-20-16,13 46-7 15,-13-46-31-15,19 43-1 0,-19-43-16 16,0 0-18-16,0 0 11 16,0 0 10-16,18 35 6 0,-18-35 3 15,0 0-10-15,0 0 4 16,0 0 2-16,-37 25-12 0,37-25 14 15,-51 7-20-15,7-11-3 16,13-3-34-16,31 7 77 16,-38-10-30-16,38 10 0 0,-44 0 17 15,44 0 7-15,-44 7-12 16,44-7-1-16,-44 21-5 16,44-21-12-16,0 0 6 0,-31 46 9 15,31-46-21-15,-6 42 12 16,6-42 7-16,0 0-69 0,25 43-97 15,-25-43-84-15</inkml:trace>
  <inkml:trace contextRef="#ctx0" brushRef="#br0" timeOffset="4036">1923 0 365 0,'0'0'101'0,"0"0"17"16,0 0-17-16,0 0-23 16,0 31-40-16,0-31-12 0,-6 32-12 15,6-32 12-15,-38 39-23 16,7-7-3-16,31-32-7 0,-50 28 9 15,6-7 3-15,44-21 2 16,-44 18 6-16,44-18-21 0,0 0 1 16,-38-4-23-16,38 4 27 15,0 0-9-15,-25-45 12 16,6 6 0-16,13 7-11 16,6 32 17-16,0 0-6 0,-13-25 0 15,13 25-13-15,0 0 5 16,0 0 11-16,0 0 5 0,0 0 9 15,-44 28-17-15,44-28-13 16,-38 36 13-16,38-36-194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17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1107 704 935 0,'0'0'133'16,"0"0"-21"-16,0 0-61 15,0 28-11-15,0-28-40 0,-12 32 58 16,-1 3-9-16,-6 0-26 16,7 1-13-16,-1-1-17 15,-6 0 7-15,1 1 0 0,-14-4 29 16,-6-1-137-16,1-2-209 15,-1-12-65-15</inkml:trace>
  <inkml:trace contextRef="#ctx0" brushRef="#br0" timeOffset="583">793 520 395 0,'0'0'131'16,"-25"35"-24"-16,25-35-21 0,-6 50-35 15,6-11-24-15,0-1 0 16,6-2-7-16,-6-36-20 15,6 39 3-15,1-11 23 0,-7-28-18 16,0 0-17-16,0 0 2 16,0 0 21-16,0 0-6 0,-44 28-8 15,44-28 9-15,-44-3-20 16,6-4 17-16,38 7-20 16,-44-32 23-16,44 32-15 0,-44-32-12 15,44 32 18-15,-50-14-8 16,12 14 14-16,38 0 5 0,-44 28-21 15,44-28 15-15,-44 57 16 16,19-11-41-16,6 0 20 0,0 3 25 16,6-7-22-16,1-3-11 15,12-39 16-15,-6 46 75 16,6-46-17-16,-13 39 44 16,13-39-1-16,0 0-65 0,-50 28-14 15,6-10 121-15,6-14-33 16,38-4 14-16,-50-15-72 0,12-6 8 15,38 21 7-15,-38-46-58 16,19 0 9-16,7 0 0 0,18-7-45 16,0 0 31-16,20 4 2 15,5-1-30-15,7 5 16 0,6 6-67 16,0 7-139-16,6 4-221 16,-6 3-155-16</inkml:trace>
  <inkml:trace contextRef="#ctx0" brushRef="#br0" timeOffset="793">787 396 1332 0,'0'0'188'15,"0"0"2"-15,0 0-56 16,0 0-76-16,31-3-56 0,-31 3 21 16,0 0-259-16,32-7-297 15</inkml:trace>
  <inkml:trace contextRef="#ctx0" brushRef="#br0" timeOffset="1119">1120 0 1041 0,'-44'22'269'0,"6"-5"-20"16,-6 5-79-16,7 2-65 0,-7-3-51 15,0 1-28-15,-7 2-31 16,1-6 16-16,0 0-4 0,6-1-2 15,6-6-10-15,38-11-3 16,-44 4 21-16,44-4-10 16,0 0-48-16,-38-22 14 0,19-9 1 15,13-5-8-15,6 1 35 16,0 3 21-16,0 4-30 16,0 28 2-16,-6-28-3 0,6 28 13 15,0 0 8-15,-44 3-14 16,-6 15 3-16,-1 10-78 0,-5 7-353 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20.3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56 50 0,'0'0'-20'0,"0"0"6"16,0 0 8-16,0 0 9 16,0 0 15-16,0 0 23 15,0 0 16-15,0 0 26 0,0 0 3 16,0 0 28-16,0 0-1 15,-12-28-46-15,12 28-18 0,0 0-22 16,0 0-9-16,-13-28-13 16,13 28 22-16,0 0-9 15,0 0 10-15,0 0 5 0,0 0-15 16,0 0-14-16,0 0 6 16,0 0-3-16,0 0-3 0,0 0 100 15,0 0-35-15,-19 42-2 16,13 4 18-16,0-4-26 0,-1 1 88 15,1-4-56-15,6 7-38 16,-6-4-36-16,-1 0-2 16,7 1 19-16,-6-1-10 0,6-3-24 15,0-39 7-15,0 39-3 16,0-39 9-16,-6 39-21 16,6-39-4-16,0 0 22 0,0 0-10 15,6 35-15-15,-6-35 50 16,0 0-2-16,0 0-19 0,44 36 0 15,0-15 19-15,13-4-28 16,6-2 4-16,12-1-14 0,7-4 11 16,6 1 21-16,12 3-39 15,7 0 0-15,6 0 5 0,0-7 33 16,13 8-26-16,0-8-21 16,-7 0 24-16,-6 0 1 0,-12 0 18 15,-13-4-30-15,-13-3 11 16,-24 0-3-16,-7 0 16 15,-44 0 77-15,0 0-28 16,0 0-50-16,0 0 7 0,0 0-3 16,0 0-34-16,0 0 22 15,0 0-4-15,0 0-7 0,0 0-6 16,0 0 15-16,0 0-15 16,0 0-1-16,0 0-25 0,0 0-45 15,-13-31-55-15,13 31-54 16,0 0-63-16,-25-36 31 0,25 36-2 15,-31-35 31-15,-1 3 33 16,1 7 49-16,31 25 60 0,-44-31 17 16,19 9 21-16,25 22 26 15,0 0 38-15,-32-24 20 16,32 24 4-16,0 0-34 16,0 0-12-16,0 0 66 0,0 0 8 15,0 0-21-15,0 0 12 16,0 0-36-16,44 31-22 0,-6-6 7 15,0-4 50-15,-7-3-51 16,7-4-4-16,-1 0-6 0,-37-14-10 16,44 18-7-16,-44-18 7 15,38 11-7-15,-38-11-20 0,0 0 64 16,0 0-3-16,0 0-11 16,0 0-15-16,0 0-22 15,0 0-26-15,0 0 44 16,6 35 114-16,-6-35-61 0,-37 46-5 15,-7-7-41-15,6-8-17 16,38-31-16-16,-44 43 16 0,44-43-12 16,-38 49-21-16,38-49-126 15,-25 43-270-15,25-43-178 0</inkml:trace>
  <inkml:trace contextRef="#ctx0" brushRef="#br0" timeOffset="631">2420 964 689 0,'0'0'246'16,"0"0"99"-16,0 0-52 0,0 0-54 15,-19 36-49-15,19-36-1 16,0 0-29-16,0 0-70 0,0 0-46 16,0 0-23-16,0 0-6 15,13-39-7-15,6 0-6 16,6-3-29-16,6-8 33 15,1-10-6-15,-1-7-31 0,13-11-14 16,-6-7 2-16,0 4 22 16,-1 7 12-16,-5 17-10 0,-7 15 13 15,-13 10-25-15,-12 32 22 16,0 0 17-16,0 0-19 0,26 43 21 16,-14 2 2-16,1 12-5 15,-7 3-3-15,7-3-4 16,-1-1 5-16,1 1 0 0,6-4-5 15,-7-7-4-15,-6-4 22 16,7-3-11-16,-13-39-21 16,13 42 7-16,-13-42-17 0,0 0-164 15,0 0-166-15,0 0-138 16,0 0-60-16</inkml:trace>
  <inkml:trace contextRef="#ctx0" brushRef="#br0" timeOffset="817">2577 721 660 0,'0'0'147'0,"0"0"13"0,38-46-13 16,0 21-68-16,-7 4-54 15,7 10-20-15,6 1-13 0,-6 2-43 16,6 1-195-16,6 4-129 15</inkml:trace>
  <inkml:trace contextRef="#ctx0" brushRef="#br0" timeOffset="1057">3702 646 1113 0,'0'0'266'0,"38"7"-40"16,-38-7-37-16,38-3-99 16,0-4-73-16,-1 0 21 0,7-4-28 15,-6 8-4-15,-38 3-3 16,44-7-7-16,-44 7-131 0,0 0-176 16,0 0-47-16,0 0 28 15,0 0 68-15,0 0 64 0,-69 35 45 16</inkml:trace>
  <inkml:trace contextRef="#ctx0" brushRef="#br0" timeOffset="1192">3445 841 563 0,'0'0'213'0,"0"0"-15"16,0 0-49-16,44 10-28 0,6-6-48 16,7-8-20-16,12-3-37 15,-6 0-6-15,6-3-10 0,-6-1-157 16,-1 0-125-16,-5-3-88 15</inkml:trace>
  <inkml:trace contextRef="#ctx0" brushRef="#br0" timeOffset="1528">4344 618 515 0,'0'0'121'0,"0"39"7"0,0-39 18 16,0 0 23-16,12 49-57 16,-12-49-15-16,0 0-17 0,44 39-37 15,-44-39-12-15,50 22-47 16,-50-22 36-16,51 0-37 0,-51 0 45 16,44-18-37-16,-44 18 21 15,0 0-39-15,31-46 49 0,-18 4-51 16,-13 42 23-1,6-53 6-15,-6 53 0 0,-13-46 0 16,13 46 0-16,0 0-14 16,-50-25 4-16,6 25 14 0,-6 7 0 15,6 11-8-15,0 6 1 16,0 1-13-16,6 3-150 0,38-28-150 16,-38 36-124-16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27.2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60 1042 0,'38'-10'34'16,"12"3"-20"-16,7-4-21 15,6 0 11-15,0 4 3 0,0 0-44 16,-1 0-242-16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7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25 708 0,'0'0'170'16,"0"0"-8"-16,38-4-79 15,-38 4-41-15,0 0-27 0,44-10-7 16,-44 10-11 0,44-7-89-16,-44 7-108 0,44-4-43 15,-44 4-35-15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26.6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1773 282 444 0,'-32'-10'137'16,"32"10"-2"-16,0 0-10 0,0 0-10 15,0 0-42-15,0 0-64 16,0 0 4-16,0 0 2 0,-31-7-18 16,31 7-8-16,0 0 11 15,0 0-7-15,-25 28 38 0,25-28-24 16,-13 39-21 0,13-39 11-16,-13 39 15 0,13-39-12 0,0 0 0 15,-12 38 0-15,12-38 13 16,0 0-10-16,0 0 9 15,0 0-23-15,0 0 20 16,0 0-16-16,-38 11-5 0,38-11 12 16,0 0 5-16,0 0 12 15,-38-25-23-15,38 25-10 0,0 0 8 16,-37-21 17-16,37 21-14 16,0 0 5-16,-44-7-25 0,44 7 34 15,-44 18 13-15,44-18-12 16,-44 24-18-16,6 1 8 15,38-25 6-15,-50 28-12 16,6-6 1-16,12-1 9 0,32-21 10 16,-50 14 11-16,12-7-25 15,38-7 0-15,-44 0-14 0,44 0 20 16,-44-18 2-16,44 18-13 16,-50-17 5-16,50 17 182 0,-44-18-40 15,44 18-55-15,-44-11 28 16,-6 8 25-16,-1 6 48 0,1 8-13 15,-13 3-66-15,-12 0-39 16,-1-7-29-16,-5 4-30 0,-1-4 3 16,7-3-7-16,5-8-7 15,8-3 9-15,5 0 3 16,13-4-4-16,44 11-13 16,-44-21-40-16,44 21-96 0,-31-35-271 15,18-1-152-15,13-6-55 16</inkml:trace>
  <inkml:trace contextRef="#ctx0" brushRef="#br0" timeOffset="189">930 7 1511 0,'0'0'276'16,"32"-4"17"-16,-32 4-111 0,0 0-96 15,31-3-64-15,-31 3 3 16,32 3-169-16,-32-3-195 0,0 0-136 16,31 42-4-16,-12 4 5 15</inkml:trace>
  <inkml:trace contextRef="#ctx0" brushRef="#br0" timeOffset="361">698 699 1040 0,'0'0'130'16,"0"0"95"-16,0 0-42 15,0 0-63-15,56 7-54 0,1-10-34 16,-1-8-47-16,-5-3 32 16,-7-4-301-16,0-3-139 0,-13-7-62 15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36.3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484 91 648 0,'0'0'223'15,"0"0"-4"-15,0 0 25 16,0 0-38-16,0 0-37 16,0 0-59-16,0 0-60 0,0 0-26 15,0 0-6-15,0 0-29 16,0 0 30-16,-19 39 5 0,0-7-24 15,-6 0 0-15,25-32 17 16,-25 39-17-16,-6-11-9 0,31-28 9 16,-38 28 19-16,38-28-29 15,-25 18 13-15,25-18-95 0,0 0-74 16,0 0-34-16,-44-32 32 16,25-3 63-16,6 0 22 0,7-4 22 15,-6-7 46-15,5 0 28 16,-5 7-31-16,12 4 26 15,0 35 57-15,0 0-18 16,0 0 110-16,0 0 19 0,0 0-39 16,-51 17-50-16,7 15-71 15,19 3 18-15,0 1-13 0,6 3-28 16,7-1 37-16,-1 1-77 16,13-39-453-16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36.8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585 16 1094 0,'-13'39'164'0,"13"-39"114"0,0 0 4 15,-25 42-52-15,0-13-108 16,25-29-74-16,-25 38-17 0,-7-9-1 15,32-29-24-15,-38 32-2 16,7-15 12-16,31-17-6 16,-38 18-19-16,38-18 24 0,0 0-20 15,0 0 17-15,0 0-12 16,0 0-15-16,0 0 15 16,-25-46-23-16,13 4 23 15,12-1 10-15,0-3-15 0,-7 11-7 16,7 35 27-16,-6-39-28 15,6 39 13-15,0 0 15 0,-50-7-15 16,-7 14-10-16,1 18-21 16,-14 14-372-16,-5-1-386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39.4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585 0 1665 0,'0'0'147'16,"0"0"40"-16,0 0-51 15,-44 43-53-15,-13 3-40 16,-6-4-29-16,-12 7 10 0,-26 4-165 15,-12 0-303-15,-19 4-189 16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37.5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2935 50 1105 0,'0'0'300'16,"0"0"66"-16,-31 35-49 16,5 4-74-16,14 7-98 0,6 4-64 15,6 6-39-15,6 4-29 16,0 4-9-16,7-4 12 15,-1-4-32-15,1-3-135 0,-7-7-262 16,-6-7-179-16,0-39-66 16</inkml:trace>
  <inkml:trace contextRef="#ctx0" brushRef="#br0" timeOffset="519">2658 379 972 0,'0'0'137'0,"0"0"101"15,0 0-12-15,0 0-28 16,-44 17-90-16,44-17-23 0,-44 46-33 16,44-46-36-16,-37 53 9 15,37-53-30-15,-44 50 19 0,44-50-17 16,0 0 3-1,0 0 3-15,-38 39 0 0,38-39 0 16,0 0-17-16,0 0-104 16,0 0 28-16,-44-50 32 0,25 8 54 15,19 42-10-15,0 0-17 16,-12-39 25-16,12 39 15 16,0 0-16-16,0 0 16 0,0 0-25 15,-13 46 16-15,7 0-4 16,-1 0 31-16,1 0-27 0,0-4 6 15,6-42-21-15,-25 56 35 16,25-56-15-16,-32 50-30 16,32-50 44-16,0 0 4 15,-63 25-30-15,63-25 11 0,-50 0 15 16,50 0-48-16,-44-50 13 16,19-6 5-16,12-8 32 15,7 11-38-15,6 53 12 0,0-57 8 16,0 57 20-16,0 0-14 15,0 0-19-15,0 0 10 0,0 0 12 16,0 0-24-16,-69 36 37 16,0 10-42-16,6 7-138 15,-6 3-342-15</inkml:trace>
  <inkml:trace contextRef="#ctx0" brushRef="#br0" timeOffset="699">1936 1191 1447 0,'81'0'168'0,"7"-7"-84"0,-6 0-3 16,0 0-81-16,-13-7-101 15,0-4-282-15,-25-3-190 16</inkml:trace>
  <inkml:trace contextRef="#ctx0" brushRef="#br0" timeOffset="900">2482 124 1941 0,'0'0'223'16,"0"0"-24"-16,0 0-116 0,0 0-20 16,0 0-57-16,0 0-24 15,0 0-415-15,0 0-333 16</inkml:trace>
  <inkml:trace contextRef="#ctx0" brushRef="#br0" timeOffset="1671">1854 0 660 0,'0'0'86'0,"0"0"71"0,0 0 31 16,0 0-28-16,0 0-42 16,0 0-63-16,0 0-13 0,0 0-42 15,0 0 28-15,0 0-34 16,-6 53 21-16,6-7-6 16,0 0 41-16,0-3-48 0,0-43 4 15,-7 60 3-15,7-60-1 16,-25 56-8-16,25-56-6 15,0 0 29-15,-38 53-17 16,38-53 15-16,0 0-31 0,-50 22 28 16,50-22-53-16,0 0 53 15,0 0-95-15,0 0 21 0,-44-43 18 16,44 43 22-16,0 0 12 16,0 0 17-16,-25-42-38 15,25 42 16-15,0 0 9 0,0 0 0 16,0 0-16-16,0 0 34 15,0 0-18-15,0 0 5 16,0 0 6-16,-44 42-6 16,44-42-5-16,0 0 14 0,0 0-28 15,-57 39 21-15,57-39-33 16,0 0 23-16,-50 18 10 16,50-18-7-16,0 0-40 0,-50-7 11 15,50 7 33-15,0 0-11 16,0 0 7-16,-44-11 4 0,44 11-4 15,0 0-4-15,-25 49 10 16,12 4 5-16,7 4-11 16,0 0 63-16,-7 6 1 0,7 1-5 15,-13-4 63-15,-6-4-44 16,-7-6-2-16,-5-4-31 16,-14-7-19-16,1-7 9 15,-13-11 92-15,7-11 25 0,-1-6-37 16,7-11-3-16,0-11-13 15,12-14-59-15,13-14 18 16,6-10-44-16,13-15-10 0,12-3 8 16,13-4-9-16,12 0 7 15,19 11-40-15,13 0-79 0,13 0-219 16,12 7-250-16,6 0-103 16</inkml:trace>
  <inkml:trace contextRef="#ctx0" brushRef="#br0" timeOffset="2052">207 269 1676 0,'0'0'243'0,"0"0"-19"16,69-25-53-16,7 8-95 15,5-1-32-15,-5 4-31 16,-1 0-25-16,-18 3-194 16,-7 0-257-16,-50 11-131 0</inkml:trace>
  <inkml:trace contextRef="#ctx0" brushRef="#br0" timeOffset="2223">0 414 1017 0,'0'0'225'16,"0"0"59"-16,0 0-20 16,0 0-89-16,0 0-112 15,69 0-7-15,-6-7-35 16,-7 0-18-16,1 0-85 0,-57 7-264 15,56-18-153-15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43.6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0 770 0,'0'0'270'0,"-38"39"29"16,38-39-110-16,0 0-8 15,0 0 25-15,0 0-92 16,44 7-82-16,0-7-11 0,0-7 6 16,6 0-15-16,1 0-34 15,-7 0 22-15,0 0 16 16,-44 7-75-16,44-4-220 16,-44 4-176-16,0 0-52 0</inkml:trace>
  <inkml:trace contextRef="#ctx0" brushRef="#br0" timeOffset="192">6 286 1146 0,'0'0'294'16,"0"0"-7"-16,0 0-48 15,38 4-109-15,6-8-61 0,6-6-38 16,-6-1-11-16,13 1-5 15,0-1-15-15,5 0-24 16,-5 8-110-16,-13-1-228 0,0 1-185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42.9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0 976 715 0,'0'0'267'15,"0"0"82"-15,0 0-5 0,0 0-49 16,0 0-11-16,0 0-45 16,0 0-84-16,0 0-87 0,0 0-19 15,32-39-30-15,-7-3-24 16,6-8 25-16,-5-7-15 16,11-10-15-16,-5-10-3 15,12-12 19-15,0-13-6 0,6-1-21 16,-6 4 31-16,6 11-14 15,-12 17 4-15,-7 18 0 16,-5 14-19-16,-26 39 1 0,0 0 23 16,0 0-2-16,44 39 5 15,-13 18-12-15,-12 10-3 0,0 11 20 16,-7-4-5-16,1 0-2 16,-1 0-10-16,1-6 4 0,0-15 0 15,-7-8-5-15,6-6 1 16,-12-39 14-16,7 39-7 15,-7-39-9-15,0 0 17 16,0 0-11-16,0 0-11 0,0 0-92 16,0 0-141-16,0 0-182 15,0 0-143-15,-38 0-37 16</inkml:trace>
  <inkml:trace contextRef="#ctx0" brushRef="#br0" timeOffset="229">321 587 728 0,'0'0'164'0,"0"0"120"16,0 0 1-16,0 0-31 0,38-28-16 16,6 10-77-16,6 8-82 15,13-1-2-15,6 4-15 16,-6 0-57-16,-7 0-15 0,-12 3 35 15,0 1-21-15,-44 3-4 16,0 0-378-16,44-4-149 0,-44 4-42 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48.0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 0 656 0,'0'0'177'0,"0"0"74"0,0 0 101 16,-6 46-28-16,-19 4-67 16,0 10-85-16,0 10-57 15,-7 12 17-15,1 13-53 16,-1 11-27-16,14 4-21 0,-1 6-8 16,25 1-20-16,7-4-3 15,12-3-12-15,12-1 5 0,14-3-154 16,5-10-197-16,7-8-280 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45.2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1258 760 0,'0'0'159'15,"0"0"58"-15,0 0-56 16,0 0 0-16,0 0 80 16,0 0-35-16,0 0-67 0,12 35-26 15,7-3-30-15,6 7-19 16,-6-4-20-16,-6 1-32 0,-1 3 3 15,-5-4-15-15,-1-7 9 16,-6-28-19-16,0 0-209 16,0 39-227-16,0-39-114 0</inkml:trace>
  <inkml:trace contextRef="#ctx0" brushRef="#br0" timeOffset="220">88 640 1725 0,'0'0'175'16,"0"0"35"-16,37 14-28 15,-37-14-75-15,0 0-46 16,0 0-24-16,32 14-23 0,-32-14-14 15,0 0-353-15,0 0-348 16</inkml:trace>
  <inkml:trace contextRef="#ctx0" brushRef="#br0" timeOffset="840">490 1339 728 0,'44'22'205'0,"-44"-22"47"16,50 7-94-16,-12-11-72 0,6 1-13 15,-44 3-67-15,50-25-6 16,-6 0 10-16,-44 25-4 0,44-42 7 16,-12-1-25-16,-32 43-41 15,19-56-30-15,-13 10 37 0,-12 3 43 16,6 43-41-1,-19-42 20-15,19 42 37 0,0 0-26 16,-44-18 21-16,44 18-4 16,-57 7 4-16,13 8-23 0,44-15 10 15,-44 31 31-15,44-31-49 16,0 0 23-16,-38 50 24 0,38-50-5 16,7 49 12-16,12-13 52 15,-19-36-60-15,50 46-10 16,6-11 34-16,1-7 46 0,-7 0-25 15,1 1-20-15,-1-1-6 16,-12 0-42-16,-38-28 30 16,31 36 30-16,-31-36-23 0,6 42-2 15,-6-42-10-15,-31 39-8 16,-7-11-14-16,-6-10-8 16,6-4 5-16,-6-7 13 0,7-3-13 15,37-4-7-15,-38-4-67 16,38 4-123-16,0 0-133 0,-25-35-74 15,19 6-59-15</inkml:trace>
  <inkml:trace contextRef="#ctx0" brushRef="#br0" timeOffset="1161">1590 1032 1180 0,'0'-50'282'0,"0"50"-115"0,0 0-83 16,0 0 41-16,0 0 78 15,0 0-68-15,0 0-42 16,6 46-2-16,-6-46-18 0,7 60-10 15,-1-7-22-15,-6-7-21 16,6 0-8-16,-6-3 2 16,6-1-11-16,-12-7 4 0,6-35-17 15,0 46-2-15,0-46-138 16,0 0-212-16,-19 43-240 0,19-43-71 16</inkml:trace>
  <inkml:trace contextRef="#ctx0" brushRef="#br0" timeOffset="1392">1458 544 1336 0,'-19'-32'227'15,"19"32"-15"-15,0 0-48 16,6-35-73-16,-6 35-49 0,0 0-27 16,0 0-2-16,0 0-235 15,44-21-254-15,-44 21-79 0</inkml:trace>
  <inkml:trace contextRef="#ctx0" brushRef="#br0" timeOffset="1864">1885 1092 1105 0,'0'0'213'0,"0"0"-36"15,0 0-74-15,0 0-32 16,-12-53-53-16,18 14-11 0,-6 39 8 15,0 0-15-15,50-35-5 16,-6 24-15-16,7 18 42 16,-7 11-18-16,-7 17 25 0,1 11-7 15,0 4-9-15,-13 3 13 16,-6 0-4-16,-13 0-6 0,0 0-7 16,-18-4-3-16,6-6-1 15,-13-8-5-15,19-35 4 0,0 0-4 16,0 0 8-16,0 0 6 15,-38 25 20-15,38-25-30 16,0 0-1-16,-13-46-10 16,13-11 2-16,13-6 5 0,6-1 6 15,0 4 4-15,6 10-1 16,-25 50-9-16,38-38-11 0,-38 38 20 16,37-15 10-16,-37 15 18 15,51 18 9-15,-20 10-22 16,-31-28 0-16,50 50-8 0,-12-4-16 15,-7-7 4-15,-31-39-21 16,44 46-139-16,-44-46-261 0,44 35-138 16</inkml:trace>
  <inkml:trace contextRef="#ctx0" brushRef="#br0" timeOffset="2448">3300 1103 1032 0,'6'-53'92'16,"-12"3"-39"-16,-1 4 0 16,-5 4 18-16,12 42-40 15,-19-39-17-15,19 39-6 16,0 0-3-16,0 0-15 0,0 0 19 15,0 0 0-15,-44 28-21 16,13 15 100-16,5 10 14 16,8 3-11-16,-1 1-60 0,6-4-17 15,7-4 50-15,0-6 45 16,6-43-21-16,0 42 9 0,0-42-10 16,0 0 25-16,0 0-26 15,44 21-49-15,0-24-23 0,-7-19 1 16,7-16-15-16,0-8 0 15,-6-14-17-15,0-15-53 16,6-10-40-16,-7-10 6 0,1-14 20 16,0-12 61-16,6-16-7 15,-6-5 2-15,-1 8 23 16,1 24-6-16,-13 26 17 0,-6 27-25 16,-19 57-4-16,0 0 34 15,0 0 25-15,6 67 12 0,-12 11 32 16,-13 7 53-16,0 7-49 15,-12 7-7-15,-1-1 12 16,-5 5-24-16,5 3-1 0,1-4-40 16,6-6-19-16,6-8 22 15,6 1 5-15,13-12-19 0,7-10 8 16,5-6 7-16,7-12-35 16,0-7 11-16,-19-42 5 15,44 43-132-15,-44-43-213 0,50 25-260 16,-12-18-199-16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48.9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0 537 968 0,'51'-3'303'0,"-7"3"41"15,-7-4-7-15,7 1-85 16,7-1-111-16,5-3-59 16,7 0-45-16,0 4-35 0,-6-4 7 15,-1 3-9-15,-6 1 20 16,-12-1-20-16,-6 0 6 16,-32 4-11-16,0 0-16 15,0 0 5-15,0 0-40 0,0 0-55 16,0 0 30-16,0 0 19 15,0 0-40-15,0 0 45 0,0 0 16 16,0 0-9-16,0 0 12 16,-38 22 41-16,-6-8 9 0,6-4-25 15,0-3 18-15,-6 4 2 16,7-4-1-16,37-7 0 16,-44 7-22-16,44-7 3 0,-38 11 31 15,38-11-37-15,0 0 36 16,0 0 8-16,-25 35 79 15,25-35-37-15,-6 50 31 0,6-4-49 16,0-46 47-16,6 60-29 16,6-4-40-16,1-6-3 15,-7-1-1-15,7-6-12 0,-13-43-4 16,12 53 4-16,1-7-11 16,-13-46 6-16,0 35 0 0,0-35-26 15,0 0 24-15,0 42-12 16,0-42 13-16,0 0-90 0,0 0-70 15,-6 46-106 1,6-46-119-16,-19 39-58 0,19-39-3 16</inkml:trace>
  <inkml:trace contextRef="#ctx0" brushRef="#br0" timeOffset="213">258 1262 1216 0,'0'0'268'16,"0"0"-24"-16,0 0-54 16,-6-46-42-16,6 46-42 15,0 0-67-15,63-39-26 0,0 11 9 16,-7 10-25-16,7 8 12 16,0 3-9-16,0-1-4 15,0 5-127-15,-13-4-214 0,0 3-165 16,-6 1-35-16</inkml:trace>
  <inkml:trace contextRef="#ctx0" brushRef="#br0" timeOffset="684">1308 0 694 0,'0'0'82'0,"0"0"64"16,0 0 34-16,0 0-23 16,0 0 0-16,0 0 1 0,31 32 5 15,1 11-83-15,5 10-24 16,7 7 26-16,7 7 12 15,-1 7-52-15,0 11-2 0,0-4 86 16,7 4-72-16,-13 0-2 16,0 3 12-16,-13 4 11 15,-12-4-24-15,-6-6-3 0,-13-1 16 16,-6-3-11-16,-13-8-17 16,-13 1 7-16,-5-7 6 0,-14-1-8 15,1-6 13-15,-7-11-17 16,7-4-30-16,6-10-7 15,13-11 13-15,-1-3 3 0,32-18-22 16,0 0-7-16,0 0 17 16,0 0 3-16,0 0-68 0,0 0-69 15,0 0-49-15,0 0-69 16,0 0-86-16,0 0-109 16,0 0-16-16,0 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8.5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7 408 0,'0'0'23'16,"0"0"-16"-16,38-7-10 16,-38 7-80-16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54.0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1668 528 0,'0'0'0'16,"0"0"47"-16,19 39 6 0,-19-39 22 15,44 32-17-15,0-11 5 16,0-10 24-16,12-1-56 16,1-3-10-16,-1-3 13 15,1-4 5-15,-13 0 8 0,0 0-9 16,-44 0-7-16,44-7-41 15,-44 7 40-15,38-11 26 16,-38 11-34-16,0 0 58 0,0 0 2 16,0 0-8-16,0 0-8 15,0 0 2-15,0 0-36 16,31-32 8-16,-31 32-30 0,0-31 19 16,0 31-21-16,-6-39 22 15,6 39-26-15,-13-53 5 16,1 3-23-16,-1 1 14 15,1-1-11-15,-1-10 4 0,0-3 7 16,1-5-27-16,-1-2 30 16,7-1-3-16,0 7-15 0,-1 4 15 15,7 7 24-15,0 7-24 16,-6 8-3-16,6 6-14 16,0 4 22-16,0 28-21 0,-6-29 24 15,6 29 10-15,0 0-26 16,0 0 16-16,0 0-28 0,0 0 20 15,0 0 31-15,-6-32-31 16,6 32-6-16,0 0 9 16,0 0 9-16,0 0-18 15,-7-35 1-15,7 35 9 0,0 0-22 16,0 0-13-16,0 0 17 16,0 0 21-16,0 0 7 0,0 0-7 15,44-25-15-15,7 11 8 16,5 7 5-16,13 0-8 0,13 4-1 15,12-1-10-15,19 0 25 16,7 4 6-16,6 0-14 16,-1 4-10-16,1 3 0 0,-7 4 14 15,-5-1 8-15,-8-3 10 16,-5-3-21-16,-13 3 2 16,-13-7-9-16,-12 4 13 0,-12-4-21 15,-7 0 4-15,-44 0 30 16,44-4-14-16,-44 4-37 0,37 0 34 15,-37 0-4-15,38 0 1 16,-38 0 20-16,0 0-52 16,0 0 18-16,31-4 4 0,-31 4 32 15,0 0-38-15,0 0-48 16,0 0-36-16,0 0-32 0,0 0 12 16,0 0 14-16,0 0 38 15,-31-35 40-15,31 35-12 16,0 0 34-16,-44-32-24 15,44 32 13-15,0 0-1 0,-38-42 19 16,38 42 18-16,0 0-22 16,-37-35-3-16,37 35 12 0,0 0-1 15,0 0-1-15,0 0-16 16,0 0 9-16,0 0 17 0,0 0-21 16,0 0 1-16,0 0 9 15,0 0-23-15,0 0 26 16,0 0 108-16,0 0-48 0,0 0-39 15,44 7 22-15,-44-7-16 16,37 17-24-16,-37-17-12 16,0 0 12-16,0 0 8 0,0 0 44 15,19 36 1-15,-19-36 16 16,-19 53-11-16,-12-11-24 16,-7 0-36-16,0-6-37 0,1-1 46 15,37-35-24-15,-44 46 31 16,6-18-48-16,38-28-225 0,-44 25-179 15,44-25-90-15</inkml:trace>
  <inkml:trace contextRef="#ctx0" brushRef="#br0" timeOffset="420">2847 877 837 0,'0'0'200'0,"0"0"-37"16,0 0-70-16,0 0-41 0,0 0-10 16,0 0 53-16,13-36-54 15,-7 1-33-15,7-7-16 0,-7-8 8 16,7-14-20-16,5-10 32 15,1-14 0-15,6-8-21 16,7-2-24-16,-1 9 15 16,-6 18 25-16,1 18-4 0,-14 18-7 15,-12 35 4-15,0 0-11 16,0 0 57-16,38 57-46 0,-13 6 15 16,0 4 0-16,-12 8-18 15,6-1 30-15,-7-3-19 0,7-8-18 16,0-3-5-16,0-7 28 15,-7-10 5-15,1-8-25 0,-13-35-13 16,6 35 20 0,-6-35-17-16,0 0-125 0,0 0-160 15,0 0-69-15</inkml:trace>
  <inkml:trace contextRef="#ctx0" brushRef="#br0" timeOffset="628">2973 551 614 0,'0'0'81'16,"0"0"87"-16,0 0-25 0,0 0-13 16,57-24-41-16,-7 6-35 15,0 4-4-15,-6 7-44 0,6-4-6 16,-6 8 16-16,7-4-47 15,-7 7-135-15,-7-4-158 0</inkml:trace>
  <inkml:trace contextRef="#ctx0" brushRef="#br0" timeOffset="1040">3847 453 974 0,'0'0'244'0,"37"28"14"0,1-18-69 16,0-6-97-16,0-4-42 16,6 0-22-16,0-4 0 0,0 4-31 15,-7 0 5-15,-37 0-2 16,32 0-17-16,-32 0-17 0,0 0-54 15,0 0-24-15,0 0-72 16,0 0 14-16,0 0 37 16,-51 36 48-16,1-8 56 15,6-3-8-15,-6-4 32 0,12-3-1 16,38-18 21-16,-44 17-10 16,44-17-5-16,0 0 10 0,0 0 11 15,0 0 94-15,0 0 22 16,0 0-37-16,0 0-36 0,0 0-13 15,44 0-24-15,0-3 18 16,0-4-37-16,-6 0-29 0,-38 7-113 16,56-22-181-16,-12 1-95 15</inkml:trace>
  <inkml:trace contextRef="#ctx0" brushRef="#br0" timeOffset="1451">4570 0 388 0,'0'0'128'15,"0"0"38"-15,0 0-16 16,0 0-13-16,0 0-49 0,0 0-17 16,0 0 31-16,0 0-34 15,0 0-12-15,0 0 37 0,0 0 4 16,0 0 6-16,0 0 13 16,0 0-29-16,31 60-31 15,-18 7 28-15,-7 1-38 0,0 2-13 16,0 1-28-16,-6-4-1 15,7-3 33-15,5-4-43 0,-5-7 6 16,-1-4 23-16,6-10-19 16,-12-39-14-16,7 43 15 15,-7-43 10-15,0 0-29 0,12 38-1 16,-12-38-119-16,0 0-199 16,0 0-186-16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8:57.5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2029 697 791 0,'0'0'140'0,"0"0"50"15,0 0-39-15,0 0-14 0,0 0-21 16,0 0-23-16,-6 53-59 15,-1 3-30-15,14 4 26 0,-7 4-1 16,0 3-16-16,12-7-10 16,1-3 16-16,-1-1-38 15,-5-10-333-15,-1-7-152 16</inkml:trace>
  <inkml:trace contextRef="#ctx0" brushRef="#br0" timeOffset="567">1815 1022 592 0,'0'0'128'0,"0"39"-15"0,0-39-38 15,0 46-48-15,0-11 15 16,0-35-31-16,-6 42 16 15,6-42-36-15,-25 43 6 16,25-43 3-16,-51 42 7 0,7-17 4 16,13-4-20-16,31-21 16 15,-44 11-26-15,44-11 23 16,0 0 3-16,-38-18-12 0,38 18-10 16,0 0 37-16,-12-39-41 15,12 39 35-15,0 0-32 0,0 0 7 16,0 0-5-16,0 0 27 15,0 0-6-15,0 0-11 0,0 0 13 16,0 0-2 0,0 0-7-16,0 39 0 0,0-39-9 15,0 39 30-15,0-39-26 16,0 0-3-16,0 0 12 0,-13 39-4 16,13-39 3-16,0 0-17 15,0 0 47-15,-44 7-47 0,44-7 5 16,0 0-61-16,-38-50-28 15,13 1-22-15,13-8 62 16,5 4 21-16,1 7 50 0,6 11 9 16,0 35 13-16,0-28-26 15,0 28 15-15,0 0 34 16,0 0 15-16,0 0 34 16,-25 49-46-16,6-3-12 0,-12 0 10 15,-7-3-66-15,-6-5 19 16,0 5-1-16,-13-8-148 0,7 4-144 15</inkml:trace>
  <inkml:trace contextRef="#ctx0" brushRef="#br0" timeOffset="747">1375 1630 575 0,'63'-4'72'0,"0"-7"22"16,0-3-47-16,-7 0-35 0,1 0-29 15,-1-7-223-15</inkml:trace>
  <inkml:trace contextRef="#ctx0" brushRef="#br0" timeOffset="932">1727 711 859 0,'0'0'73'0,"0"0"47"16,0 0-75-16,0 0-9 15,0 0-46-15,0 0-9 0,0 0-240 16</inkml:trace>
  <inkml:trace contextRef="#ctx0" brushRef="#br0" timeOffset="1678">1042 640 641 0,'0'0'47'0,"0"0"9"0,-13 46 19 16,7 4-8-16,6-1-20 15,0 8-8-15,0-1-12 0,-6 1 2 16,0-8-14-16,-1-6-35 16,-5-5 14-16,12-38 12 15,-13 39 15-15,13-39-39 16,0 0 7-16,0 0 28 0,-44 25 6 15,44-25-29-15,0 0-13 16,-38-14 13-16,38 14 9 0,0 0-32 16,-31-39 29-16,31 39 19 15,0 0-5-15,-25-32-27 16,25 32-12-16,0 0 25 0,0 0-9 16,0 0 9-16,0 0 10 15,0 0-10-15,-19 39 11 0,19-39 10 16,-31 42-31-16,31-42-6 15,-51 46 12-15,7-14 25 16,0-7-6-16,7-7-7 16,-7-11 10-16,44-7-31 0,-51 7-1 15,51-7-46-15,-37-14 3 16,37 14 37-16,0 0 20 0,-32-46-13 16,32 46 13-16,-12-32-8 15,12 32 0-15,0 0-8 0,0 0 24 16,0 0-8-16,0 0 4 15,0 0 8-15,0 0-23 16,12 46 11-16,1-7-7 0,-1-4 14 16,-12-35 15-16,7 49 23 15,-7-6 36-15,0-8 21 0,-13 4 13 16,0-4 51-16,-12 1-33 16,0-1-13-16,25-35-1 15,-44 46 9-15,0-18-46 16,6-3 13-16,1-11-14 0,-1-3 65 15,0-11-39-15,38 0 2 16,-44-11-46-16,44 11 6 0,-44-32-18 16,44 32-20-16,-44-53-35 15,25 4 6-15,7-8-9 0,6 1 16 16,6-1-6-16,12 4-16 16,1-3-62-16,-1 3-144 0,13 0-185 15,7 0-174 1,-1 0-126-16</inkml:trace>
  <inkml:trace contextRef="#ctx0" brushRef="#br0" timeOffset="1907">1771 0 882 0,'0'0'38'16,"0"0"73"-16,-6 53 36 15,-32 4-36-15,-18-8-34 0,-20 8-29 16,-12-4-31-16,-25 4-7 16,0-4-84-16,-13 3-321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09.3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3842 580 910 0,'0'0'0'15,"0"0"15"-15,0 0-6 16,0 0-19-16,0 0 10 15,-31-43 26-15,31 43-4 0,0 0 9 16,0 0-23-16,0 0 23 16,0 0-5-16,0 0 40 0,0 0-18 15,0 0-33-15,0 0-4 16,0 0 52-16,0 0-33 16,0 0-8-16,0 0 44 0,0 0-39 15,0 0-27-15,0 0 5 16,0 0 14-16,0 0-55 0,0 0 19 15,0 0 39-15,0 0-22 16,0 0-13-16,0 0 24 16,0 0 4-16,0 0-140 15,0 0-36-15,0 0-73 0,0 0-41 16</inkml:trace>
  <inkml:trace contextRef="#ctx0" brushRef="#br0" timeOffset="-3445">8 689 1529 0,'0'0'57'0,"-19"46"7"0,19-46 28 16,13 46-10-16,6-10 15 16,0-1 21-16,-1 0-17 15,1 11-4-15,-6 0-57 0,6 4-4 16,-13-1-29-16,7-3 6 16,-7-4-13-16,0-10 0 15,-6-32-25-15,0 0-274 0,0 0-270 16,6 32-85-16</inkml:trace>
  <inkml:trace contextRef="#ctx0" brushRef="#br0" timeOffset="-3209">184 156 2160 0,'-25'-36'199'0,"25"36"-39"15,0 0-94-15,0 0-19 16,0 0-47-16,0 0 11 0,0 0-28 16,0 0-312-1,38-14-326-15,6 14-132 0</inkml:trace>
  <inkml:trace contextRef="#ctx0" brushRef="#br0" timeOffset="-2710">687 537 1456 0,'0'0'4'16,"0"0"28"-16,0 0-48 16,0 0 39-16,50-7-29 0,-6-3 11 15,7-4-93-15,-7-1-26 16,-44 15-87-16,56-31-3 0,-12 2 18 16,-44 29 39-16,32-49 8 15,-14 3 5-15,-11 7 74 16,-7 0 34-16,0 39 42 0,-25-42 33 15,25 42 1-15,-44-25 20 16,6 18 2-16,-6 7-36 0,-6 14-16 16,50-14 20-1,-57 32 2-15,13-4-34 0,44-28 49 16,-31 50 53-16,12-8-1 16,19-42 31-16,19 57 5 15,12-8-19-15,13-7-49 0,6-10 10 16,7 7 60-16,-7-7-33 15,7 3-13-15,-13-3-12 0,0 7-18 16,-7-7 10-16,-18 7 13 16,-6 0-49-16,-19 3 1 15,-20-3-24-15,-11 0-29 0,-7 0 33 16,-13-4-26-16,1-3 4 16,5-8-24-16,7-2-113 15,0-12-277-15,7-6-218 16</inkml:trace>
  <inkml:trace contextRef="#ctx0" brushRef="#br0" timeOffset="-702">1894 513 609 0,'0'0'154'0,"0"0"26"15,-44-39 1-15,44 39-11 16,0 0-75-16,-50-29-52 16,50 29-24-16,-44-7-7 0,44 7 26 15,-51 18-16-15,51-18 37 16,-50 46-1-16,19-4-28 0,12 4-18 16,0-7-10-1,13 0 20-15,6 0-12 0,0-39 31 16,18 46-21-16,-18-46-2 0,51 35 8 15,-1-14-29-15,0-17 14 16,1-8-2-16,5-6-2 16,-12-11-7-16,0-4 17 15,0-3-8-15,-6-8-19 0,0-10 3 16,-7 4 7-16,0-8-11 16,-5 8 4-16,-8 7 39 15,-18 35 12-15,13-36-26 0,-13 36 24 16,0 0 143-16,0 0-82 15,6 64-49-15,-6 10-11 0,7 15 81 16,-1 2-51-16,0 12-38 16,7 3-20-16,-1 0-28 15,1 0 16-15,6 0-8 16,-7-7 17-16,-5-11-3 0,-7-10-4 16,0-14-5-16,-7-15 9 15,7-6 12-15,0-43 5 16,-31 24 5-16,-1-6-15 0,-12-18-21 15,7-14 15-15,-14-11 7 16,7-10-28-16,0-22 21 0,0-17-3 16,19-7-11-16,6-8 0 15,7-3 12-15,18 4-14 0,7 7 6 16,18 7 0 0,7 10-23-16,6 4-59 0,6 7-129 15,7 11-163-15,6 3-151 16,12 3-96-16</inkml:trace>
  <inkml:trace contextRef="#ctx0" brushRef="#br0" timeOffset="-370">2730 453 1082 0,'0'0'176'0,"0"0"70"16,0 0-41-16,38 17-4 16,-38-17-48-16,44 60-64 0,-7-3 38 15,-5-1-79-15,-7 1-28 16,0-8 12-16,0-3-32 0,-12-14 6 16,-13-32 4-16,19 35-10 15,-19-35 26-15,0 0 50 16,0 0 24-16,0 0 15 0,0 0-70 15,0 0-37-15,12-28 4 16,1-14-9-16,-1-8-3 16,-5-10 2-16,5-3-78 15,7 6-49-15,6 4-177 0,13 4-211 16,-38 49-191-16</inkml:trace>
  <inkml:trace contextRef="#ctx0" brushRef="#br0" timeOffset="1134">3811 537 213 0,'0'0'67'16,"0"0"2"-16,0 0 15 15,0 0-9-15,0 0 15 16,0 0-20-16,0 0 4 0,0 0-20 15,0 0-28-15,0 0 18 16,0 0-13-16,0 0-36 0,0 0 13 16,0 0 1-16,0 0-29 15,0 0 26-15,0 0 0 0,0 0-13 16,0 0 1 0,-50-17 19-16,50 17-21 0,0 0-6 15,-51-4 16-15,51 4-2 16,0 0-3-16,-44 21 28 0,44-21-13 15,0 0 43-15,-44 53 22 16,13-10-48-16,31-43-29 16,-13 56 17-16,1-10 5 0,12-10-22 15,0-36-12-15,0 46 62 16,0-46-2-16,19 45 74 0,-19-45-33 16,0 0-43-16,44 36 22 15,0-19-64-15,-7-6 3 16,1-11 13-16,0-7-38 15,0-4 29-15,-1-10 1 0,-37 21-17 16,51-46 5-16,-20 0 21 16,-6-7-43-16,-12-3 37 0,-1-4-24 15,-5 3 12-15,-14 8 22 16,7 49-31-16,0-46 27 16,0 46-47-16,0 0 37 0,0 0 15 15,0 0 58-15,-25 39-17 16,19 7 63-16,6 10-17 0,6-3 3 15,13 4-75-15,6-1-1 16,0-3-28-16,13-3-8 16,-7-4-2-16,1-8 17 0,6-6-30 15,-13-3-11-15,-25-29-232 16,0 0-181-16,37 21-74 16</inkml:trace>
  <inkml:trace contextRef="#ctx0" brushRef="#br0" timeOffset="1650">4440 520 1102 0,'37'21'164'16,"-37"-21"56"-16,44 53-56 0,-6-4-6 15,0-3-41-15,-1 4-90 16,7-4 13-16,-6-7-32 0,0-4 1 15,0-7 9-15,-38-28-23 16,31 25 17-16,-31-25-15 0,0 0 3 16,25 0 4-16,-25 0-53 15,0 0-11-15,32-50-66 16,-7 5 30-16,-6-5 26 0,-7 1 23 16,-6 10 23-16,-6 39 52 15,13-39-34-15,-13 39-24 0,0 0 22 16,0 0 32-16,-6 35 26 15,-7 18-44-15,1 18 22 16,-1 14 3-16,0 10 1 0,7 22-11 16,0 6 85-16,12 5-54 15,0-5-7-15,7-3 109 16,6-3 17-16,-7-14-76 0,1-8 12 16,-7-7-19-16,-6-17 2 15,-6-11-27-15,-19-14-41 0,25-46 4 16,-57 35-20-16,1-21 10 15,5-10-13-15,1-18 9 0,0-11-12 16,-7-14 0-16,13-14-3 16,13-17-6-16,-1-12 1 15,14-13-59-15,11-11 4 16,7-4-64-16,19 1-29 0,13 3-170 16,18 7-142-16,0 3-108 15</inkml:trace>
  <inkml:trace contextRef="#ctx0" brushRef="#br0" timeOffset="2102">5690 180 1292 0,'0'0'107'16,"0"0"-69"-16,0 0 16 0,0 0 109 15,0 0-11-15,-31 53 25 16,-7 18-43-16,1 14-32 0,-7 10-35 16,0 15-18-16,12 3 1 15,13 7-3-15,13 4-30 16,25-1-8-16,12-6 16 0,20-7-15 15,11-8-10-15,20-10 0 16,6-11-64-16,0-14-255 16,0-14-201-16,0-14-60 0</inkml:trace>
  <inkml:trace contextRef="#ctx0" brushRef="#br0" timeOffset="2814">6181 576 1082 0,'0'0'137'15,"56"-39"18"-15,-5 11-10 16,-1 3 0-16,0 8-39 0,7-1-57 16,-1 0-22-16,7 4-7 15,0 4-25-15,-13-1 5 0,-50 11 0 16,44-11-6-16,-44 11-10 16,0 0 2-16,0 0 14 0,0 0 8 15,0 0-2-15,0 0 14 16,0 0-10-16,-50 36-10 0,6-4 4 15,6-1-15-15,38-31-13 16,-44 50 18-16,19-4 60 16,12-4 52-16,13 4 2 15,7 0-37-15,12 0-48 0,6-4 28 16,0-6 21-16,6 3-31 16,1-4-14-16,-1-7-30 0,-6 0 3 15,-25-28 4-15,32 36 27 16,-13-8 3-16,-19-28-25 0,6 39 3 15,-6-11-8-15,0-28-23 16,-13 32 27-16,13-32-3 0,-25 28-84 16,25-28-40-16,0 0-45 15,0 0-84-15,0 0-129 16,-44 11 34-16,13-18 91 16,-1-7 70-16,32 14 86 0,-44-25 41 15,13 7 34-15,31 18 7 16,-38-10 0-16,38 10 1 0,-38-7 22 15,38 7 36-15,0 0 18 16,0 0 33-16,-37-4 13 0,37 4 2 16,0 0 191-16,0 0 10 15,0 0-101-15,37 21-57 0,7-7-39 16,0-6-38-16,13-1-54 16,6 0-14-16,0-4 11 15,0-3-20-15,-1-3 0 0,-5-4-44 16,0-4-204-16,-7-3-232 15,-6-11-86-15</inkml:trace>
  <inkml:trace contextRef="#ctx0" brushRef="#br0" timeOffset="3134">7337 0 1057 0,'0'0'174'16,"0"0"24"-16,0 0 43 0,0 0-10 15,50 57-49-15,-6-4-49 16,0 10 6-16,7 4-73 16,-1 8-40-16,0 2 16 0,1 1 50 15,-1 0-38-15,-6 7 8 16,-6 0-4-16,-13 3 2 0,-13 4-13 15,-5 3-25-15,-20 1-22 16,-6-8 11-16,-6 0 2 16,-6-6-20-16,-7-8 2 0,0-7 1 15,7-14-88-15,-1-4-199 16,7-6-277-16,25-43-183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14.9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1226 1041 0,'0'0'440'16,"38"15"-46"-16,-38-15-74 0,44-7-108 16,-6-8-66-16,-7-13-79 15,1-11-24-15,-1-3-20 16,1-15-12-16,5-6-5 15,-5-12-1-15,5-6-5 0,1-14-4 16,0-11-6-16,0-14 7 16,-7-8-13-16,7 1 21 0,-13 21-15 15,0 18 16-15,-12 24-24 16,-13 64 14-16,0 0-3 16,0 0 7-16,0 0 8 0,25 78-4 15,-6 7-4-15,-7 10-6 16,1 4 16-16,-1 7-4 0,1-3 3 15,-1-4-4-15,7-8-1 16,-6-13-4-16,6-7 0 16,-7-18-3-16,1-11 3 15,-13-42-9-15,6 36-52 0,-6-36-178 16,0 0-311-16,0 0-186 16</inkml:trace>
  <inkml:trace contextRef="#ctx0" brushRef="#br0" timeOffset="201">447 498 1421 0,'0'0'372'16,"0"0"-32"-16,0 0-64 15,50-7-128-15,19-7-58 16,0 0-40-16,7-4-26 0,-1 1-9 15,-12 3-57-15,-6 3-208 16,-57 11-240-16,50-11-196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14.2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77 1208 0,'0'0'400'16,"0"0"-25"-16,0 0-64 0,31-3-80 15,20-1-84-15,-1-3-25 16,13-3-54-16,0-1-51 0,0 4 14 16,-1-4-36-16,1 4 14 15,-12-3 5-15,-14 3-30 16,-37 7 10-16,0 0-125 0,0 0-208 16,0 0-177-16,0 0-53 15,-44 35 81-15,-12 4 128 0,-7 7-142 16</inkml:trace>
  <inkml:trace contextRef="#ctx0" brushRef="#br0" timeOffset="137">69 388 725 0,'0'0'397'0,"0"0"20"15,0 0-102-15,38 21-61 16,6-13-64-16,6-16-42 16,7-2-51-16,-1-8-39 0,7-3-49 15,-6 0 8-15,-7 0-10 16,-6 3-160-16,-44 18-256 0,38-21-477 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22.3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0 810 280 0,'0'0'83'0,"0"0"25"16,0 0-4-16,25 10-12 15,-25-10-54-15,44 11-1 16,-6-4-5-16,6 0 16 0,13 11-23 16,12-4-3-16,6 0-17 15,13 0-5-15,13 0 9 16,6 0-3-16,6-3-9 0,6 0 3 16,1-1 14-16,12-6-14 15,-7 3-4-15,14 0-1 0,-1 0 23 16,7 0-29-16,-1-3 7 15,1-1 6-15,-7 1 6 0,-6-4-13 16,-19 3 9-16,0-3-8 16,-6 4 4-16,-13-4 6 15,1 3-16-15,-1 1 4 16,-6-1 30-16,6 1-31 0,1-1 16 16,5-3-2-16,-6 4-28 15,7-4 18-15,0-4 13 16,5 1-6-16,1-1-8 0,0-3 14 15,6 4-4-15,0-4-30 16,7-4 19-16,-1 0 20 0,1 4-21 16,-1 0-13-16,0 0 35 15,1 4-16-15,-1-4-9 0,13 3 9 16,-6-3 0 0,6 3-7-16,0 1 9 0,-6-1-5 15,6 1-1-15,-7-1 4 16,7-3 3-16,0 0-15 0,0 0 33 15,0-4-25-15,-6 1-9 16,0-1 3-16,0-3 16 0,-1 4-12 16,-5 2-7-16,5-6 2 15,-5 7 11-15,6-3 8 16,-1-1-2-16,-5 0-6 0,5 4 7 16,7 0-13-16,7-3 9 15,5-1-8-15,7 1 7 0,6-1-8 16,7 0-1-16,-7 1 18 15,6-4-19-15,1 7-14 16,-1-8 26-16,7 5 0 0,-7-4-4 16,7 3 13-16,0 4-18 15,12 0-5-15,-6 0 17 16,12 3 45-16,1 1-26 0,0 3-12 16,-1-4-24-16,1 1 16 15,-1-1 5-15,1 1-9 0,-1-1-2 16,1 1 10-16,0-4-8 15,5 3 22-15,1 0-18 0,0 1-11 16,6 3 1-16,-12-4 15 16,-1 4-1-16,-5 0-13 0,-1 0-6 15,0-3 9-15,-6-1-5 16,7 1 5-16,-7-4 3 16,12 0 9-16,1 0 3 0,-1-1-5 15,1 1 6-15,-7 0-2 16,7 0-14-16,-1 0 11 15,1 0-16-15,6 0 7 0,0 0 43 16,6-4 18-16,6 4-5 16,1 0-30-16,-7 0 3 0,0 0-10 15,0 0-13-15,0 0 1 16,0 0-9-16,7-4-10 0,-1 1 42 16,13-1-39-16,13 1 18 15,5-5-5-15,8 8 3 16,-8-3-32-16,8-1 17 0,-1 4 24 15,0-4-21-15,0 1 10 16,6-4 14-16,13 0-37 0,7-4 40 16,-7 4-29-16,-7-4-18 15,1 0-5-15,-6-3 50 0,-7 0-2 16,-6 0-5-16,-1 0 75 16,-5 6-69-16,-19-2 27 15,-13 3-13-15,-19-4-3 0,-19 4-16 16,-18 3-2-16,-19-3-4 15,-19 7-5-15,-26-4-27 16,-18 4 2-16,-63 7-234 0,0 0-139 16,0 0-27-16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26.0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 41 1954 0,'0'0'182'0,"-7"-32"34"16,7 32-54-16,0 0-78 0,0 0-19 15,0 0-48-15,0 0-12 16,32-10-124-16,-32 10-269 0,44 10-307 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25.8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0 391 1132 0,'0'0'182'0,"0"0"9"0,0 0-76 16,0 0 89-16,19 28-2 15,0 11-93-15,-1 7 7 0,1 3-79 16,0 1 6-1,0 6-18-15,0-3-16 0,0-3-23 16,0-4 26-16,-7-8-23 16,1-2 3-16,-13-36-303 0,6 35-312 15</inkml:trace>
  <inkml:trace contextRef="#ctx0" brushRef="#br0" timeOffset="996">207 528 751 0,'-6'-28'15'0,"6"-4"-15"0,6 4 44 15,-6 28 28-15,13-39-13 16,-13 39-11-16,12-32-21 0,-12 32-27 15,0 0 7-15,38-31 26 16,-38 31-7-16,38-18 23 16,-38 18-15-16,44 3 10 0,-44-3 8 15,44 36-40-15,-13-1 35 16,-6 7-39-16,-6 4 10 0,-6 4 51 16,-1-1-27-16,-5 1-16 15,-1-4-5-15,-6-4 3 0,0-3-32 16,-6-4 16-16,-1-6-3 15,7-29 6-15,-6 28-27 0,6-28 16 16,0 0 16 0,0 0-10-16,0 0 28 0,0 0 18 0,0 0-42 15,0 0-7 1,13-28 13-16,6-15-16 0,-1-6 0 16,8-4 0-16,5 3-10 15,0 4 7-15,7 7 15 0,-38 39-12 16,44-28 5-16,-6 18 4 15,-38 10 33-15,38 24 27 0,-7 8 0 16,-12 7-33-16,0 3-1 16,-7 8-17-16,-5-4-6 0,-1 0 13 15,0 0-12-15,-12-7-1 16,0-4-5-16,-1-7 14 0,7-28-14 16,-6 28 1-16,6-28-2 15,0 0 40-15,0 0 45 16,0 0-49-16,0 0-25 0,6-28-17 15,1-14 0-15,11-15 8 16,8-3-8-16,11-3 9 0,1 2 2 16,0 8-2-16,-1 11-18 15,-37 42 17-15,44-32 40 0,-6 22 33 16,-38 10 11-16,32 24 7 16,-14 12 10-16,-11 6-34 0,-7 1-38 15,6 3-19-15,-12-1-8 16,-1-2-2-16,7-4-8 0,0-11 0 15,0-28-13-15,-6 32 6 16,6-32-109-16,0 0-190 16,0 0-274-16,0 0-208 0</inkml:trace>
  <inkml:trace contextRef="#ctx0" brushRef="#br0" timeOffset="3211">1571 341 499 0,'0'0'82'0,"0"0"33"16,0 0 76-16,0 0-18 0,0 0-24 16,0 0 2-16,25 25-24 15,1 3-31-15,-8 4-27 16,1 7 34-16,6 0-54 0,-6 3 40 16,-6 4-56-16,-1 0 16 15,1-4-4-15,-7 1-7 0,1-4-31 16,-1-4 24-16,0-7-31 15,-6-3 17-15,0-25-17 0,0 0 14 16,-6 21 69-16,6-21 47 16,0 0 50-16,0 0-30 15,0 0-82-15,0 0-35 0,-6-35-10 16,6-1-18-16,0-9 9 16,0-16-7-16,12-2-7 0,1-8 0 15,6 4-17-15,6 10 13 16,-6 8-131-16,-1 10-161 0,1 14-206 15,-19 25-176-15</inkml:trace>
  <inkml:trace contextRef="#ctx0" brushRef="#br0" timeOffset="3619">2326 461 936 0,'31'7'250'16,"0"-3"4"-16,7-8-76 0,6 4-70 15,6-7-39-15,7 0-28 16,0-3-26-16,-7 2 7 0,-6-2-19 16,0 3 0-16,-13-4-20 15,1-3 30-15,-32 14-3 0,0 0-10 16,19-28-35-16,-19 28-52 15,0-39 7-15,0 39 53 0,0 0 38 16,-57-32-8 0,0 14-15-16,1 15-14 0,-7 17 17 15,-6 11 16-15,0 7-7 16,0 10 16-16,6 4-21 0,12 0 11 16,14 3-6-16,12 1 91 15,12-1-17-15,19-3 31 0,7-3-46 16,18-8-23-16,13-7-22 15,13-7-14-15,-1-3 8 0,1 0 0 16,-7-4-8-16,-6-7-201 0,0-7-236 16,-12 0-134-16</inkml:trace>
  <inkml:trace contextRef="#ctx0" brushRef="#br0" timeOffset="4343">3180 345 686 0,'32'-29'163'0,"-32"29"-22"16,0 0-53-16,0 0-43 0,0 0-40 15,0 0 23-15,0 0-21 16,0 0 9-16,38-31-38 15,-38 31 6-15,0 0 5 0,0 0 30 16,37-29 2-16,-37 29-16 16,0 0-9-16,0 0-10 0,0 0 14 15,0 0 3-15,0 0 20 16,0 0 8-16,0 0 28 0,0 0-24 16,0 0-6-16,0 0-8 15,0 0-17-15,0 0-17 0,0 0 4 16,0 0 17-16,0 0 4 15,0 0-20-15,0 0 8 16,0 0-10-16,0 0 27 0,0 0-17 16,0 0-8-16,0 0-10 15,0 0 18-15,0 0 14 0,0 0-5 16,32-32-27-16,-32 32 22 16,0 0 13-16,0 0 1 0,37-35-28 15,-37 35 7-15,26-35 3 16,-26 35-27-16,12-32 49 0,-12 32-17 15,0 0-3-15,13-50-9 16,-13 50 7-16,-7-42-26 0,7 42 26 16,0 0 0-16,-50-25 14 15,12 18-4-15,-6 14-18 16,0 7-11-16,0 4 26 0,7 7-15 16,37-25 14-16,-51 39 1 15,26-7-7-15,13 6 43 0,5 5 31 16,20-1-34-16,12 1 4 15,13-1-44-15,6-3 21 0,12 0-6 16,1 3 4-16,6-3 36 16,6 0 35-16,-12 0-41 0,-1 0-29 15,-12-8 13-15,-12-2-8 16,-32-29 14-16,25 35-27 0,-25-35 10 16,-25 35-30-16,-7-10 25 15,-6-4-23-15,1-6 24 16,-1 2-24-16,0-6-90 0,7-4-169 15,-7-7-138-15,7-7-108 16</inkml:trace>
  <inkml:trace contextRef="#ctx0" brushRef="#br0" timeOffset="4564">3859 366 906 0,'0'0'177'16,"0"0"179"-16,0 0 32 16,25 28-68-16,-6 4-147 0,-12 3-19 15,-1 1-81-15,-6 2-27 16,0 5-32-16,0-1 6 0,0 1-23 16,0-1 3-16,0-7-4 15,0-3-195-15,0-32-284 0,0 28-230 16</inkml:trace>
  <inkml:trace contextRef="#ctx0" brushRef="#br0" timeOffset="4744">4067 104 1315 0,'0'0'70'15,"0"0"-9"-15,0 0-33 16,0 0-25-16,0 0-7 0,37-21-127 16,-5 25-258-16</inkml:trace>
  <inkml:trace contextRef="#ctx0" brushRef="#br0" timeOffset="5143">4475 369 1165 0,'0'0'233'15,"0"-42"-70"-15,13 10-61 16,6 0-63-16,12 8-3 0,7 2-40 16,6 8 10-16,6 7-9 15,-6 4 11-15,0 6-19 0,0 4 14 16,-12 0-7-16,-32-7 10 15,31 14-16-15,-31-14 3 16,0 0 7-16,6 32-4 0,-18 0 12 16,-20 7-21-16,-5 7 16 15,-14 3 11-15,-12 4-14 0,-12 4 6 16,6-1-9-16,-7-3 13 16,14 0-18-16,5-7 14 0,13-10-22 15,13-4 20-15,31-32 0 0,-13 28 20 16,13-28-14-16,31 21 22 15,13-10-32-15,13-4-5 0,6-4 2 16,12 1 12-16,1 3-1 16,-1-4-12-16,1 4 4 0,-14-3-19 15,1-4-246-15,-12-7-187 16</inkml:trace>
  <inkml:trace contextRef="#ctx0" brushRef="#br0" timeOffset="5651">5274 497 709 0,'0'0'130'0,"25"3"30"0,-25-3-22 15,44 7-12-15,-7 0-55 16,1-3-31-16,0 3-12 15,-38-7-12-15,44 0-8 0,-6 0 1 16,-38 0-44-16,44-11 48 0,-44 11-16 16,37-28-19-16,-37 28-44 15,32-42-5-15,-7 10 40 0,-25 32-5 16,12-43 18-16,-12 43 10 16,0-39-7-16,0 39 15 0,0 0 20 15,0 0-34-15,-56-28 31 16,6 28-6-16,-1 14 62 0,-5 15 32 15,5 6-17-15,1 11-8 16,0 10 14-16,12 1 18 16,0-4 55-16,13 7-51 0,6-3-1 15,7-4 14-15,12-4 10 16,6-3 0-16,7-4-8 0,12-6 22 16,6-8-36-16,13-3-44 15,7-8-38-15,5-6-6 0,1-7-18 16,6-8 3-16,6-3-7 0,-6-4 2 15,-1 1-7-15,-11-4 3 16,-7-1-5-16,-13-2-13 0,-6-1-7 16,-25 18-102-16,0 0-79 15,19-32-162-15,-19 32-139 16,0 0-133-16,-12-28 7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35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 61 395 0,'0'0'96'0,"0"0"-17"0,0 0 10 15,0 0-53-15,0 0 68 0,0 0-29 16,0 0 18-16,0 0-30 16,0 0-1-16,0 0-33 0,0 0 20 15,0 0-57-15,0 0 38 16,0 0-42-16,0 0 28 0,0 0-16 16,0 0 11-16,0 0-11 15,0 0-14-15,0 0 19 0,0 0 0 16,0 0 2-16,0 0-27 0,25-28 35 15,-25 28-26-15,0 0 14 16,31-25-6-16,-31 25 3 16,32-7 0-16,-32 7 17 0,25 14-1 15,-25-14 41-15,19 36 43 16,-7-1-16-16,-6 4 39 0,-6 0-26 16,-6 0-30-16,0-1 20 15,0 5-9-15,-7-4-25 0,-6-4-7 16,7 0-20-16,-7-3 8 0,-6 0 3 15,6-4-21-15,0-3-13 16,19-25-14-16,-25 25 19 0,25-25-8 16,0 0-4-16,-25 21 16 15,25-21-12-15,0 0-6 0,0 0 3 16,0 0-3-16,0 0 2 16,0 0 13-16,0 0-4 15,0 0-11-15,0 0-107 0,0 0-94 16,0 0-140-16,0 0-52 0,0 0-9 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32.9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149 32 484 0,'0'0'160'16,"0"0"16"-16,0 0 12 16,37-32 11-16,-37 32-18 0,0 0-73 15,0 0-42-15,0 0-38 16,0 0 3-16,0 0 2 0,0 39 41 15,-18 14 38-15,-14 14-27 16,-6 14 56-16,7 15-27 16,0 6-38-16,5 11-37 0,14 11 6 15,18 3 79-15,7-3-45 16,18-4 30-16,7-3-45 0,18-11-38 16,7-7-12-16,6-11 5 0,1-14-9 15,-1-7 1-15,0-10 7 16,-13-11-5-16,1-7-4 0,0-11-9 15,-1-10 14-15,-12-4 4 0,-6-4-18 16,0-6 0-16,-7-4-10 16,-31 0-95-16,44 0-139 0,-44 0-206 15,38-14-148-15,-38 14-39 16</inkml:trace>
  <inkml:trace contextRef="#ctx0" brushRef="#br0" timeOffset="1624">1368 258 578 0,'0'0'95'0,"0"0"59"16,0 0 16-16,0 0-23 0,44-14-13 15,0 7-15-15,-6 3-20 16,12 4 15-16,-6 0-43 0,6-3-17 16,1-1-20-16,-7 1-11 15,-7 3-20-15,-11-7 12 0,-26 7-12 16,31 3 2-16,-31-3-17 15,0 0 12-15,0 0 4 16,0 0-30-16,0 0 0 0,0 0-51 16,-31 0 20-16,-7 7-53 15,0-3 78-15,7 6-6 0,-1 1 38 16,1 0-23-16,31-11 26 16,-32 10-12-16,32-10-6 0,0 0 4 15,0 0-3-15,-31 11 18 16,31-11 17-16,0 0-37 0,-19 32 7 15,19-32 9-15,0 38 13 16,0-6-3-16,6 0 27 0,1 3-42 16,5 4 36-16,1-3 13 15,-7 6 10-15,13 0 22 16,-6 4-21-16,-7 0-25 0,6-3-5 16,1-4-3-16,-7-4-1 15,1-7-9-15,-7-7-1 0,0-21 10 16,6 25 11-16,-6-25 3 15,0 0-9-15,0 0 13 0,0 0-25 16,0 0-9-16,0 0 8 16,0 0-90-16,0 0-163 0,0 0-118 15,0 0-34-15,0 0-7 16</inkml:trace>
  <inkml:trace contextRef="#ctx0" brushRef="#br0" timeOffset="1853">1444 905 476 0,'0'0'107'0,"0"0"40"15,0 0-18-15,0 0-1 16,37-22-3-16,1 8-1 0,0 4-3 16,-7 10 4-16,1-7-52 15,-1 3-32-15,-6-6-21 0,-25 10-4 16,38-8-27-16,-38 8 5 15,31-7-10-15,-31 7-2 16,0 0-123-16,0 0-91 0,25 0-97 16,-25 0-46-16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8.7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28 231 0,'0'0'36'0,"37"-7"4"16,-37 7-28-16,44-7-12 0,-44 7 14 15,51-7-26-15,-7 3-3 16,0 1-93-16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39.8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196 526 709 0,'0'0'158'0,"0"0"18"16,0 0-81-16,0 0 81 16,0 0-20-16,0 0-13 0,0 0-33 15,0 0 14-15,0 0-16 16,0 0-52-16,0 0-33 0,-31 11-23 16,-1-4 8-16,32-7 12 15,-37 3-25-15,37-3-12 0,-32-3 25 16,32 3 2-16,-31-11 7 15,31 11-34-15,0 0 6 16,-25-32 16-16,18 1 5 0,14-1-1 16,5 3-20-16,-12 29 11 15,32-24-5-15,5 10 5 16,1 10 3-16,0 15-3 0,6 13-10 16,-7 12 10-16,7 3 12 15,0 7-16-15,7-1-17 0,-1 5 24 16,7-4-3-16,-1 3 0 15,1-3 5-15,6-3 9 0,-7-4-9 16,1-8-5-16,-7-6 6 16,0-7-10-16,-12 3 0 15,-7-10 14-15,-5-1-15 0,-1-6 0 16,-25-4-57-16,0 0-110 16,25 10-74-16,-25-10-78 0,25 4 6 15,-25-4 13-15</inkml:trace>
  <inkml:trace contextRef="#ctx0" brushRef="#br0" timeOffset="296">686 364 509 0,'0'0'117'16,"0"0"48"-16,0 0-24 0,0 0-8 16,0 0-11-16,0 0 40 15,0 0-49-15,-6 45-1 0,-13-2 1 16,0-1 22-16,-6 4 0 0,-6 0-57 16,-7 4-37-16,-6-1-9 15,0 1-3-15,0-1-15 16,6-3-6-16,7-7-14 0,0 0-25 15,-1-7-256-15,32-32-142 16,-31 38-37-16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39:50.1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1282 0 393 0,'0'0'104'0,"0"0"31"16,0 0-36-16,0 0-20 0,0 0-36 15,0 0-11 1,0 0-6-16,0 0-11 0,0 0 18 16,0 0 80-16,0 0-64 15,-13 32-18-15,7 3-6 0,12 8 78 16,7 3-50-16,-1 7 2 16,14 3-47-16,5 8 57 0,0 3 17 15,7 11 0-15,0 3 34 16,0 0-59-16,-7 11 0 0,0 4 10 15,-12 3-54-15,-12-4 13 16,-7-3-12-16,-7-4 25 0,-12-3-12 16,-6-7 2-16,-6-4-29 15,-7-10-9-15,-6-8 1 0,6 1 39 16,-6-8-24-16,0-6-17 16,0-5-1-16,7-9 7 15,-1-1 11-15,-6-3-7 0,13-4 0 16,-7-3 10-16,13-8-29 15,25-10 10-15,-25 11 2 0,25-11 18 16,0 0-11-16,0 0 11 16,0 0-3-16,0 0 4 0,-26 10-6 15,26-10-12-15,0 0 10 16,0 0-68-16,0 0-185 0,0 0-201 16,0 0-106-16</inkml:trace>
  <inkml:trace contextRef="#ctx0" brushRef="#br0" timeOffset="571">150 1495 329 0,'0'0'112'16,"0"0"41"-16,0 0 1 15,0 0-9-15,0 0-34 0,0 0 22 16,0 0-18-16,0 0 6 16,0 0 4-16,0 0 3 0,0 0 4 15,0 0-44-15,0 0-18 16,0 0-22-16,0 0 79 16,0 0-57-16,26 14-6 0,-26-14-24 15,12 43 15-15,1 6-3 0,-1 1-10 16,1 3-14-16,-7 10-28 15,7-3-6-15,-1 4 23 0,1-1-7 16,6-2-10-16,-7-1-13 16,7-7 16-16,-6-4 3 0,6-6-12 15,-7-8 3-15,-12-35 8 16,19 32-10-16,-19-32 11 0,0 0-12 16,0 0 11-16,0 0 1 0,0 0-6 15,0 0 0-15,13 28 10 16,-13-28-10-16,0 0-7 15,0 0-135-15,0 0-120 0,0 0-146 16,0 0-37-16,-13-35 27 16,13 35 64-16</inkml:trace>
  <inkml:trace contextRef="#ctx0" brushRef="#br0" timeOffset="960">144 2205 285 0,'-12'-24'54'0,"12"24"34"16,0 0 13-16,-7-29-3 16,7 29 25-16,0 0-9 0,0 0-16 15,0 0-20-15,0 0-3 0,0 0 10 16,0 0-36-16,0 0 44 16,44 15-12-16,-6 6-32 0,-7 3-49 15,7 5 65-15,-38-29-7 16,50 42-29-16,-6-10-11 0,-6-7-8 15,-6-4 16-15,-32-21-23 0,31 25-3 16,-31-25-14-16,0 0 19 16,25 24-11-16,-25-24 15 0,0 0 58 15,0 0 60-15,0 0 12 16,0 0-6-16,0 0-1 16,32-3-70-16,-7-11-31 0,6-4-19 15,1-3 2-15,-7 0-2 16,-25 21-2-16,31-22-17 0,-31 22 7 15,0 0-9-15,25-17-6 0,-25 17 10 16,0 0-13-16,0 0-41 16,0 0-213-16,38 3-250 0,-38-3-133 15</inkml:trace>
  <inkml:trace contextRef="#ctx0" brushRef="#br0" timeOffset="4656">232 1714 177 0,'6'-21'28'0,"-6"21"11"16,0 0-5-16,0 0-4 0,0-21 4 16,0 21 15-16,0 0 8 15,0 0-4-15,0 0-5 16,0 0-5-16,0 0-1 0,0 0-6 15,0 0 10-15,0 0-8 16,0 0-8-16,0 0 5 0,-6-29-21 16,6 29-18-16,0 0 11 0,0 0-7 15,0 0 0-15,0 0 24 16,0 0 14-16,0 0-7 0,0 0-15 16,0 0-16-16,0 0 0 15,6 29 9-15,-6-29 51 0,7 32 1 16,-7-32-24-16,12 31-20 0,-12-31-5 15,13 32 9 1,-13-32 3-16,0 0-24 0,0 36 31 16,0-8-3-16,0-28-8 0,-6 32-20 15,6-32 6-15,-7 28-12 16,7-28 14-16,-12 35-8 0,12-35-9 16,-13 36 4-16,13-36 15 15,-6 35 0-15,6-3-1 0,0-32-14 16,0 31 5-16,0-31 12 0,0 39-16 15,0-39-2-15,0 0 1 16,0 36 5-16,0-36-4 0,0 0 4 16,0 35-3-16,0-35 7 15,0 0-11-15,6 35 19 0,-6-35-7 16,6 36-19-16,-6-36 2 0,7 32 12 16,-7-32 0-16,0 0-5 15,6 31 18-15,-6-31 3 16,0 0-19-16,6 32 3 0,-6-32 0 15,0 0-8-15,0 0-8 16,0 0 16-16,13 32 19 0,-13-32-5 16,0 0-3-16,12 28-11 0,-12-28 19 15,0 0 12-15,0 0-18 16,0 0 18-16,19 28 0 0,-19-28-36 16,0 0 33-16,0 0-33 15,0 0 16-15,0 0-25 0,0 0 35 16,0 0-48-16,0 0 32 15,0 0 8-15,0 0 3 0,0 0-22 16,0 0 0-16,0 0 14 16,0 0-15-16,0 0 7 0,0 0 4 15,0 0 17-15,0 0 18 16,0 0 20-16,0 0-2 0,0 0 24 16,0 0-24-16,0 0-8 0,0 0-42 15,0 0 19-15,0 0-26 16,0 0 15-16,0 0-21 0,0 0 6 15,0 0-11-15,0 0 28 16,0 0-39-16,0 0 36 16,13-24-19-16,-13 24 5 0,0 0-5 15,0 0 24-15,0 0-27 0,-13-29 3 16,13 29 5-16,0 0 3 16,0 0 1-16,0 0 2 0,0 0-29 15,0 0 9-15,0 0-61 16,-6-35 8-16,6 35-21 0,0 0 41 15,-13-35-21-15,13 35 59 0,0 0-21 16,0 0 12-16,-12-36 18 16,12 36-3-16,0 0 33 0,-19-35-62 15,19 35 20-15,0 0 9 16,-19-35 3-16,19 35-7 16,0 0 12-16,-19-39 21 0,19 39-41 15,0 0 12-15,0 0 10 0,-25-32-16 16,25 32 12-16,0 0 20 15,0 0-36-15,0 0 28 0,0 0-39 16,0 0 32-16,0 0-14 16,0 0 16-16,0 0-16 0,0 0-2 15,0 0 13-15,0 0 0 0,0 0-2 16,0 0 2-16,0 0-14 16,0 0 16-16,0 0-15 0,0 0 15 15,0 0-10-15,0 0 12 16,0 0-13-16,0 0 17 15,0 0 13-15,0 0-17 0,-38-14 42 16,38 14-40-16,0 0 21 0,-37 0-43 16,37 0 45-16,0 0-42 15,-38 4 11-15,38-4-21 0,0 0 39 16,0 0-17-16,-38-4 11 0,38 4-25 16,0 0 26-16,0 0-19 15,-37-21-5-15,37 21 11 0,0 0-11 16,0 0 2-16,0 0 17 15,0 0-20-15,0 0-6 0,0 0 25 16,0 0-22-16,0 0 37 16,0 0-28-16,0 0 20 0,0 0-20 15,0 0 56-15,0 0-43 16,0 0 2-16,6 39 11 0,-6-39-26 16,25 42 18-16,-25-42 0 15,31 39-12-15,-31-39-12 0,38 46 36 16,-6-11-18-16,-1-7 35 0,-6 1 18 15,-25-29-10-15,44 32-40 16,-19-4 14-16,-25-28-39 0,32 25 32 16,-32-25-19-16,0 0-9 15,31 24 13-15,-31-24 0 16,0 0-4-16,25 21 11 0,-25-21-11 16,0 0 2-16,32 25-9 0,-32-25 7 15,0 0 0-15,0 0 3 16,0 0 0-16,25 21-16 0,-25-21 27 15,0 0-17-15,0 0 20 16,0 0-17-16,0 0 65 0,0 0 8 16,0 0 50-16,0 0-68 0,0 0-30 15,38-24-25-15,-7-5 32 16,0-6-32-16,-5 0 12 0,-1-1-15 16,0 5-1-16,-6 2-1 15,-19 29 2-15,31-21-2 16,1 7-5-16,-32 14 16 0,31-11-6 15,-31 11 4-15,25-7-4 0,-25 7-4 16,32 0 4-16,-32 0-8 16,0 0-1-16,31 11 17 0,-31-11-1 15,31 7-7-15,-31-7 3 0,32 7 3 16,-32-7-6-16,38 11-11 16,-38-11 11-16,37 7-7 0,-37-7 7 15,32 7-5-15,-32-7 13 16,0 0-4-16,0 0 3 0,0 0-7 15,0 0 3-15,0 0 3 16,0 0-4-16,0 0 2 0,0 0-4 16,0 0-3-16,0 0 3 15,0 0-8-15,0 0-3 0,0 0 11 16,0 0 20-16,0 0-20 0,0 0 11 16,0 0-8-16,0 0-10 15,0 0 7-15,0 0 0 0,0 0-3 16,0 0-5-16,-44 10-4 15,6-3 16-15,-6 1 1 0,6-5-5 16,1 4-3-16,-1 0 11 0,-6 0-13 16,0 4 1-16,6-4-7 15,0 0 16-15,1-7-5 0,5 4 5 16,7-4-1-16,25 0-4 16,-38 10-15-16,38-10 11 15,0 0-2-15,0 0 12 0,0 0-1 16,0 0 0-16,-25 7-5 0,25-7-11 15,0 0 11-15,0 0 0 16,0 0 14-16,0 0-22 0,0 0-2 16,0 0 3-16,0 0 13 0,0 0 8 15,0 0-3-15,0 0-18 16,0 0-9-16,0 0 16 0,0 0 7 16,0 0 1-16,0 0 5 15,0 0-17-15,-37 0 4 0,37 0-11 16,0 0 5-16,0 0 11 15,0 0-13-15,0 0 14 0,0 0-1 16,0 0-5-16,0 0 0 16,0 0-5-16,0 0 5 0,0 0 10 15,0 0-3-15,0 0-15 0,0 0-4 16,0 0-1-16,0 0 23 16,0 0-10-16,0 0-65 0,0 0-91 15,0 0-112-15,0 0-156 16,0 0-14-16,0 0-19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00.6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50 640 0,'0'0'103'0,"0"0"33"15,0 0 56-15,0 0-19 0,38-3-61 16,12-1-51-16,13-3 34 15,19 0-16-15,6 0-11 0,0 0 44 16,0 4-27-16,-6-1-25 16,-1 1-54-16,-18-1 2 0,-19 0 18 15,-6 8-4-15,-38-4-19 16,0 0 0-16,0 0-46 16,-38 18-115-16,-12-1-101 0,-19 8-20 15,-7 3 35-15,1 1 25 16,-7 2 72-16,0-2 56 15,13-1 54-15,0 0 19 0,13-3 0 16,5-7 22-16,20-4 59 16,31-14 21-16,-32 14 24 0,32-14 85 15,0 0 78-15,0 0-51 16,0 0-53-16,38 0-3 0,6-4 1 16,0-3-21-16,0 4-22 15,0-4-31-15,0-4-56 16,-6 8-10-16,0-5-6 0,-7 1-19 15,-6 4 4-15,-25 3-151 16,32-7-286-16,-32 7-299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01.4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0 406 994 0,'0'0'170'15,"19"39"36"-15,0-1-23 0,6 8-15 16,0 11-40-16,1 7-63 15,-1 3-38-15,0 7-19 0,0 7 6 16,-6 8 52-16,0 2-44 16,-7 1-8-16,1-7-8 15,-7-4 5-15,0-3-2 0,1-14-2 16,-1-11 14-16,0-11-37 16,-6-42 16-16,13 43 5 0,-13-43-15 15,0 0 6-15,0 0 29 16,0 0-16-16,0 0-9 15,0 0-11-15,6-39 24 0,0-11-9 16,1-6-13-16,-1-15-2 16,0-10 30-16,-6-8-23 0,7-10-14 15,-1-17 23-15,6-11 8 16,1-11-6-16,12 3-18 0,0 12 17 16,0 10 9-16,1 10-5 15,11 22-22-15,1 14 15 0,6 14 9 16,0 17-16-16,6 22 4 15,1 21 0-15,-1 18-10 16,-6 18 18-16,-6 13-8 16,-1 11 4-16,-18 11 18 0,-6 3-1 15,-7 4-11-15,-19 3 15 16,-5-6-23-16,-8-1 17 0,-18-7 1 16,-6-10-4-16,-6-4 4 15,-7-14-20-15,-13-7 5 0,7-8 5 16,0-13-14-16,6-7 10 15,0-8-9-15,13-10-55 0,6-7-84 16,44 14-136-16,-38-21-164 16,38 21-69-16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04.0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3400 629 617 0,'0'0'194'0,"0"0"-19"16,0 0-13-16,0 0-47 0,0 0 36 16,0 0-72-16,0 0-19 15,0 0 16-15,0 0-12 0,38 29-44 16,-13 6 7-16,-6 0-9 15,-19-35-45-15,19 50 34 16,-13-8-15-16,0-3 8 16,-6-39 35-16,-12 42-39 0,12-42 7 15,-51 43 0-15,7-11-23 16,-12-11 33-16,-1-7-23 0,7-7-26 16,6-3 23-16,-6-8-10 15,50 4 5-15,-38-25 21 16,38 25-19-16,-31-46-2 0,5 4 18 15,26 3 8-15,13 4-8 16,-13 35 0-16,19-36-7 16,-19 36-3-16,0 0 15 0,44-17 5 15,-6 13 0-15,-38 4 3 16,44 11-30-16,-44-11 11 16,31 14 13-16,-31-14-20 0,0 0 21 15,0 0-30-15,0 0 28 16,0 0-6-16,0 0-7 0,-31 42 14 15,-7-17-16-15,-6-4-7 16,0-7 60-16,0-3-47 16,6-7-15-16,-6-1 40 0,6-3-27 15,38 0 16-15,-44-7 1 16,44 7-26-16,-44-3 38 16,44 3 5-16,-37 14 61 0,-7 10 50 15,19 8-22-15,-1 11-27 16,-11 3-19-16,5 3-65 15,1 4 14-15,-1-3-11 0,1-5-10 16,0-2-4-16,-1-4 15 16,1-7-29-16,-7-11-211 0,13-11-219 15,25-10-204-15</inkml:trace>
  <inkml:trace contextRef="#ctx0" brushRef="#br0" timeOffset="219">3532 46 1665 0,'57'0'230'15,"-1"-3"-11"-15,-5-4-115 16,-1 0-62-16,-6-4-4 0,-6 0-38 15,-7 4-150-15,-31 7-253 16,0 0-225-16</inkml:trace>
  <inkml:trace contextRef="#ctx0" brushRef="#br0" timeOffset="398">2916 329 1519 0,'0'0'282'16,"0"0"21"-16,0 0-140 15,0 0-68-15,0 0-57 16,0 0-77-16,0 0-297 0,0 0-284 16</inkml:trace>
  <inkml:trace contextRef="#ctx0" brushRef="#br0" timeOffset="578">3023 1622 1727 0,'44'25'308'0,"6"-18"-24"15,-6-10-98-15,7-11-100 0,-1-4-41 16,0-3-52-16,-6-1-288 15,0-6-360-15</inkml:trace>
  <inkml:trace contextRef="#ctx0" brushRef="#br0" timeOffset="988">2300 742 1612 0,'0'0'49'16,"0"0"52"-16,0 0 28 15,0 0-59-15,-44 25-65 0,6 3 26 16,-6 1-15-16,-6-1-12 15,-13 0-1-15,0-3-11 0,-6-4 12 16,-6-7 12-16,6-7-16 16,-7-3 8-16,13-11-26 0,7-4 41 15,6-6-6-15,50 17-21 16,-57-53 18-16,26-7-20 16,12-8-1-16,12-9 13 0,7-12-19 15,7-3 22-15,5 1-23 16,1 2 33-16,-1 15-33 15,-5 3 20-15,-1 15-21 0,7 13 15 16,-13 43-77-16,6-39-257 16,-6 39-160-16,0 0-74 0</inkml:trace>
  <inkml:trace contextRef="#ctx0" brushRef="#br0" timeOffset="1381">1074 513 1240 0,'0'0'73'15,"0"0"34"-15,0 0-45 0,0 0-11 16,0 0-29-16,0 0-36 15,0 0 27-15,0 0 31 16,0 0-38-16,-50 32 21 0,50-32 26 16,-50 28 16-16,50-28 4 15,-57 35-9-15,7-3 28 16,6 7 26-16,-6 3-27 0,-1 4-5 16,1 11 11-16,0 3-36 15,-7 11-16-15,1 3-2 0,5 0-34 16,-5 4 26-16,-1-8-20 15,7-2-9-15,6-8-1 0,0-11-11 16,0-3 1-16,6-14-12 16,-6-4-146-16,7-7-172 15,37-21-266-15,-44 0-84 0</inkml:trace>
  <inkml:trace contextRef="#ctx0" brushRef="#br0" timeOffset="1557">622 1506 1322 0,'63'-4'271'16,"12"-10"2"-16,1 0-82 16,-1-7-84-16,7 0-35 0,-13-1-61 15,-6-2-296-15,-7-5-268 16</inkml:trace>
  <inkml:trace contextRef="#ctx0" brushRef="#br0" timeOffset="1765">616 269 2207 0,'0'0'220'0,"0"0"-12"16,0 0-95-16,0 0-63 15,0 0-42-15,0 0-169 0,0 0-273 16,0 0-311-16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08.1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812 215 564 0,'0'0'123'0,"0"0"-33"16,0 0-15-16,0 0-31 0,0 0-33 16,0 0 13-16,0 0 13 15,0 0-11-15,0 0-12 0,44 7-2 16,-6 8 13-16,0 6 16 15,6 11 7-15,0 3-1 0,6 0 8 16,7-3-46-16,-1 3 6 16,-5-3-15-16,-7 0-11 0,-7-7 20 15,-5-4-14-15,-32-21 18 0,0 0-6 16,12 39 18-16,-12-39-25 16,-25 28 18-16,-6-7-7 15,-13-10-18-15,0-11 7 0,0 0-10 16,0-4 22-16,0-10 3 15,6-3-22-15,7-12 1 0,5-2-1 16,1-8-20-16,13 0 33 16,5-4-22-16,14 1 29 0,5 7-5 15,13-1-3-15,-25 36-5 16,51-42 0-16,-7 10 7 0,-7 7 5 16,-37 25-24-16,32-17-110 15,-32 17-119-15,0 0-109 0</inkml:trace>
  <inkml:trace contextRef="#ctx0" brushRef="#br0" timeOffset="772">1510 286 511 0,'0'0'132'16,"0"0"17"-16,0 0 5 0,0 0-38 15,0 0-70-15,0 0-14 16,0 0-16-16,0 0 13 15,0 0-21-15,0 0 0 0,0 0 3 16,25 25-4-16,-25-25 5 16,0 0 80-16,0 0-5 0,32 25-10 15,-32-25-31-15,37 14-2 0,-37-14-35 16,32 0 7-16,-1-4-12 16,-31 4 8-16,32-18-8 0,-32 18 5 15,31-31-3-15,-18 6-20 16,-13 25 28-16,0-39-39 0,0 39 17 15,-25-28 23-15,-7 17-26 16,1 8 17-16,-7 6-21 16,0 8 18-16,1 3-3 0,11 4 17 15,26-18-38-15,-37 17 11 0,37-17 20 16,0 0-27-16,0 0 37 16,0 0-3-16,0 0 3 0,0 0-33 15,0 0-75-15,0 0-124 16,0 0-53-16,0 0-61 0,0 0-38 15</inkml:trace>
  <inkml:trace contextRef="#ctx0" brushRef="#br0" timeOffset="1107">517 0 920 0,'0'0'14'16,"0"0"43"-16,0 0 63 15,0 0 22-15,0 0 14 0,-13 35-46 16,1 8 20-16,-1 6-37 15,-6 4-15-15,1 7-31 16,-8-3-15-16,1 3-25 0,-6-7-13 16,-1 0-7-16,14-4 10 15,-8-3-5-15,1-10 8 0,0-1-115 16,25-35-148-16,-31 35-71 0,6-10-10 16,25-25 12-16</inkml:trace>
  <inkml:trace contextRef="#ctx0" brushRef="#br0" timeOffset="1508">8 300 457 0,'0'0'117'16,"0"0"5"-16,0 0-15 0,0 0-2 15,0 0-9-15,0 0 4 16,0 0-2-16,0 0-13 16,0 0-16-16,38 25-45 0,-7-14 9 15,-31-11 8-15,44-4-29 0,-44 4-15 16,38-14 10-16,-38 14-12 15,0 0 54-15,25-32-58 0,-25 32 18 16,12-39-12-16,-12 7 3 0,0 32 6 16,0 0 49-16,-25-38 2 15,25 38-34-15,0 0-15 0,-44-8 4 16,7 16-12-16,5 6 7 0,32-14-18 16,-31 31 14-16,31-31-8 15,-25 36-125-15,25-36-181 16,0 32-109-16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32.0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125 58 445 0,'0'0'82'0,"0"0"-13"0,0 0-5 16,0 0 8-16,0 0-24 16,0 0 61-16,0 0-48 0,-19 35-48 15,19-35 22-15,-44 22-40 0,13-8 17 16,31-14-16-16,0 0 12 15,-31 3 49-15,31-3-15 0,0 0 0 16,0 0-31-16,0-28-11 0,18 3 0 16,8-3 8-16,11 7-27 15,-5 7 36-15,5 3-23 0,-5 8-1 16,-1 6 15-16,1 15-8 16,-32-18 82-16,31 49 8 0,-12 4 1 15,-19 4 31-15,0 3 17 16,-13 0-20-16,-12 4-22 0,6-4-35 15,-6-4-36-15,0-6-2 0,0-1-3 16,0-7-14-16,-7-6-7 16,7-4 13-16,25-32-144 0,-31 31-161 15,6-13-104-15,25-18-17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32.5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54 926 706 0,'0'0'230'16,"0"0"59"-16,0 0 23 0,0 0-61 15,0 0-74-15,0 0-92 0,0 0-36 16,0 0-25-16,0 0-5 16,-32-21-26-16,32 21 7 15,0 0 0-15,0 0-72 0,-19-32 5 16,13 0 31-16,6 32 36 0,25-38-23 16,-25 38 14-16,44-43 5 15,-6 15 11-15,-38 28 7 0,50-11-23 16,-12 18 1-16,-7 18 21 0,1 7 12 15,6 10-12-15,-13 4-13 16,12 4 10-16,1 3-10 0,0 0 10 16,6-4-10-16,6-3-3 0,7-3 0 15,-1-8 3-15,7-7 0 16,-6-3 0-16,-1-7 5 0,-12-8-56 16,-12-3-206-16,-32-7-147 15,31-10-49-15</inkml:trace>
  <inkml:trace contextRef="#ctx0" brushRef="#br0" timeOffset="256">626 647 889 0,'0'0'325'15,"0"0"-34"-15,0 0-32 16,-13 39-28-16,-6 7-35 0,-12 3-48 16,-13 11-20-16,0 8-57 0,-6-1-44 15,-7 0-16-15,7 4-11 16,-1-8 0-16,14 1 9 0,-1-8-16 16,7-6-185-16,5-8-216 0,14-6-186 15,12-36 0-15</inkml:trace>
  <inkml:trace contextRef="#ctx0" brushRef="#br0" timeOffset="644">1173 0 753 0,'0'0'203'16,"0"0"-17"-16,0 0-91 0,0 0 50 15,0 0-5-15,0 0-46 0,50 25 8 16,0 3-25-16,7 15-12 15,-1 10 11-15,-6 7-50 0,7 11 60 16,-7 3-19-16,-6 7 54 0,-6 4 18 16,0 3-52-16,-19-3-14 15,-7 0 2-15,-18-4-9 0,-7-3-37 16,-18-7-5-16,-7-4-9 0,-12-11-15 16,-7-3 2-16,1-7-11 15,5-7-190-15,1-7-177 0,13-7-250 16,37-25-87-16</inkml:trace>
  <inkml:trace contextRef="#ctx0" brushRef="#br0" timeOffset="1612">450 1764 246 0,'0'0'48'15,"0"0"50"-15,0 0 18 0,0 0 3 16,0 0 7-16,6 46-14 15,-6-7 31-15,0-1-3 0,6 1-4 16,7 4-26-16,-7 3 4 0,0-4 19 16,7 4-85-16,0-4 6 15,-7 1-32-15,0-4 83 0,0 3-71 16,1-7 4-16,-7-35-17 0,12 39-33 16,-12-39 37-16,0 0-25 15,0 39 0-15,0-39 8 0,0 0-25 16,0 0 31-16,0 0-17 15,0 0-14-15,0 0 22 0,44 0-5 16,-6-10-14-16,6-4 22 16,6-1-19-16,7 1 11 0,-1 4-5 15,7 3-10-15,0-1 24 0,6 8-9 16,0 0 0-16,1 4 5 16,5 0-10-16,-6 3 11 0,0-4-6 15,-6 4-11-15,0-3 32 0,6 3-30 16,-6 0 9-16,-13-4 3 15,0 1 3-15,-12 0-15 0,-38-4 18 16,38 0-26-16,-38 0 7 16,0 0-92-16,0 0-24 0,0 0-9 15,0 0-4-15,0 0-7 16,0 0-21-16,0 0-11 0,0 0 20 16,0 0 13-16,-38-25 2 0,38 25 24 15,-38-25 36-15,7 4 31 0,31 21 22 16,-31-21 30-16,31 21 36 15,-32-25 4-15,32 25 13 0,0 0 24 16,-31-25 26-16,31 25 8 0,0 0-9 16,0 0-21-16,0 0-40 15,0 0-27-15,0 0 81 0,0 0 34 16,0 0-38-16,0 0 18 16,0 0-15-16,44 25 21 0,0-4-39 15,-7-3-12-15,-5-1 9 16,-32-17-43-16,50 25 2 0,-12-4-15 15,-38-21-14-15,31 22 22 0,-31-22-25 16,0 0-6-16,0 0 36 16,13 35-21-16,-13-35-9 0,-44 42 4 15,-6-13-12-15,-13-5 20 0,0 1-23 16,6-4-128-16,1 0-159 16,18-3-147-16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34.8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3558 638 513 0,'0'0'150'0,"0"0"52"16,0 0-21-16,0 0-21 0,32 35-30 16,-14-3-43-16,1-4 12 0,-19-28-42 15,25 36 65-15,-6-5-52 16,-19-31-17-16,19 39-35 0,-13-10 30 16,-6-29-2-16,0 31-27 0,0-31-16 15,0 0 1-15,-44 39-8 16,0-18 16-16,7-6-153 0,-7-5-156 15,6-10-54-15,38 0-16 16,-50-7-13-16</inkml:trace>
  <inkml:trace contextRef="#ctx0" brushRef="#br0" timeOffset="189">3344 815 655 0,'0'0'205'0,"0"0"2"15,-31 42-25-15,0-7-32 0,31-35 5 16,-32 46-55-16,1-10-28 16,-1 2-53-16,32-38-6 0,-56 46-13 15,12-7 9-15,44-39-3 0,-57 39-26 16,19-11-260-16,7-10-107 16,31-18-109-16</inkml:trace>
  <inkml:trace contextRef="#ctx0" brushRef="#br0" timeOffset="632">2986 822 594 0,'0'0'131'16,"0"-32"-21"-16,0 32-26 0,0 0-49 0,13-32-13 15,-13 32-10-15,0 0-12 16,0 0 0-16,25-25-20 16,-25 25 24-16,38-10 13 0,-38 10-10 15,0 0-13-15,0 0 10 16,0 0-9-16,12 28-6 0,-12-28 34 16,-6 32-15-16,0 0-8 0,6-32 14 15,0 0 43-15,-38 38-28 16,0-9-11-16,7-12-14 0,31-17 11 15,-57 14-15-15,7-6-12 0,6-8-29 16,-6 0 71-16,6 0-21 16,0-8 6-16,6 1-4 15,-6 0 60-15,6 4 3 0,7-1-40 16,31 4 13-16,-44 0 16 16,44 0-42-16,-38 7-18 0,7 4 71 15,31-11-10-15,0 0-47 0,-32 39 11 16,32-39-39-16,-19 39 34 15,19-39-3-15,-12 46-43 0,5-8 1 16,7-6-238-16,0-32-145 0</inkml:trace>
  <inkml:trace contextRef="#ctx0" brushRef="#br0" timeOffset="821">2710 1359 1196 0,'0'0'285'0,"0"0"32"0,0 0-37 15,0 0-170-15,0 0-54 16,0 0-34-16,0 0-6 0,0 0-90 16,0 0-259-16,0 0-214 15</inkml:trace>
  <inkml:trace contextRef="#ctx0" brushRef="#br0" timeOffset="4256">1949 751 906 0,'0'0'150'15,"0"0"-88"-15,0 0-21 0,0 0 1 16,0 0-16-16,0 0-29 0,-19-35-7 15,13 3-1-15,6 7 24 16,0 4-13-16,0 21-14 0,25-21-1 16,-6 6 10-16,6 12 8 15,6 6-3-15,1 5 18 16,6 2-27-16,-7 4 2 0,0 4-1 16,-31-18 4-16,32 32 4 0,-32-32 9 15,31 21 1-15,-31-21-20 16,0 0 0-16,0 0 6 0,0 0 4 15,0 0 13-15,0 0 1 0,0 0 3 16,-31 21-14-16,31-21 1 16,-44 7-15-16,6 0 0 0,0-3 32 15,-6 6 1-15,0 1-14 16,0 3 1-16,0 11-16 16,-6 0 109-16,6 10 5 0,0 0-24 0,-6 4-45 15,0-3-16-15,6 6 5 16,6-7-23-16,0 8-11 15,38-43 24-15,-44 35-17 0,44-35-3 16,-38 32-257-16,38-32-118 0</inkml:trace>
  <inkml:trace contextRef="#ctx0" brushRef="#br0" timeOffset="4547">1905 1118 1102 0,'0'0'198'0,"0"0"65"16,0 0-13-16,-38-21-47 0,38 21-93 16,-12-32-57-16,12 32-29 15,6-35-15-15,-6 35-17 0,44-28 8 16,0 10 11-16,-6 22 2 0,6 3-19 15,-7-7-2-15,-5 10-5 16,-32-10 25-16,31 22 3 0,-31-22-22 16,7 35-4-16,-7-35 24 15,-26 35-172-15,-11-10-189 16,-7-7-164-16,-7-8-84 0</inkml:trace>
  <inkml:trace contextRef="#ctx0" brushRef="#br0" timeOffset="5629">1295 687 607 0,'25'-28'113'0,"-25"28"-2"16,0 0-21-16,0 0-17 15,19-28-42-15,-19 28-12 0,0 0-3 16,19-32-25-16,-19 32-4 16,25-21 9-16,0 3 19 0,-25 18-3 15,32-11-19-15,-7 1 10 0,-25 10 5 16,38 0-18-16,-7 0 24 16,-31 0-8-16,32 10 2 0,-32-10-19 15,31 15 11-15,-31-15 13 0,0 0-13 16,0 0 0-16,0 0-5 15,0 0 8-15,19 28 2 16,-19-28-5-16,0 0 4 0,-32 32 3 16,-5-8-3-16,-14-6 16 15,1-4-18-15,0 0-15 0,-7-3 30 16,-6-4-10-16,1 0-7 0,5 0 7 16,7-3-24-16,-1-4-3 15,7 0 25-15,7-4-11 0,5 1-2 16,32 3 8-16,0 0 0 0,0 0 4 15,-25-32-4-15,25 32 5 16,0 0-5-16,0 0-10 16,0-28 6-16,0 28 0 0,0 0 4 15,0 0 10-15,0 0-4 16,0 0-6-16,32 10 11 0,-32-10-3 16,0 0-12-16,0 0 4 0,6 25 23 15,-6-25-30-15,0 0 9 16,0 0 8-16,-38 32 0 0,7-22-6 15,-1-6-12-15,32-4 2 0,-37 7 6 16,37-7 9-16,-32-7-6 16,32 7-33-16,0 0 30 0,-25-28-29 15,25 28 25-15,0-25-5 16,0 25-1-16,0 0 13 16,0 0 8-16,31-14-24 0,-31 14 13 15,32 3 10-15,-32-3-17 0,0 0 7 16,0 0 8-16,0 0-8 15,25 36 11-15,-25-36-22 0,0 28 17 16,0-28 6-16,0 0-5 0,-44 25 4 16,6-11-20-16,1-7 18 15,5-4-17-15,-6 1 15 0,13-4-10 16,25 0 5-16,-37-14 0 16,37 14-2-16,0 0-7 0,-26-32 7 15,26 32-11-15,-12-35 2 16,12 35-1-16,6-29 4 0,-6 29 3 15,0 0 12-15,0 0-6 0,0 0-3 16,32 0-5-16,-32 0 9 16,25 29 1-16,-25-29-14 0,25 42 19 15,-13-7-15-15,1 1 5 16,0-1 4-16,-1 0-2 0,-12-35 9 16,13 50 11-16,-20-8 12 15,7-42-16-15,-6 46 74 0,6-46 33 16,-19 43-55-16,19-43-34 0,-44 35 2 15,0-10 24-15,0-11-15 16,-6-11-24-16,0 1-5 0,-7-1-28 16,7-6 107-16,0-15-46 0,6 4 45 15,6-4-101-15,6-13 56 16,7-1 1-16,6 0 7 16,13-10-1-16,6 3-18 0,13-4-26 15,-1-3-9-15,13 0-5 16,1-10-11-16,11 10 24 0,1 0-19 15,0 0-78-15,-1 7-167 0,-5 4-157 16,-1 3-95-16</inkml:trace>
  <inkml:trace contextRef="#ctx0" brushRef="#br0" timeOffset="5833">1559 200 1591 0,'25'7'372'15,"-25"-7"-25"-15,0 0-128 16,0 0-115-16,0 0-61 0,0 0-27 16,0 0-67-16,0 0-223 0,0 0-290 15,0 0-91-15</inkml:trace>
  <inkml:trace contextRef="#ctx0" brushRef="#br0" timeOffset="6061">604 140 975 0,'0'-39'314'0,"6"3"-27"0,7 8-94 15,-1 0-100-15,-12 28-47 16,44-7 17-16,-6 14-36 16,6 7-30-16,-13 11 19 0,-31-25-9 15,44 49-14-15,-18-6 7 0,-14-1 13 16,-6-3-140-16,-12-4-246 16,6-35-149-16</inkml:trace>
  <inkml:trace contextRef="#ctx0" brushRef="#br0" timeOffset="7336">2640 1974 423 0,'0'0'107'0,"0"0"-23"16,-6 24-11-16,6-24-22 0,0 0-22 16,-6 22-17-16,6-22 28 15,0 0-10-15,0 0-9 0,0 0 1 16,-38 21-22-16,38-21-4 0,-38 10 22 16,38-10-24-16,-31-7 6 15,31 7 3-15,0 0-13 0,-31-28 1 16,31 28 20-16,-19-28-20 0,19 28 14 15,0 0 6-15,0 0-26 16,0 0 23-16,0 0 19 0,0 0 35 16,0 0-31-16,0 0 0 15,0 0-16-15,-13 35-11 16,13-35 21-16,-12 35-3 0,12-35-27 16,0 0 22-16,-19 29-10 0,19-29-2 15,0 0-3-15,-38 21 3 16,38-21-8-16,-44 3 8 0,44-3-28 15,-31-10 4-15,31 10-36 16,0 0-17-16,-26-35 12 0,8 3 22 16,18 32 34-16,-7-25-4 0,7 25-1 15,0 0 9-15,0 0-13 16,0 0 0-16,0 0 32 0,0 0 10 16,0 0 18-16,0 0 17 15,0 0 27-15,0 0-23 0,-37 32-7 16,37-32-8-16,-38 25 3 15,6-11 13-15,32-14 27 0,-31 14 31 16,31-14-23-16,-31-4-34 16,31 4-43-16,0 0-13 0,-38-24-9 15,13-8 8-15,6 3-30 0,19-6 17 16,-6-7 0-16,12-1 7 16,0 1-29-16,0-8-135 0,1 8-75 15,-7 0-76-15,6 13-80 0</inkml:trace>
  <inkml:trace contextRef="#ctx0" brushRef="#br0" timeOffset="8193">1710 1825 788 0,'0'0'165'16,"0"0"-25"-16,0 0-44 0,0 0-49 16,-31 25-10-16,-1-4 8 15,-5 4 24-15,-1 3-45 16,6-3 3-16,32-25-6 0,-31 32-18 16,6 0 24-16,25-32 69 0,0 31-51 15,0-31-17-15,12 29-11 16,-12-29-7-16,44 24-14 0,-6-10-3 15,-6-6 27-15,-1-1-20 0,-31-7 0 16,31 3-11-16,-31-3 23 16,0 0-7-16,0 0 0 0,0 0-17 15,0 0 4-15,0 0 0 0,-50 4 26 16,6-1-18-16,-6-3 0 16,6 0-15-16,-13-3 15 15,7-1 5-15,6 1 24 0,6-4-40 16,38 7 0-16,-50-15 11 0,50 15-5 15,-38-24 7-15,38 24 10 16,0 0-26-16,-19-46 1 0,19 46 16 16,-6-36-3-16,6 36 8 15,0 0-16-15,0 0 8 0,0 0-5 16,0 0 11-16,0 0-6 0,0 0-17 16,0 0 17-16,0 0-3 15,0 0 6-15,0 0 1 0,0 0-16 16,0 0 30-16,0 0-31 15,-6 36 18-15,6-36-5 0,0 0 19 16,-44 28-4-16,44-28-19 16,-44 11-7-16,6-4 17 0,38-7-19 15,-44 0 19-15,44 0 8 0,-44-14 0 16,44 14-21-16,-38-32 13 16,38 32-29-16,-25-46 31 0,6 0-36 15,7 14 23-15,12 32-7 0,0-39 2 16,0 39 14-16,0 0 0 15,0 0-12-15,0 0-20 0,0 0 28 16,0 0 0-16,0 0-8 16,0 0 8-16,0 0-5 0,0 0 15 15,0 0-1-15,0 0-22 16,0 0 9-16,0 0 27 0,0 0-13 16,0 0-10-16,0 0-12 15,-25 32 9-15,25-32 21 0,-51 39 81 16,20 0 41-16,-7 0 16 0,-6-1-22 15,7 8-14-15,5 0-38 16,1-3-16-16,-7-1 5 0,7-3-29 16,12-4-16-16,-6-3-17 15,25-32-4-15,-38 32-1 0,13-18-50 16,25-14-135-16,-38 7-170 0,38-7-104 16,0 0-90-16</inkml:trace>
  <inkml:trace contextRef="#ctx0" brushRef="#br0" timeOffset="8413">1195 1758 1057 0,'0'0'183'0,"37"0"38"16,-5-3-35-16,6-1-83 0,-1 0-51 15,14 1-47-15,-7-4 14 16,6 3-8-16,-19 1-24 0,1-1 28 16,-32 4-89-16,0 0-135 15,0 0-184-15,0 0-90 0</inkml:trace>
  <inkml:trace contextRef="#ctx0" brushRef="#br0" timeOffset="8741">1220 1383 746 0,'0'0'193'0,"0"0"11"0,-13 46 5 16,1-14-76-16,12-32-24 15,-44 43-52-15,6-12-41 0,-6-9 8 16,0-5-13-16,6-3-16 0,-6 1 10 15,0-5-8-15,7-6-5 16,-1-1 29-16,38-3-21 0,0 0-18 16,0 0-28-16,0 0 5 0,-32-42-1 15,32 42 29-15,-18-43-11 16,18 43 10-16,0 0 7 16,0 0 7-16,0 0 19 0,0 0-10 15,0 0-39-15,-44 22 30 0,12 2 17 16,1 5-17-16,31-29-17 15,-44 42-294-15,6-7-181 0</inkml:trace>
  <inkml:trace contextRef="#ctx0" brushRef="#br0" timeOffset="9096">220 1765 974 0,'0'0'193'15,"26"35"41"-15,-26-35 1 0,0 0-34 16,31 36-14-16,-12-8-84 0,-7-3-17 16,7 0 19-16,-6-4-45 15,6 3-20-15,-19-24-24 0,12 29 51 16,1-4-12-16,-13-4 4 0,0-21-13 15,-6 32-33-15,-7-1-3 16,-12-2-4-16,-7-8-2 0,1-4-4 16,-7 1-5-16,1 0 13 0,5-8-22 15,1 5 20-15,31-15-10 16,-32 14-3-16,32-14-74 16,-37 3-81-16,37-3-121 0,0 0-63 15,0 0-43-15,-38 7 39 0,38-7 23 16,-32 14-5-16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0:14.6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233 837 717 0,'0'36'158'0,"6"6"13"15,-6 4 0-15,6 7-4 0,7 0-73 16,-7 4-4-16,1-1 38 15,-1 1-39-15,0-8-45 0,0-6-28 16,1-4-24-16,-7-8 8 0,6-9 19 16,-6-22-46-16,0 0-92 15,0 0-153-15,-6 28-190 0</inkml:trace>
  <inkml:trace contextRef="#ctx0" brushRef="#br0" timeOffset="422">32 473 564 0,'0'0'147'16,"25"43"27"-16,0-4-48 15,-12-11-32-15,-13-28-25 0,31 42-26 16,-18-13-52-16,-13-29 9 16,0 0 18-16,25 31-12 0,-25-31 5 15,0 0 11-15,0 0-4 0,0 0-23 16,0 0 19-16,0 0-31 15,0 0 17-15,0 0 11 0,12-49-25 16,-12 7 20-16,0 3-14 16,-12-4 8-16,12 43-6 0,-19-39 6 15,19 39-16-15,0 0 21 16,0 0-5-16,-44-7 0 0,44 7-16 16,-44 29-1-16,44-29 20 15,-32 49-48-15,14-14-133 0,11-3-136 16</inkml:trace>
  <inkml:trace contextRef="#ctx0" brushRef="#br0" timeOffset="1250">579 993 609 0,'0'0'61'0,"0"0"-16"16,0 0-24-16,0 0-16 0,0 0 2 15,12-28 14-15,-12 28-14 0,0 0-18 16,25-39 21-16,-25 39-19 15,0 0 18-15,38-25-13 0,-38 25 14 16,0 0-7-16,31 4 13 0,-31-4 2 16,0 0 7-1,19 35 9-15,-6 4 2 0,-13-4-12 16,0 4-12-16,-6 0 7 0,-7 7 70 16,7 3-21-16,-13 1-51 15,6-4-10-15,1-7 11 0,12-39 7 16,0 31-18-16,0-31 27 0,0 0 43 15,0 0 0-15,0 0 4 16,0 0-17-16,0 0-16 0,0 0-31 16,44-31 11-16,-13-8-36 15,1-7 0-15,-7-7 4 0,0-4 4 16,6-3 29-16,-6 7-46 0,-6 7-6 16,6 14 39-16,-25 32-23 15,0 0 7-15,38-17 3 16,-38 17 5-16,38 17 9 0,-13 12 24 15,-6 2-36-15,0 8 5 0,-7 0 6 16,-5 0-25-16,5 4 37 16,-6-5-17-16,7 1 2 0,-7-7 9 15,1-4-27-15,-7-28 0 0,0 0 25 16,6 32-38-16,-6-32 38 16,0 0-7-16,0 0 14 0,0 0-46 15,0 0 19-15,0-35 4 0,0-4-14 16,6-14 10-16,7-14-10 15,-1-4-14-15,13 0 1 16,-6 15 5-16,6 10 18 0,-25 46-10 16,32-32 7-16,-1 22 14 0,1 13 7 15,-32-3-23-15,44 39 45 16,-19-4-33-16,-6 8 5 0,-7 3 21 16,-5-4-22-16,-1 4-5 15,6-4 9-15,-12-3-4 0,0-7 4 16,0-32-19-16,7 35 4 0,-7-35 17 15,6 32-20-15,-6-32 3 16,0 0 5-16,-6 36-12 16,6-36 16-16,-7 31-12 0,7-31-12 15,0 0-35-15,0 0-216 0,-12 22-165 16</inkml:trace>
  <inkml:trace contextRef="#ctx0" brushRef="#br0" timeOffset="3763">1855 936 461 0,'0'0'87'0,"25"-21"50"0,-25 21 8 0,31 11-5 16,-31-11-3-16,38 35-21 15,-13 0-2-15,0 8-7 16,-6 3 26-16,0-4-26 0,-7 4-54 16,7-7 19-16,-6 0-38 15,-7-7-8-15,0-4 7 0,1-3-12 16,-7-25-16-16,0 0 11 0,0 28 2 16,0-28 59-16,0 0 22 15,0 0-2-15,0 0-32 0,-25 7-32 16,25-7-12-16,-19-25-11 0,12-14-10 15,7-6 0-15,7-12 3 16,5-10-3-16,7 0-6 0,0 0 9 16,0 3-20-16,-7 18 4 15,7 4-3-15,-19 42-72 0,0 0-141 16,0 0-181-16,44-15-99 16</inkml:trace>
  <inkml:trace contextRef="#ctx0" brushRef="#br0" timeOffset="4251">2684 1106 757 0,'0'0'142'16,"0"0"23"-16,0 0-1 0,0-39-25 15,0 39-58-15,0 0-36 0,0 0 13 16,-37-25-71-16,37 25 13 16,-44 15-10-16,6 9 17 0,38-24-18 15,-38 53 18-15,13 0 70 0,12-7 35 16,1-3-65-16,18-1 30 16,0-7-10-16,7-3-30 0,-13-32-15 15,38 36 0-15,-7-15 24 16,7-7-19-16,-7-11-13 0,1-6-14 15,-1-4-7-15,-31 7 7 16,38-36 7-16,-13-2-7 0,0-5-23 16,7-3 18-16,-7-3-15 0,-6-4 5 15,-1-7 19-15,-11 0-7 16,-1 0-8-16,-6 10 15 0,0 11-20 16,0 39 11-16,0 0-4 0,0 0 9 15,0 0 20-15,-13 43 4 16,1 13 0-16,-7 8 5 0,6 10-8 15,7 4-8-15,0-4-13 16,0 0 10-16,-1 0-10 0,20-6 13 16,-1-12-51-16,7-14-159 0,-19-42-178 15,38 36-74-15,0-26-8 16</inkml:trace>
  <inkml:trace contextRef="#ctx0" brushRef="#br0" timeOffset="4511">3338 297 970 0,'0'0'48'16,"0"0"291"-16,0 0-38 15,-6 53-75-15,6 14-109 16,6 18-24-16,0 3 16 0,7 4-7 15,-1 10 73-15,7-3-88 0,6 4-50 16,1-4-13-16,-8 0-17 16,8-14-1-16,-8-8-2 0,-5-17-133 15,0-7-175-15,-7-17-157 0,-6-36-83 16,0 0-2-16</inkml:trace>
  <inkml:trace contextRef="#ctx0" brushRef="#br0" timeOffset="4679">3087 841 1057 0,'-13'-46'213'16,"13"46"-21"-16,50-35-85 0,13 6-54 16,13 8-42-16,5 4 1 0,7 6-12 15,13 4-226-15,-1-4-110 16,7 8-54-16</inkml:trace>
  <inkml:trace contextRef="#ctx0" brushRef="#br0" timeOffset="5154">4627 975 822 0,'0'0'197'16,"0"0"-13"-16,-7-35-22 0,7 35-54 16,-44-42-31-16,7 13-41 0,-1 8-19 15,-6 10-14-15,0 11 20 16,0 11-23-16,-6 10 0 16,-1 11 0-16,14 7 63 0,5 7 24 15,7 3-42-15,12-3-6 0,13 0 43 16,7-3-22-16,12-4-45 15,6-4 3-15,12-7 15 0,1-3-17 16,0-11-16-16,0-7 4 0,-1-3 4 16,7-11-8-16,-6-11-8 15,0-3 16-15,-1-11-8 0,-5-7-19 16,-1-7 15-16,-6-7-4 0,1-7 10 16,-1-7-5-16,-13 0-8 15,1 0 8-15,-7 3 7 16,0 18 1-16,-6 11-22 0,0 35 25 15,0 0-13-15,0 0 35 0,-12 39-30 16,-1 10 24-16,7 8 51 16,6 6-45-16,6 1-2 0,13-1-8 15,0-3-7-15,12-3 1 0,7-4-1 16,0-7-25-16,-7-11 12 0,7-6-162 16,-38-29-239-16,44 14-154 15</inkml:trace>
  <inkml:trace contextRef="#ctx0" brushRef="#br0" timeOffset="5427">5425 0 1123 0,'0'0'225'0,"0"53"53"16,0-4 30-16,6 11-53 0,-6 8-30 15,0 13-70-15,13 4 22 0,-7 7-93 16,7 7-6-16,-1 3-23 16,1 8-30-16,-1-1-11 0,-5 1-14 15,-7-1 12-15,0-6-10 16,0-8-5-16,-7-21 3 0,7-10-36 0,0-15-98 16,0-10-105-16,0-39-166 15,0 0-179-15,0 0 9 16,0 0 59-16</inkml:trace>
  <inkml:trace contextRef="#ctx0" brushRef="#br0" timeOffset="5599">5349 682 1015 0,'0'0'126'0,"0"0"197"0,-12-35-13 15,12 35-34-15,0 0-144 16,50-7-44-16,13 3-57 0,6 4-25 15,0 4 8-15,7-4-14 16,5 3-5-16,-5-3-157 0,-1-3-239 16,-6-5-155-16</inkml:trace>
  <inkml:trace contextRef="#ctx0" brushRef="#br0" timeOffset="6229">6908 127 747 0,'0'0'225'15,"0"0"-69"-15,0 0-50 16,0 0-43-16,0 0-30 0,0 0 51 16,0 0 9-16,-44 67 21 0,-6 4-21 15,6 10 25-15,-6 22 86 0,12 6-53 16,0 11 0-16,13 4-26 16,19 3 84-16,12 1-83 0,25-5 9 15,26-6-52-15,12-8-38 0,13-10-21 16,12-7-9-16,0-14-4 15,1-7-7-15,-1-11-9 16,-6-11-65-16,-13-13-167 0,-12-5-279 0,0-9-307 16</inkml:trace>
  <inkml:trace contextRef="#ctx0" brushRef="#br0" timeOffset="7010">7763 650 762 0,'31'-10'180'0,"1"-1"-6"15,-1 4-17-15,20-4-38 0,-7 4-64 16,6 4 0-16,0-8-47 0,-6 4 10 16,-6-4 13-16,-7 4-40 15,-31 7 13-15,32-10 2 0,-32 10 13 16,0 0-34-16,0 0-10 15,0 0 22-15,0 0-17 0,0 0 11 16,0 0 12-16,-44 0 1 0,6 3-22 16,13 8 11-16,25-11-3 15,-44 25 7-15,44-25 3 0,-25 35 27 16,6-7-36-16,13 4 9 16,6 0 93-16,0 3-32 0,12 4-8 15,1 0 37-15,6 0-30 16,-1 0-44-16,1-4 0 0,6 4-7 15,-6-4-9-15,6-3 9 0,-6-7 0 16,-19-25-9-16,25 25 19 16,-25-25-19-16,0 0 0 0,0 0-131 15,0 0-162-15,0 0-99 0,0 0 7 16,0 0 26-16</inkml:trace>
  <inkml:trace contextRef="#ctx0" brushRef="#br0" timeOffset="7219">8046 1145 646 0,'0'0'175'0,"0"0"73"16,0 0 59-16,0 0-65 0,25 0-33 16,13-4-11-16,-1-3-56 0,7 4-14 15,0-8-69-15,-6 1-23 16,6 3-30-16,0-4 3 0,-6 4 11 15,0 0-30-15,-7-4-164 0,-31 11-124 16,38-10-188-16,-7 2-31 16</inkml:trace>
  <inkml:trace contextRef="#ctx0" brushRef="#br0" timeOffset="7798">8448 1834 636 0,'0'0'199'0,"0"0"-5"0,0 0-15 16,0 0-35-16,0 0-64 0,0 0-62 15,0 0 14-15,0 0 48 16,0 0-17-16,13 32-6 0,-7 7 5 15,-12 3 18-15,-1 4-38 0,1 4-21 16,0 3-7-16,0 3-14 16,-1-3 10-16,1 0-6 15,-7-7 1-15,7-4 7 0,-6-3-22 16,12-39 7-16,-26 60-97 0,26-60-102 16,-25 36-92-16,25-36-18 15,0 0 30-15,0 0 21 0,0 0 30 16</inkml:trace>
  <inkml:trace contextRef="#ctx0" brushRef="#br0" timeOffset="8094">8241 2173 727 0,'0'0'59'0,"0"0"16"0,0 0 78 16,0 0-6-16,0 0-41 15,0 0-14-15,0 0-33 0,44 29 0 16,-44-29 22-16,37 42-26 15,-11-3-13-15,-8 0-49 0,-5 0 10 16,-7-4 11-16,-6 0 5 0,0 1-24 16,0-36 5-16,-6 38-4 15,6-38 4-15,0 0 6 0,-13 36 3 16,13-36 111-16,0 0 66 0,0 0-83 16,0 0-48-16,0 0-27 0,38-25 0 15,6-3-1-15,-6-4-3 16,6 0 0-16,12 0-12 15,-5 4-24-15,5-7 8 0,1 3 4 16,-13 4-126-16,0-4-261 0,-6 11-253 16</inkml:trace>
  <inkml:trace contextRef="#ctx0" brushRef="#br0" timeOffset="8696">7964 2707 800 0,'32'-18'173'16,"-32"18"-18"-16,0 0-30 16,0 0-43-16,37-10-5 0,-37 10-43 15,0 0 13-15,0 0-26 16,0 0 24-16,0 0-39 0,0 39 15 15,0-39-24-15,0 0 16 16,-31 35-20-16,31-35 115 0,0 0 37 16,0 0-29-16,-32 14-61 0,32-14-28 15,0 0-18-15,0 0-9 16,-31-32 0-16,12-7 0 0,7-7 0 16,5-3 0-16,-5-1 7 0,-1-3-4 15,7 7-13-15,-7 8-95 16,7 2-135-16,0 12-116 0,6 24-83 15</inkml:trace>
  <inkml:trace contextRef="#ctx0" brushRef="#br0" timeOffset="8871">8234 2375 1101 0,'0'0'256'0,"0"0"51"15,0 0-64-15,0 0-113 16,0 0-76-16,0 0-24 0,0 0-6 16,0 0-24-16,0 0-212 0,0 0-223 15,0 0-58-15</inkml:trace>
  <inkml:trace contextRef="#ctx0" brushRef="#br0" timeOffset="9238">7776 2661 730 0,'0'0'142'16,"0"0"-57"-16,0 0-4 0,0 0-34 15,0 0-44-15,0 0 14 0,18 32-1 16,-18-32-21-16,0 0 5 15,0 0 0-15,0 0 4 16,0 0 10-16,0 0-30 0,0 0 12 16,0 0-7-16,0 0 16 0,0 0-15 15,0 0 10-15,0 0 0 16,0 0 6-16,0 0-19 0,-37-11 8 16,37 11 22-16,-38 18 65 0,38-18-32 15,-31 39-19-15,12 3-13 16,12 1-11-16,14-1 9 0,-1-3-30 15,7 0 19-15,12-8-20 0,-25-31 8 16,31 32 3-16,-31-32-70 16,25 29-106-16,-25-29-100 15,0 0-70-15</inkml:trace>
  <inkml:trace contextRef="#ctx0" brushRef="#br0" timeOffset="10050">7336 2392 555 0,'0'0'111'15,"0"0"33"-15,0 0-46 16,0 0 6-16,0 46 5 0,-7-3-36 15,14 3-37-15,-14-4 46 0,7-3-44 16,-6 7-19-16,-7-4-13 16,-12-3 23-16,-6 0-27 0,31-39 20 15,-50 46-11-15,6-14-22 0,0-7 5 16,6-8 18-16,-6-13 1 16,6-4-27-16,0 0 14 0,38 0 3 15,-44-25-11-15,44 25 12 0,-37-46-15 16,12 4 8-16,12 3-4 15,7 0-13-15,12 7 3 16,-6 32 4-16,13-39 13 0,-13 39-7 16,0 0 14-16,37-25 0 0,-37 25-10 15,38 0 10-15,-38 0-18 16,38 22-7-16,-38-22 44 0,25 35-15 16,-25-35-11-16,6 42-4 0,-12-3-8 15,6-39 4-15,-32 43-1 16,32-43 9-16,-44 39 8 0,0-18-6 15,7-7 7-15,5-7-19 16,1-7 32-16,31 0-6 0,-38-14-4 16,38 14-34-16,0 0-54 15,-31-46-15-15,12 7 47 0,19 39 12 16,-6-46 32-16,6 46-14 16,0 0 14-16,0 0-22 0,0 0 12 15,0 0-6-15,0 0 50 0,0 0-18 16,0 0-16-16,0 35 2 15,0 1 12-15,-7-8 26 0,7-28-16 16,-25 32-11-16,25-32 3 0,-38 39-3 16,1-11-22-16,-1-10 5 15,0-4-7-15,1-7 6 0,5-4 5 16,32-3-8-16,-38 0-1 16,38 0-45-16,-31-24-15 0,31 24 17 15,-6-32 31-15,12 4 5 16,-6 28 4-16,31-25 21 0,-31 25-9 15,32-11 0-15,-1 11 0 0,-31 0 44 16,19 29 21-16,-6 6 51 16,-13-3 28-16,-7 14-14 0,-11 0-16 15,-8-1-55-15,-11 1-4 0,-1-7-31 16,-12 0-24-16,-1-3 11 16,7-5-7-16,7-6-9 0,-7-11-78 15,6-7-168-15,7-7-113 0,31 0-20 16</inkml:trace>
  <inkml:trace contextRef="#ctx0" brushRef="#br0" timeOffset="10251">6606 2389 859 0,'26'-4'208'15,"-26"4"-27"-15,37-7-50 16,-37 7-75-16,44-10-8 16,-44 10-43-16,0 0 3 0,0 0-23 15,44-7-148-15,-44 7-124 0,0 0-89 16</inkml:trace>
  <inkml:trace contextRef="#ctx0" brushRef="#br0" timeOffset="10522">6154 2523 759 0,'0'0'127'0,"0"0"-7"15,-44-25-4-15,12 15-15 16,-5 10 28-16,-1 14-1 0,-6 11-2 15,6 10 62-15,1 11-67 0,-7 7-35 16,6 7-40-16,-6 0-6 16,6 4-33-16,0-4 20 0,7 0-23 15,-7-4 0-15,7-3 3 0,-7-7-122 16,13 0-179-16,0-10-155 16,6-1-72-16</inkml:trace>
  <inkml:trace contextRef="#ctx0" brushRef="#br0" timeOffset="10727">6374 3357 1157 0,'50'-7'267'0,"-6"0"-24"0,6 0-34 16,-6 0-105-16,-6 0-42 0,0 3-48 15,-7-3-3-15,-31 7-11 16,38 0-13-16,-38 0-194 0,0 0-157 16,0 0-117-16</inkml:trace>
  <inkml:trace contextRef="#ctx0" brushRef="#br0" timeOffset="35686">2929 1159 536 0,'0'0'150'0,"0"0"1"0,0 0-8 15,0 0-34-15,0 0-42 16,0 0-16-16,0 0 7 0,0 0 18 16,0 0-23-16,0 0-23 15,0 0-7-15,0 0 39 0,0 0-54 16,-31 0 16-16,31 0 8 0,-31 0-43 16,31 0 8-16,-32 0 80 15,32 0-44-15,0 0-10 0,-38 0 0 16,38 0 21-16,0 0 15 15,-31 0-17-15,31 0-16 16,0 0 50-16,-31-3-38 0,31 3-17 16,-26-4-8-16,26 4-9 0,0 0 3 15,-25-4-5-15,25 4 8 16,0 0 52-16,-25-3-37 0,25 3-8 16,0 0-21-16,0 0 21 0,0 0-5 15,0 0-32-15,0 0 27 16,-25 3 5-16,25-3-22 0,-19 15 17 15,19-15-7-15,0 0 5 16,-31 24-20-16,31-24 28 0,0 0-18 16,-38 36 0-16,38-36 7 15,-31 31-9-15,12-6 17 0,19-25-16 16,0 0 23-16,-19 36-20 16,19-36 10-16,-25 31-12 0,25-31 0 15,-13 29 16-15,13-29-31 0,-6 28 36 16,6-28-31-16,0 35 25 15,0-35-17-15,6 32 12 0,-6-32 5 16,6 28-23-16,-6-28 34 0,0 0-27 16,7 29 1-16,-7-29 34 15,0 0 5-15,12 31-5 0,-12-31-26 16,0 0 9-16,13 25-19 0,-13-25 26 16,0 0-15-16,0 0 0 15,0 0 18-15,0 0-15 16,0 0-11-16,31 25 10 0,-31-25-3 15,0 0 0-15,0 0 23 16,32 18-6-16,-32-18-4 0,25 7-16 16,-25-7 22-16,0 0-30 0,31-4 8 15,-31 4 12-15,0 0-12 16,0 0 5-16,0 0-5 0,25-7 9 16,-25 7-20-16,0 0 19 0,0 0 0 15,0 0-16-15,0 0-7 16,0 0 31-16,0 0-26 0,0 0 5 15,0 0 21-15,0 0-32 16,0 0 30-16,0 0-18 0,0 0 13 16,0 0-17-16,0 0 1 15,0 0 14-15,0 0 2 0,0 0-13 16,0 0 17-16,0 0-23 0,0 0 16 16,0 0-11-16,0 0-12 15,0 0-99-15,0 0-42 0,0 0-255 16,0 0-107-16,0 0-33 0</inkml:trace>
  <inkml:trace contextRef="#ctx0" brushRef="#br0" timeOffset="37261">2835 1117 491 0,'0'0'159'0,"0"0"-53"16,0 0-27-16,6-36-10 15,-6 36-35-15,0 0 3 0,0 0 16 16,0 0-7-16,-12-35-12 0,12 35-4 16,0 0-30-16,0 0 13 15,-38-32 11-15,38 32-37 0,0 0 6 16,-50-21-2-16,50 21 13 15,-38-7 20-15,38 7-35 0,-44 0-9 16,13 7 28-16,31-7 6 16,-38 21-23-16,38-21 21 0,-38 25-12 15,38-25-5-15,-31 42 5 16,-1-10 10-16,14-4 1 0,5 4 1 16,0-4 42-16,1 4-11 0,-1 4-25 15,7-1 22-15,0-3 25 16,6 3 14-16,6-3-48 0,0 3 6 15,7-3 83-15,-1 0-49 0,7 0-47 16,6-1 17-16,1-2-22 16,-1-5 23-16,6 1-27 15,1-4 6-15,-1-3 40 0,0 0-26 16,1-8-9-16,-32-10-3 0,38 11-23 16,-38-11 46-16,31 7-16 15,-31-7 8-15,31 4-28 0,-31-4 14 16,32-8-7-16,-32 8-14 0,38-10 6 15,-38 10-22-15,31-21 26 16,-31 21-13-16,38-18 0 0,-13 4 0 16,-25 14-17-16,38-18 32 15,-38 18 46-15,31-28-6 0,-31 28-44 16,25-35 9-16,-25 35-16 0,25-36 0 16,0 8-4-16,-25 28-9 15,26-39 17-15,-14 11-12 16,-12 28 16-16,13-32-20 0,-1 4 12 15,-12 28-4-15,7-32-8 0,-1 4 22 16,-6 28-18-16,6-32 7 16,-6 32-11-16,0-32 11 0,0 32-3 15,0-28-11-15,0 28 17 0,0 0-12 16,-12-32 12-16,12 32-15 16,-7-28 9-16,7 28 9 0,-12-25-17 15,12 25 14-15,0 0-20 0,-13-28 30 16,13 28-26-16,0 0 10 15,-19-29 10-15,19 29-23 16,0 0 23-16,0 0-10 0,0 0 3 16,0 0-3-16,-31-28-11 15,31 28 21-15,0 0-19 0,0 0 9 16,-32-18-17-16,32 18 23 0,0 0-11 16,-31-17 12-16,31 17 4 15,-38-11-32-15,38 11 34 0,-37-7-18 16,-1 4 9-16,38 3-11 0,-32-4-7 15,32 4 29-15,-37 0-19 16,5-3 8-16,1 6-12 0,-1 1 17 16,32-4-14-16,-44 7 1 0,13 3-18 15,31-10-130-15,-44 18-189 16,44-18-91-16,-38 25-71 16</inkml:trace>
  <inkml:trace contextRef="#ctx0" brushRef="#br0" timeOffset="39918">5946 1230 563 0,'0'0'99'0,"0"0"5"16,-31-18-14-16,31 18-21 0,0 0-41 16,0 0-11-16,0 0-6 0,0 0-11 15,0 0 0-15,0 0 13 16,0 0 127-16,0 0-49 0,0 0-48 15,38-3-5-15,-1-5-8 16,1 5-16-16,0-4 1 0,0-4-5 16,-1-3-14-16,-5 0 12 15,5-4 0-15,-11 1 10 0,5-5-24 16,-31 22 6-16,31-31-8 0,-12 2 8 16,-12 1 0-16,-7 28-5 15,-13-35-3-15,13 35-1 0,-44-25 6 16,0 14 13-16,-6 11-10 0,-7 7 11 15,1 15-17-15,5 2 17 16,1 15-17-16,12 0-7 0,1 7 10 16,11 0 9-16,8 4-9 15,5-5 3-15,0-2 6 0,1-1-6 16,6-3 22-16,6 0-43 16,6-7 50-16,0 0 92 0,-6-32-32 15,32 31-37-15,-7-6-5 0,6-7 3 16,7-4-33-16,0-7-14 15,-1 0 20-15,1-3-19 0,-7-1-13 16,1-3 24-16,-32 0-4 0,0 0-30 16,31 0 19-16,-31 0 6 15,0 0-19-15,0 0 24 0,0 0-11 16,0 0-3-16,0 0-10 16,0 0 4-16,0 0-141 0,0 0-94 15,0 0-83-15,0 0-62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8.9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32 375 0,'38'-4'91'0,"-38"4"-56"0,44-7 3 16,-44 7-26-16,44-11-15 16,-7 1-52-16,-37 10-90 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10-21T07:43:02.1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3:12.8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337 276 517 0,'0'0'142'0,"0"0"31"16,0 0 40-16,0 0 27 0,0 0-44 15,0 0 10-15,0 0-24 16,0 0-23-16,0 0 1 0,0 0-5 15,50-15-38-15,7 12-22 16,18-4-28-16,7-4-11 16,18 4-37-16,26 0 1 0,6-4-12 15,6 4 2-15,7 0-4 16,-1 4-12-16,7-1 6 0,-12 1 0 16,-7 3 11-1,-7 3-11-15,-12 1-5 0,-18-4 10 16,-7 0 1-16,-19 0 0 15,-13 3-6-15,-5-3-10 16,-14 0 6-16,-5 0 15 0,-32 0-11 16,31 0 0-16,-31 0-3 15,38 0 11-15,-38 0-11 0,0 0-8 16,38 0-2-16,-38 0 25 16,0 0-5-16,37 7-12 15,-37-7 5-15,0 0-6 0,38-3 15 16,-38 3-9-16,0 0-3 15,38-4 0-15,-38 4 15 16,38-3-12-16,-38 3-3 16,44-4 3-16,-44 4 6 0,0 0-6 15,0 0-4-15,31-7 24 16,-31 7-15-16,0 0-47 0,0 0 11 16,0 0 2-16,-6-39 8 15,6 39-21-15,-25-31-27 16,25 31 7-16,0 0-11 0,-44-36-8 15,44 36 33-15,-44-32 12 16,44 32-3-16,-44-28 14 16,44 28 32-16,0 0-26 15,0 0 15-15,-38-21 16 0,38 21-23 16,0 0-7-16,0 0 15 16,0 0 14-16,0 0 1 15,0 0 12-15,0 0 47 0,0 0 9 16,38 46-21-16,-38-46-39 15,50 42 10-15,-6-13 8 0,-6-8-10 16,-38-21-28-16,37 21 5 16,-37-21 3-16,0 0 9 15,0 0-1-15,0 0 8 16,0 0 20-16,0 0-14 0,0 0-14 16,0 0-13-16,0 42 4 15,-25-10-4-15,-6-4 3 16,-1-3-12-16,-5-4-8 0,5 1-57 15,32-22-129-15,-50 31-283 16,12-6-229-16</inkml:trace>
  <inkml:trace contextRef="#ctx0" brushRef="#br0" timeOffset="552">2480 816 737 0,'0'0'188'0,"0"0"58"16,0 0-60-16,0 0-57 0,0 0-74 15,19-39-27-15,-19 39-33 16,13-35 21-16,-13 35-33 0,0 0-37 16,12-35 5-1,-12 35 49-15,0 0 12 0,0 0-41 16,44-14 20-16,-6 17-4 16,-7 8 5-16,7 10 1 0,-7 7 25 15,-31-28-39-15,44 39 46 16,-44-39-25-16,44 42-14 0,-44-42 30 15,0 0 35-15,0 0 2 16,0 0 39-16,38 29-52 16,-38-29-26-16,0 0 1 0,0 0-19 15,0 0 12-15,0 0-16 16,-6-39 1-16,6 39 7 16,0 0 7-16,0 0-20 0,-38-25 29 15,-6 29-12-15,0 20 7 16,-6 19 9-16,-13 10 65 15,0 7-13-15,-6 7 38 0,-6-3-43 16,-1-1-41-16,13-6-2 16,-6-8-3-16,13-6-11 0,5-12-31 15,14-6-70-15,37-25-176 16,-44 18-176-16,12-18-35 0</inkml:trace>
  <inkml:trace contextRef="#ctx0" brushRef="#br0" timeOffset="832">2442 1230 902 0,'0'0'111'0,"0"0"-28"16,0 0-46-16,0 0 3 15,44-25-16-15,0 4 7 16,7 7-39-16,-14-1-4 0,7 12 38 16,-12 6-31-16,-32-3 51 15,50 25 22-15,-50-25 9 16,32 39-56-16,-7-4 8 0,-25-35 5 16,0 43-25-16,0-43-122 15,-32 39-202-15,-12-15-99 0</inkml:trace>
  <inkml:trace contextRef="#ctx0" brushRef="#br0" timeOffset="2113">1908 986 778 0,'0'0'133'0,"0"0"-79"15,0 0-2-15,0 0-23 0,0-35-4 16,0 35-6-16,25-46-12 16,-25 46 14-16,38-43-21 0,-38 43-3 15,44-39-6-15,-6 11-1 16,-38 28-10-16,37-18 35 0,-5 11-24 15,-32 7 13 1,44 4 12-16,-6 3-33 0,-38-7 12 16,37 14 20-16,-37-14-11 15,32 14 14-15,-32-14-21 0,0 0 13 16,0 0 37-16,0 0-7 16,0 0 32-16,0 0-47 0,0 0-39 15,0 0 9-15,0 0 14 16,0 0-9-16,0 0-14 0,-57 21 14 15,7 1-11-15,0-5-7 16,6 1 40-16,-13-4-16 0,13 0-17 16,0 0 36-1,0-3-37-15,44-11 9 0,-44 7-1 16,6-3-4-16,38-4 28 16,-37-4-35-16,37 4 18 0,0 0-9 15,-38-21-1-15,38 21 13 16,0 0-11-16,0 0 15 0,0 0 8 15,0 0-53-15,0 0 47 16,0 0-25-16,0 0 6 16,0 0 0-16,0 0-10 0,0 0 40 15,0 0-23-15,-25-32-3 16,25 32 19-16,0 0-22 16,0 0-5-16,0 0 26 0,0 0-34 15,0 0 4-15,0 0 34 16,0 0-16-16,0 0-3 0,0 0 7 15,0 0-12-15,0 0 21 16,0 0-34-16,0 0 30 16,0 0-22-16,0 0 29 0,0 0-31 15,0 0 0-15,0 0 21 16,0 0-9-16,0 0 9 0,0 0 1 16,0 0-10-16,0 0 16 15,0 0 15-15,0 0 3 0,0 0 32 16,0 0-17-16,0 0-5 15,0 0-7-15,0 0 14 0,0 0-21 16,0 0-25 0,0 0-16-16,0 0 33 0,0 0-22 15,0 0 8-15,0 0-17 16,0 0 43-16,0 0 4 0,0 35-46 16,0-35 17-16,0 0 16 15,-19 39-31-15,19-39 19 0,-19 39-3 16,19-39-3-16,0 0-23 15,0 0-10-15,-31 35 17 0,31-35 2 16,0 0-5-16,0 0-8 16,0 0 13-16,0 0-24 15,0 0-7-15,0 0 38 16,0 0 12-16,0 0-49 0,0 0 34 16,0 0-6-16,0 0 9 15,0 0-14-15,0 0 16 0,0 0-10 16,0 0 29-16,0 0-21 15,0 0-23-15,0 0 42 0,0 0 12 16,0 0-47-16,0 0 6 16,0 0 24-16,-38 18-30 0,38-18 16 15,0 0-13 1,0 0 15-16,-38 4 10 0,38-4-31 0,0 0-6 16,-31-4 25-16,31 4 2 15,0 0-28-15,-38-3 13 16,38 3 0-16,0 0 23 15,-38 17-27-15,38-17-9 0,-44 39 26 16,13 0 57-16,-1 7 20 16,1 0 32-16,-7 3 20 0,-6 1 25 15,7 3-10-15,-7-4-43 16,-7-3-24-16,-5-3-43 0,-1-1-27 16,-6-7 15-16,-6-6-12 15,6-8-18-15,0-7-31 0,-6-3-114 16,6-11-154-16,7-11-136 15,12-7-112-15</inkml:trace>
  <inkml:trace contextRef="#ctx0" brushRef="#br0" timeOffset="2341">2229 481 1899 0,'0'0'197'16,"0"0"31"-16,0 0-94 0,0 0-81 16,0 0-23-16,0 0-85 15,0 0-193-15,37 0-296 0,-37 0-102 16</inkml:trace>
  <inkml:trace contextRef="#ctx0" brushRef="#br0" timeOffset="2593">1324 767 720 0,'0'0'88'0,"-32"-60"17"0,26 10-23 16,6 50 36-16,12-53-45 15,-12 53-28-15,0 0 1 0,57-32 8 16,-13 22 70-16,-6 17-29 16,-1 11-48-16,-37-18-21 0,32 42-20 15,-7-7-105-15,-25-35-122 16,6 43-132-16</inkml:trace>
  <inkml:trace contextRef="#ctx0" brushRef="#br0" timeOffset="3096">123 943 859 0,'0'0'263'15,"0"0"6"-15,0 0-43 16,0 0-103-16,0 0-82 0,0 0-25 16,0 0 14-16,-31-17-21 15,-1 3-9-15,32 14 6 0,-31-22-2 16,31 22-9-16,-25-31-44 16,25 31 28-16,0-50-7 15,18 8-30-15,1 6 44 16,-19 36 21-16,38-31-21 0,-38 31-1 15,50-22 2-15,-18 19 25 16,-32 3-7-16,37 39 7 0,-18 10 37 16,-6 8 9-16,-13 6-38 15,0 1-8-15,-6 3 15 0,6-3-23 16,0-8-18-16,0 1 25 16,0-11-11-16,12-7-29 0,-12-39-103 15,19 35-117-15,-19-35-84 16,0 0-47-16</inkml:trace>
  <inkml:trace contextRef="#ctx0" brushRef="#br0" timeOffset="3473">544 1060 544 0,'0'0'55'16,"0"0"39"-16,0 0 39 16,0 0-19-16,0 0-25 15,38 0 14-15,-38 0 25 0,0 0-25 16,38 7-40-16,-38-7-25 16,37 7-18-16,-37-7-7 0,38 0 10 15,-38 0 28-15,38-17-37 16,-38 17-25-16,0 0-10 0,37-36 30 15,-37 36 0-15,26-35-4 16,-26 35-5-16,0 0 27 0,0 0-5 16,0 0-14-16,0 0 13 15,-57-18 14-15,19 18-9 16,38 0-26-16,-44 18-5 16,44-18-1-16,0 0 13 0,0 0 9 15,-31 18-45-15,31-18-119 16,0 0-140-16,0 0-105 0</inkml:trace>
  <inkml:trace contextRef="#ctx0" brushRef="#br0" timeOffset="3868">770 519 668 0,'0'0'49'0,"0"0"17"16,0 0 8-16,0 0 5 16,0 0-22-16,0 0 29 0,0 0-39 15,0 0-20-15,0 0-24 16,44-3 19-16,-44 3-30 0,51 0 8 15,-51 0-15-15,44-11-10 16,-44 11-11-16,0 0-19 16,0 0 1-16,0 0 21 15,37-39 15-15,-37 39 27 0,0 0 12 16,0 0 6-16,0 0 3 16,-50-14 63-16,6 25-71 0,6 10 22 15,1 4 0-15,37-25-27 16,-44 39-30-16,44-39-8 0,-25 39-25 15,25-39-141-15,0 0-145 16</inkml:trace>
  <inkml:trace contextRef="#ctx0" brushRef="#br0" timeOffset="5969">858 555 164 0,'0'0'38'16,"0"0"14"-16,0 0 4 0,0 0-9 15,0 0-5-15,0 0 12 16,0 0-3-16,0 0 3 0,0 0-24 16,0 0 3-16,0 0-24 15,0 0-3-15,0 0 0 0,0 0 6 16,0 0-10-16,0 0-13 16,0 0 11-16,0 0 0 0,0 0-6 15,0 0-5-15,0 0 15 16,0 0-10-16,0 0-2 15,0 0 17-15,-6 35 7 0,6-35 11 16,0 0-10-16,0 0 5 16,0 0-17-16,0 0-8 15,0 0 3-15,13 35 6 16,-13-35 15-16,0 0 3 0,0 0-39 16,0 0-2-16,0 0 21 15,0 0-8-15,0 0 12 0,0 0-8 16,0 0 0-16,31-35 6 15,-31 35-13-15,0 0 2 0,0 0-9 16,0 0 18-16,0 0-4 16,0 0-10-16,-6-39-14 0,6 39-2 15,0 0 6-15,-38-25 2 16,38 25-19-16,-44-17 1 16,44 17-10-16,-38-14 17 15,38 14 1-15,0 0 3 0,0 0-24 16,-37-11-56-16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3:49.4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177 498 806 0,'0'0'220'16,"0"0"79"-16,7 28-23 15,5 11-105-15,1 7-70 0,-1 11-42 16,1-1-20-16,6 4-8 16,6 0-24-16,0-3 4 0,0-4-18 15,0-3-254-15,1-5-300 16</inkml:trace>
  <inkml:trace contextRef="#ctx0" brushRef="#br0" timeOffset="599">8 173 357 0,'0'0'12'0,"0"0"17"15,0 0-49-15,0 0 52 16,0 0 3-16,0 0-28 0,0 0-7 16,0 0 21-16,0 0-6 15,0 0 3-15,0 0 1 0,0 0-19 16,0 0-3-16,-7-32 17 16,7 32 5-16,7-28-12 0,-7 28 24 15,0 0 33 1,6-28 7-16,-6 28-29 0,0 0-30 15,0 0-5-15,0 0 7 16,0 0-26-16,0 0 29 0,0 0-28 16,-19 28 64-16,19-28 17 15,0 0-10-15,0 39-26 0,0-39-1 16,0 0-17-16,38 25 23 16,-38-25-28-16,38 7 0 15,-38-7-8-15,44-7-3 0,-44 7 13 16,25-36-31-16,-13 4-4 15,-12 1 15-15,0 31 4 16,-12-39 8-16,12 39-28 0,-25-25 5 16,25 25 27-16,-32-11-18 15,32 11-22-15,-38 7 31 0,38-7 4 16,0 0-76-16,-25 32-124 16,25-32-126-16</inkml:trace>
  <inkml:trace contextRef="#ctx0" brushRef="#br0" timeOffset="1456">655 629 290 0,'0'0'104'0,"0"0"-26"0,0 0-11 15,0 0-11-15,-19-35 0 16,19 35-6-16,-6-39 12 0,6 39-18 16,0-36-5-1,0 36-7-15,0 0-1 0,0 0-34 16,38-31 16-16,-38 31-8 15,44-11-13-15,-44 11 12 0,37 7-4 16,-37-7 25-16,0 0-16 16,32 42-5-16,-20 1 15 0,-5-4 0 15,-14 0-19-15,1-1 8 16,-6-2-12-16,-1 3 15 16,-6-11-6-16,19-28 0 0,-19 35-5 15,19-35 20-15,0 0-10 16,0 0 24-16,0 0 13 0,0 0 3 15,0 0-43-15,-12-35-27 16,18-15-16-16,7 1 21 0,12 0 18 16,6-1-31-16,1 8 15 15,-32 42 13-15,37-36 5 16,1 15-19-16,-38 21 47 16,44 4-20-16,-44-4-29 0,38 28 41 15,-38-28 0-15,37 49-9 16,-5-10 1-16,-13-3-20 0,-19-36 38 15,19 49-28-15,-7-14-43 16,-12-35 54-16,0 36 6 0,0-36-17 16,0 0-7-16,0 0-4 15,0 0 4-15,0 0 34 0,0 0-5 16,0 0-34-16,0-43-35 16,13-10 44-16,12-3-12 15,6-1-20-15,1 8 21 16,-32 49 14-16,44-46-7 0,-44 46-13 15,50-21 29-15,-50 21 63 16,50 24 29-16,-18 12 21 0,-13 10-13 16,-1 3-41-16,1 8 56 15,-6-8-69-15,-7 1-16 0,7-4-20 16,-1-4 8-16,1-7 71 16,-1-6-39-16,-12-29-53 15,13 28 27-15,-13-28-40 0,0 0 11 16,0 0-11-16,13 28 0 15,-13-28 16-15,0 0-26 16,0 0 15-16,0 0-5 0,0 0-48 16,0 0-18-16,0 0-70 15,0 0-107-15,0 0-152 0,0 0-65 16</inkml:trace>
  <inkml:trace contextRef="#ctx0" brushRef="#br0" timeOffset="2976">2333 371 338 0,'0'0'112'15,"0"0"11"-15,-12-25 17 16,12 25-40-16,0 0-10 16,0 0-60-16,0 0-7 0,-32-7-3 15,1 18-3-15,-13 3 6 16,6 7-39-16,-12 11 23 0,0 3 42 16,-1 11-45-16,7 0 53 15,0 4-20-15,19 3 81 16,0-7-32-16,19-1-2 15,6-2 1-15,12-4-17 0,14-4-14 16,5-10-18-16,19-7-16 16,7-4-37-16,6-7 45 0,12-4-21 15,1-3-11-15,-1 0 12 16,0-3-82-16,-12 3-133 0,-12 0-168 16,-14-4-124-16</inkml:trace>
  <inkml:trace contextRef="#ctx0" brushRef="#br0" timeOffset="3367">2711 477 678 0,'0'0'44'0,"37"-4"127"0,-37 4 2 16,0 0 42-16,38 46-46 16,-13-3-25-16,-6-1-50 15,0 4-27-15,-7-3-8 0,1-1-29 16,0-3 16-16,-7-4-4 16,0-7 6-16,-6 4-8 15,0-32-17-15,-6 36-15 0,6-36-4 16,0 31 19-16,0-31 96 15,0 0 75-15,0 0-15 0,0 0-67 16,0 0-34-16,6-53-40 16,13-10-23-16,0-19-9 0,0-6-9 15,12 0 3-15,-6 7-7 16,0 10-39-16,1 11-49 16,-8 14-99-16,-18 46-177 0,26-36-176 15,-26 36-33-15</inkml:trace>
  <inkml:trace contextRef="#ctx0" brushRef="#br0" timeOffset="3800">3572 445 635 0,'0'0'122'0,"-51"7"17"0,51-7 42 15,-56 36-17-15,56-36-2 16,-44 60-56-16,19-4-14 0,18-3 13 16,7-7 3-16,7 0-13 15,12-4-22-15,12-3 9 0,0-10-30 16,13-5-21-16,0-2-31 15,-6-12 0-15,0-6 24 0,-38-4-28 16,44-14-29-16,-44 14-20 16,44-46-22-16,-19-4-7 0,-12-3 38 15,-13-10-5 1,0-1 38-16,-19 4 11 0,6 10-21 16,13 50 18-16,-31-42 23 15,31 42-11-15,-44-7-16 0,6 18 14 16,38-11 39-16,-50 38-40 15,12 1-6-15,7-3 17 0,31-36-33 16,-26 53-190-16,8-15-219 16,18-38-99-16</inkml:trace>
  <inkml:trace contextRef="#ctx0" brushRef="#br0" timeOffset="4520">4213 491 593 0,'0'43'164'0,"-13"2"58"15,1 5 22-15,-1 10 8 0,0 11-79 16,7 10-40-16,0 7-28 15,6 11-55-15,0 7-16 16,6-7-11-16,0-3 64 0,7-8-31 16,6-7-19-16,0-10 6 15,-7-11-1-15,1-14-17 0,-7-7-5 16,-6-39-28-16,0 0 8 16,13 35 56-16,-13-35-26 15,0 0-2-15,0 0-14 0,0 0 0 16,-7-25-31-16,-5-20-56 15,6-16-39-15,-1-16-45 0,1-15 2 16,6-7 49-16,0-4 6 16,6 1 42-16,1-1 41 0,5 8-8 15,1 7 5-15,6-1 17 16,-1 8-30-16,8 3 43 0,-1 4-10 16,0 7-11-16,13 0-2 15,-7 3 13-15,0 8 5 16,1 10-12-16,6 7-14 0,-1 3 15 15,-37 36 24-15,44-28-35 16,0 7 25-16,-44 21 9 0,44-4-6 16,-44 4-11-16,44 25 42 15,-12 14 50-15,-13 11-15 0,-13 3-23 16,0 3 25-16,-6 4-18 16,-6-3-19-16,0-4-27 15,-13-4-10-15,-6-3 16 0,-7-3 11 16,-12-5-25-16,0-2-7 15,0-8 13-15,-6-7-10 16,0 0-9-16,-1-6 2 0,7-5 11 16,0-6-7-16,7 3-8 15,5-7 11-15,1-4 4 0,31 4-7 16,-32-3-52-16,32 3-44 16,0 0-78-16,0 0-3 0,-37-7 3 15,37 7-1-15,0 0-18 16,0 0-29-16,-32-15-8 0,32 15 12 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02.6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404 0 214 0,'0'0'56'15,"0"0"-2"-15,0 0 14 16,0 0 14-16,0 0-30 0,0 0 31 15,0 0-6-15,0 0-34 16,0 0-1-16,0 0 8 0,0 0-17 16,0 0-37-16,0 0 10 15,0 0 5-15,0 0-17 0,0 0 8 16,-38 32 27-16,0 7-29 16,1 11 59-16,-7 13 64 15,6 15-35-15,0 7 41 0,1 10-51 16,-1 8-31-16,6 6 102 15,7 8-64-15,0-4-38 0,13 7 20 16,5-7 49-16,14 0-42 16,-1-3-21-16,13-15-22 15,0-3 4-15,6-11 20 0,6-14 16 16,-6-6-10-16,7-12-39 16,-7-7 22-16,0-6 28 0,-25-36-26 15,38 42-12-15,-38-42-19 16,31 36-5-16,-31-36 3 0,0 0-30 15,0 0 32-15,0 0-15 16,0 0-4-16,32 38 12 16,-32-38-8-16,0 0-6 0,0 0 22 15,0 0-20-15,0 0-7 16,0 0 25-16,0 0-14 0,0 0-5 16,0 0 17-16,0 0-24 15,0 0 6-15,0 0 29 0,0 0-23 16,0 0-8-16,0 0 26 15,0 0-28-15,0 0 5 0,0 0 15 16,0 0-10-16,0 0 8 16,0 0-4-16,0 0-16 0,0 0 6 15,0 0-81-15,0 0-44 16,0 0-58-16,0 0-99 16,0 0-146-16,0 0-41 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09.6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207 53 499 0,'0'0'173'16,"0"0"-17"-16,0 0-30 15,0 0-28-15,0 0 56 0,0 0-9 16,0 0-21-16,0 0 18 15,0 0-67-15,32-17-24 0,12 6-20 16,6 11 11-16,-6 0-54 16,-6-3 15-16,6-1 16 15,-13 1-14-15,1 3-2 0,-1-4 7 16,-31 4-27-16,38-7 2 16,-38 7 6-16,25-4 38 15,-25 4-32-15,0 0-56 0,0 0-62 16,0 0 11-16,0 0 3 15,0 0 13-15,0 0-51 16,-44 18 21-16,0 0 18 0,0-4 38 16,0 0 21-16,0 0 36 15,6-3 2-15,7-1 9 0,31-10-19 16,-38 7 25-16,38-7 11 16,0 0-2-16,-31 8-36 15,31-8 12-15,0 0 9 0,0 0-10 16,0 0 16-16,0 0 9 15,0 0-2-15,0 0-6 0,0 0 12 16,-7 35 11 0,7-3 2-16,7-4 48 0,-1 7 39 15,-6 4-18-15,6 11 19 16,-6-1 39-16,7 4-43 0,-1 0-68 16,0 0 11-16,7-3-25 15,-7-4 9-15,7-4-37 16,-7-7-3-16,6-3 26 0,-12-32 0 15,7 35-46-15,-7-35 19 16,0 0 13-16,6 29-11 0,-6-29-16 16,0 0 14-16,0 0-9 15,0 0 9-15,0 0-6 16,0 0 9-16,0 0-96 0,0 0-205 16,0 0-171-16</inkml:trace>
  <inkml:trace contextRef="#ctx0" brushRef="#br0" timeOffset="292">0 877 591 0,'0'0'133'0,"0"0"25"15,0 0 15-15,0 0 21 0,50-14-50 16,7 3-10-16,12 1-22 16,6-1 10-16,1 4-45 0,-1-4-33 15,1 4-35-15,-7-3 5 16,-13-1-23-16,1 0 1 16,-7 4 0-16,-6 0 8 0,-6 4 24 15,-13-4-17-15,-25 7-5 16,0 0-192-16,44-11-153 0,-44 11-86 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11.2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610 0 154 0,'-6'24'104'0,"6"-24"35"15,-19 43-2-15,6-1-20 0,-6 4-11 16,1 7-14-16,-8 0 23 16,1 7 3-16,-6 0-22 15,-7 0-21-15,7-3-40 16,-7 10-8-16,0-7-5 0,1 4-10 15,-7-1 18-15,0-10-13 16,0 0-17-16,6-7 36 0,38-46-31 16,-44 50-5-16,44-50-7 15,-38 46 25-15,38-46-34 0,0 0 16 16,0 0 8-16,0 0-15 16,0 0-12-16,0 0 22 15,0 0 23-15,0 0-67 0,0 0-75 16,0 0-33-16,0 0-26 15,0 0-17-15,0 0 6 16,0 0 65-16,-6-46 6 0,6 11 0 16,0 35 56-16,6-46-1 15,-6 3 24-15,13 4 11 16,-13 7 8-16,0 32 4 0,6-45 25 16,-6 45-4-16,6-43 24 15,-6 43 9-15,7-35 1 0,-7 35 14 16,0 0-6-16,0 0 20 15,0 0-16-15,0 0-7 0,0-36 13 16,0 36-23-16,0 0-9 16,0 0 7-16,0 0-35 15,0 0 12-15,0 0 42 16,0 0-3-16,0 0 13 0,0 0-13 16,0 0 1-16,0 53 37 15,0-53-31-15,-7 57 25 0,1-11-15 16,6-46-21-16,-6 64 8 15,-7-15-26-15,7-3-24 0,6-7 6 16,0-39 5-16,-6 53-19 16,-1-14 10-16,7-39 24 0,0 0-21 15,7 39 106 1,-7-39 43-16,0 0-25 0,0 0-14 16,31 14-20-16,-31-14-55 15,50-4-15-15,-12-6 17 0,-38 10-4 16,38-15-25-16,-38 15 3 15,0 0 10-15,37-21-56 0,-37 21 29 16,0 0 2-16,0 0 13 16,0 0-64-16,0 0-209 0,0 0-271 15,32-14-167-15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12.8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2898 396 405 0,'0'0'40'15,"0"0"34"-15,0 0 0 16,6 39 5-16,-6-39-37 0,0 35-10 16,0-35 6-16,-6 43-25 15,6-43 8-15,-6 45 23 16,6-45 19-16,-26 43-34 0,26-43 5 16,0 0 15-16,0 0 30 15,-37 32 39-15,37-32 11 16,0 0-20-16,0 0-48 15,0 0 15-15,-32-50-79 0,13 1 28 16,13-8-32-16,0-6 14 16,6-1-7-16,-6 0-19 15,6 4 30-15,0 7-95 0,6 7-79 16,-12 11-121-16,6 7-62 16</inkml:trace>
  <inkml:trace contextRef="#ctx0" brushRef="#br0" timeOffset="194">2980 57 885 0,'0'0'219'15,"0"0"72"-15,0 0-103 0,0 0-81 16,0 0-69-16,0 0-47 15,0 0-70-15,0 0-211 16,0 0-194-16</inkml:trace>
  <inkml:trace contextRef="#ctx0" brushRef="#br0" timeOffset="569">2439 474 846 0,'0'0'64'0,"0"0"14"16,0 0-48-16,0 0 7 16,44 21-33-16,-44-21 0 0,0 0 17 15,38 14-38-15,-38-14 21 16,0 0-35-16,0 0 15 0,0 0 4 15,0 0 6 1,0 0 6-16,0 0 13 0,-44-21-18 16,44 21-9-16,-51-18 14 15,51 18-17-15,-37 0 34 0,37 0 19 16,-38 32 34-16,13 3 12 16,12 11 16-16,7 4-9 15,0 3-37-15,12 3-46 0,0-3-11 16,13-3 12-16,0-1 3 15,0-6 14-15,0-8-204 0,-7-7-231 16</inkml:trace>
  <inkml:trace contextRef="#ctx0" brushRef="#br0" timeOffset="1400">1766 251 672 0,'0'0'34'0,"0"0"59"15,0 0 45-15,0 0 7 16,32 35-56-16,-13 4 52 0,-13 0-53 15,-6 4-73-15,-6-5 19 16,-13 5-26-16,-6-1 24 16,-7-3-16-16,1-4-16 0,-7-6-9 15,0-1 2-15,-6-3 40 16,7-8-58-16,5-6 63 0,32-11-60 16,-44 0 42-16,44 0-51 15,-44-25-66-15,44 25-26 0,-31-60-12 16,12 11 71-1,19 49 24-15,-12-46 23 0,12 46 11 16,0 0-4-16,0 0 3 16,0 0 15-16,37-18-8 0,-37 18-10 15,38 11 10-15,-38-11 0 16,0 0 14-16,31 42-9 16,-24-7-9-16,-20 1 28 0,13-36-14 15,-44 42-21-15,0-10-13 16,0-7 34-16,-6-8-5 0,0-2 0 15,-1-15-5-15,7-8-50 16,7-6-11-16,37 14-16 16,-44-42 31-16,44 42 1 15,-26-35 18-15,26 35 36 0,0 0 3 16,0 0-1-16,0 0 33 16,0 0-7-16,0 0 2 0,0 0-7 15,19 38 3-15,-12-2 4 16,-7-36 30-16,-7 46-44 15,-5-7 6-15,12-39-14 0,-32 42-21 16,32-42-15-16,-50 32 6 16,12-11 26-16,38-21-1 0,-44 0 1 15,44 0-44 1,-37-35-68-16,18-4 19 0,6 3 22 16,13 36 30-16,-6-38 25 15,6 38 0-15,0 0 3 0,0 0 17 16,0 0 20-16,0 0-15 15,0 0 67-15,38 35-7 16,-20 4 30-16,-11 7 43 0,-14-4-79 16,-5 1 16-16,-7-1-58 15,-12 0-5-15,-1 1-44 0,-12-4 33 16,0-4-40-16,0-7 84 16,6-7-83-16,1-6-142 0,5-12-123 15,1-13-115 1</inkml:trace>
  <inkml:trace contextRef="#ctx0" brushRef="#br0" timeOffset="1629">1107 28 1988 0,'44'-10'39'15,"-44"10"-27"-15,44-18-21 16,-44 18-165-16,0 0-285 0,0 0-110 16</inkml:trace>
  <inkml:trace contextRef="#ctx0" brushRef="#br0" timeOffset="1953">528 371 916 0,'0'0'95'0,"0"0"58"16,-44-3 11-16,44 3-83 0,0 0-37 15,-37 24 58-15,37-24 23 16,-38 60 4-16,13-3-42 0,0 3 17 16,6 4 2-16,-6 3-45 15,6-4-51-15,-13 1 8 16,1 0 3-16,-1-4-13 15,-12 3-8-15,7-6-94 0,-7-4-215 16,6-4-182-16,0-6-89 16</inkml:trace>
  <inkml:trace contextRef="#ctx0" brushRef="#br0" timeOffset="2137">409 1442 1298 0,'56'7'294'16,"1"-3"-26"-16,6-4-106 15,6-4-109-15,6-3-21 0,-5 0-20 16,-8 0 0-16,-5 0-284 16,-7 0-249-16,1 0-55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16.3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94 25 410 0,'0'0'96'16,"0"0"17"-16,0 0 4 0,25 4 10 15,-25-4-16-15,0 0-17 16,0 0-61-16,0 0-25 15,0 0-14-15,0 0 34 0,-44 7-17 16,44-7-16-16,-44 0-14 16,44 0 19-16,0 0-12 0,0 0-24 15,0 0 0-15,0 0 13 16,0 0 23-16,-6-36-17 0,6 36-2 16,0 0 24-16,31-3 22 15,-31 3 14-15,25 17-16 0,-25-17-7 16,25 39 44-16,-18 0-3 15,-7 0-1-15,-7 0 8 16,1-4-32-16,6-35-15 16,-19 46 39-16,19-46-47 0,-44 39-17 15,44-39-148-15,-37 32-246 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17.9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487 0 257 0,'0'0'47'16,"0"0"30"-16,0 0-23 16,0 0-5-16,0 0-23 0,0 0-10 15,0 0-16-15,0 0 12 16,0 0 3-16,0 0-19 0,-37 14 8 15,-1-7-11-15,-6 0 20 16,0 0-13-16,0-3 0 0,-6 0 0 16,6-1-5-16,0 1 9 15,6-1-4-15,0 1 23 0,38-4 13 16,-31 0 3-16,31 0-27 16,0 0 17-16,0 0-5 15,0 0-24-15,0 0 11 16,0 0-17-16,-32 7 6 0,32-7-6 15,0 0 6-15,0 0 8 16,-6 28 46-16,6-28 10 0,0 39 42 16,0-39-31-16,6 49-46 15,13 1 101-15,-6 3-69 0,6 3 38 16,-1 8-60-16,1 3-19 16,0 4 179-16,0 0-105 0,-6-8-64 15,-1 1-2-15,1-4-4 16,-7-4 7-16,-6-3-7 15,-6-7-14-15,-1 0-25 16,-5-3 21-16,-7-4 13 0,-6-1-14 16,6-2 2-16,0-8 2 15,19-28-7-15,-19 35-5 0,19-35 12 16,-12 32-22-16,12-32 22 16,0 32-21-16,0-32 19 0,0 0 14 15,6 28 2-15,-6-28-2 16,0 0-7-16,0 0 6 0,25 29 12 15,-25-29-15-15,25 17-3 16,7-10 53-16,-1-3-28 16,1-8-27-16,5-3-73 15,7-7-178-15,0-11-302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18.7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 24 496 0,'0'0'78'0,"0"0"49"15,0 0-6-15,0 0-21 0,-12 43 33 16,12-43-54-1,6 46 68-15,7-11-47 0,-13-35-40 16,25 39-36-16,6-14 9 16,-6-4-23-16,-25-21 6 0,38 18-26 15,-38-18 16-15,31 7-3 16,-31-7 7-16,0 0-19 0,32-18 19 16,-32 18-19-16,31-35 13 15,-12-4-10-15,0 0 12 16,-13 4 4-16,-6 35 2 0,6-43-6 15,-6 43-15-15,0 0 11 16,0 0-13-16,0 0-2 16,0 0 9-16,0 0-4 0,0 0 8 15,0 0 11-15,0 0-9 16,7 36-13-16,-7 6 11 16,6 7 113-16,-6 8-50 0,6 7-27 15,-6 6-12-15,7 1 0 16,-1 0 2-16,0-1-34 0,7 1 22 15,-7-7 73-15,7-4-57 16,-1-11-11-16,-6-6-13 0,1-15 12 16,-7-28-15-16,0 32 53 15,0-32-60-15,0 0-1 16,-44 31-7-16,0-16 3 16,0-12 6-16,0-10 8 0,0-4-15 15,0-13 27-15,0-8-17 16,12-3-7-16,7-8 42 0,6-6-18 15,13 3 0-15,6 0-12 16,13 3-20-16,6 1 3 0,6 3 12 16,0 7-47-16,-25 32-120 15,50-39-111-15,7 8-101 0,-13 6-22 16</inkml:trace>
  <inkml:trace contextRef="#ctx0" brushRef="#br0" timeOffset="523">636 116 554 0,'0'0'113'0,"0"0"29"15,0 0-43-15,0 0 13 16,0 0 44-16,44-14-81 0,-13 11 0 16,-31 3-62-1,51-14 14-15,-7 3-32 0,-7-3 21 16,-37 14-24-16,44-25 16 16,-44 25 3-16,0 0-2 0,44-35-9 15,-44 35 0-15,0 0-5 16,0 0-3-16,0 0 16 0,0 0 5 15,0 0-2-15,0 0-3 16,0 0-21-16,0 0 10 0,0 0 5 16,-37 32-7-16,37-32 29 15,-32 42 34-15,20 0 21 16,5 4-12-16,7 0 79 0,7 0-76 16,5 0-1-16,1-3 38 15,-7-1-32-15,0-3-26 16,1-4-3-16,-1-3-23 0,0-4-3 15,-6-28-12-15,6 29-12 16,-6-29 4-16,0 0 12 0,0 0 4 16,0 0-3-16,0 0-9 15,0 0-10-15,0 0-1 0,0 0-105 16,0 0-214-16,0 0-197 16,0 0-84-16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9.1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14 235 0,'0'0'7'0,"32"-14"-52"16,-32 14-48-16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21.2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192 280 632 0,'25'17'174'0,"-25"-17"-5"15,0 0 31-15,0 0 1 0,0 0-21 16,0 0-74-16,0 0-60 16,0 0-38-16,0 0 0 15,-38 4 1-15,1-8-14 0,-1 1-2 16,38 3 17-16,-44-11-1 15,44 11-21-15,-38-18 4 0,38 18-14 16,0 0-20-16,-19-38 7 16,19 38 18-16,0-43-3 0,0 43 30 15,0 0-14-15,19-32 7 16,-19 32-16-16,0 0 17 0,38 7 9 16,-7 18-28-1,7 11 9-15,0 2 11 0,-1 8 1 16,7 4 40-16,0-4 1 15,7 0 0-15,-1-4 52 0,7-3-50 16,-13-7 1-16,6-4-36 16,-6-7 11-16,0 0-4 0,-6-6-4 15,-7-1-24-15,0-4 11 16,-31-10-1-16,32 18-14 16,-32-18 4-16,31 14-152 0,-31-14-178 15,0 0-161-15</inkml:trace>
  <inkml:trace contextRef="#ctx0" brushRef="#br0" timeOffset="316">563 36 816 0,'0'0'62'16,"0"0"77"-16,0 0 23 15,0 0 88-15,0 0-46 16,6 53-27-16,-6-4 17 0,-19 8-25 16,-6 3-67-16,-6-4-54 15,-1 1-6-15,-12-1-21 16,6-6-13-16,1-4 10 0,5-7-22 15,1-4-4-15,6-7 11 16,25-28-3-16,0 0-127 0,0 0-172 16,-25 32-146-16,25-32-66 15</inkml:trace>
  <inkml:trace contextRef="#ctx0" brushRef="#br0" timeOffset="1943">1078 138 661 0,'0'0'69'0,"0"0"-25"16,0 0 1-16,0 0-5 0,0 0 1 16,0 0-9-1,0 0 0-15,44-39-32 0,-44 39 0 16,38-31 7-16,-38 31 11 16,0 0 49-16,38-32-9 0,-38 32-8 15,0 0-7-15,0 0 25 16,25-36 62-16,-25 36-78 15,0 0 17-15,0 0-10 0,0 0-42 16,0 0 6-16,0 0-44 16,0 0 34-16,0 0-23 0,0 0-3 15,6 43 46-15,-12 6 0 16,-1 11 58-16,-5 4 34 16,6 3-17-16,-7 0-53 15,0 0 5-15,7-3-23 0,0-4 85 16,0-3-32-16,6-8-59 15,6-6 4-15,-6-8-32 0,6-3-6 16,-6-32 0-16,6 31 3 16,-6-31-116-16,0 0-258 0,0 0-230 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24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0 128 673 0,'0'0'93'0,"0"0"-25"0,0 0-45 16,0 0-20-16,0 0 88 15,0 0 43-15,38 35-40 0,0-17-25 16,6-1-40-1,0 1 4-15,0-11 11 0,-6 0-48 16,-1-3-8-16,-37-4 16 16,44-4 35-16,-44 4-71 0,38-18 21 15,-38 18 14-15,0 0 27 16,31-39-49-16,-31 39 13 16,13-45-8-16,-7 9-17 0,-6 4 24 15,0 32 24-15,-6-28-8 16,6 28 0-16,0 0-1 0,0 0-8 15,-13-32-36-15,13 32 16 16,0 0 24-16,0 0 14 0,0 0-14 16,0 0-11-1,7 50-18-15,-1 6 41 0,0 8-3 16,7 7 0-16,-1 10-13 16,1 4 82-16,0 3-50 0,5 7 0 15,-5-3 1-15,6 4-3 16,-7-4-30-16,7-4 14 15,-12-14 5-15,5-7 57 0,-6-10-2 16,1-11-4-16,-7-14-32 16,0-32 28-16,-7 28-33 0,7-28 4 15,0 0-11-15,-37 11-13 16,-1-15-8-16,0-14 16 16,1-10-42-16,5-14 28 15,1-8-17-15,6-13 15 0,6-5-27 16,6-2 22-16,13-1-4 15,6 4-51-15,7 7-26 0,6 0-110 16,0 7-87-16,12 3-72 16,1 1-77-16</inkml:trace>
  <inkml:trace contextRef="#ctx0" brushRef="#br0" timeOffset="453">899 135 593 0,'0'0'112'16,"0"0"3"-16,25-32-12 15,-25 32-53-15,0 0-29 16,44-36-18-16,-44 36-22 0,44-21 35 15,-44 21 15-15,38-3-1 16,-38 3 17-16,38 21 6 16,-38-21-3-16,25 39-33 0,-12 0-4 15,-13 0 23-15,-7 6 9 16,1-2-24-16,-13-1 0 0,0 4-9 16,-12-3 13-16,-1-4-31 15,1-1 17-15,6-2-15 16,25-36-3-16,-25 35 43 0,25-35-49 15,0 0 48-15,-7 35 90 16,7-35 39-16,0 0-80 0,44 25-12 16,-6-14-13-16,0-11-20 15,0 0-13-15,-1 0-30 0,-5-4 26 16,-1 1-22-16,-31 3 0 16,32-4-20-16,-32 4 2 15,0 0-204-15,0 0-209 16,25-7-100-16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25.5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169 188 485 0,'0'0'29'0,"0"0"113"16,0 0-31-16,0 0-59 15,-6 39-24-15,6-39-2 0,-44 24 4 16,6-13-16-1,38-11-14-15,-44 10-17 0,44-10 17 16,0 0 30-16,-37-7-26 16,37 7 28-16,0 0-37 0,-7-35-4 15,7 35 29-15,26-46-17 16,5 11 1-16,-6 10 3 0,-25 25 0 16,44-25-24-16,-12 15 21 15,-1 13-4-15,0 15 0 16,-31-18 35-16,51 60-35 0,-1-3 102 15,-6-1 37-15,13 1-70 16,-1 3-10-16,13-4 58 0,-6 1-51 16,6-8-55-16,-12-6 19 15,-1-8-30-15,-12-10-5 16,-12-8 39-16,-32-17-170 16,25 15-157-16,-25-15-137 0</inkml:trace>
  <inkml:trace contextRef="#ctx0" brushRef="#br0" timeOffset="283">754 43 856 0,'0'0'176'15,"0"0"4"-15,0 0-104 16,0 0-38-16,0 0-5 0,0 0-6 16,0 0-27-16,-44 42 112 15,0 8-64-15,0 6-28 16,0 4 7-16,0 0-6 0,-6-3-26 16,6-1 21-16,-7-6 12 15,14-4-45-15,-1-7-6 0,38-39-182 16,-38 35-131-16,38-35-60 15</inkml:trace>
  <inkml:trace contextRef="#ctx0" brushRef="#br0" timeOffset="879">1458 188 484 0,'0'0'102'16,"0"0"21"-16,0 0-44 15,0 0-20-15,0 0-50 0,0 0 6 16,0 0-5-16,-25-32 1 16,25 32-1-16,0 0-5 0,-13-28 10 15,13 28 5-15,7-36-9 16,5 8-23-16,-12 28 24 16,44-28-12-16,-12 10 13 15,-1 7-5-15,7 8-11 0,-13-1 8 16,-25 4-25-16,38 7 11 15,-38-7 28-15,0 0-14 0,18 39 52 16,-18 0 7-16,-18 4-12 16,-8 3-24-16,-5 3-20 0,-7-3-5 15,-6 3 34-15,-6-6-37 16,6 3-10-16,0-4 28 0,6-3-38 16,7-4 29-16,-1-6 14 15,7-1-34-15,25-28 24 16,-19 35-13-16,19-35 78 0,0 36-22 15,0-36 58-15,19 35-23 16,-19-35 15-16,51 21-26 16,-7-10-61-16,6-11-17 0,-6-4 19 15,0-3 1-15,0-3-25 16,-6 2-2-16,-1-2-35 0,-37 10-135 16,44-18-175-16,-12 4-110 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27.2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0 134 637 0,'38'4'177'16,"-6"-1"-56"-16,5-3-42 16,-5-3-13-16,5-1-23 0,1 1-19 15,6-4 28-15,-6 0 19 16,0 0-36-16,-1 0 12 15,-5 0-9-15,-1-4-9 0,-6 4 13 16,-25 7-21-16,38-18-40 16,-7 4 44-16,1-4-25 0,-7 4 8 15,-25 14 58-15,38-14-39 16,-38 14-27-16,0 0 0 0,0 0-7 16,0 0 37-16,0 0-24 15,0 0-29-15,0 0 33 0,0 0-10 16,0 0-3-16,0 0 15 15,0 0-12-15,0 0 0 0,6 28 19 16,-6-28-46 0,-6 32 50-16,6 0-27 0,0-4 11 15,-7 8 16-15,1-5-23 16,6 12 11-16,-6 10 111 0,6 7-68 16,0 7-9-16,6 7-25 15,0 8-10-15,1 2 5 0,5 5 9 16,1-4-30-16,-7-1 28 15,7-2-22-15,-1-8 11 0,1 0 18 16,-1-3 97-16,1-11-50 16,0-4-28-16,-7-3-37 0,6-3 16 15,-5-11-16-15,-1 0-1 16,7-8 81-16,-13-2-40 0,0-29-28 16,6 35-18-16,-6-35 25 15,12 35-16-15,-12-35-2 16,7 32 9-16,-7-32 13 0,0 35 5 15,0-35-14-15,0 32-5 16,0-32 11-16,-13 32 3 0,13-32-17 16,-31 32-2-16,-1-7-3 15,-5-1-1-15,-1-10-14 0,-6 1 3 16,0-1 7-16,6-4 0 16,-6-3-11-16,6 0-8 0,1 1-114 15,37-8-121-15,-51 0-156 16,7-8-115-16,44 8 1 15,-44-14 43-15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4:47.2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12485 0 479 0,'0'0'120'0,"0"0"20"15,0 0-35-15,0 0-38 16,0 0-21-16,0 0-5 16,0 0-33-16,0 0 21 0,0 0-29 15,0 0-7-15,0 0 7 16,0 0-17-16,0 0 33 0,0 43-29 16,6-1 24-16,1 0-19 15,-1 4 82-15,6 0-1 0,1 4-26 16,0-1-7-16,5 4-36 15,-5-3 42-15,6 3-49 16,0-4 25-16,0-3-22 0,-1-3 0 16,-5-1 5-16,-13-42 7 15,25 46-22-15,-25-46 34 16,0 0-52-16,19 42 46 0,-19-42-11 16,0 0 16-16,0 0-34 15,0 0 85-15,0 0-60 0,0 0 64 16,0 0-50-16,0 0-23 15,0 0 18-15,0 0-20 0,0 0-21 16,0 0 11-16,-44 22-5 16,44-22 25-16,-63 10-26 15,7-3-3-15,-1 0 33 0,-6-7-6 16,-6 0-6-16,-13 0 14 16,-12 0-15-16,6 0-17 15,-13 0 13-15,7 0-11 0,-6 4-4 16,5-1 15-16,-5 1 6 15,-1-4 9-15,7 0-12 0,6 0-14 16,0-4 28-16,6 1-20 16,0-1 3-16,7-3 21 0,12 0-35 15,7 0-5-15,-1 4 27 16,13-5-27-16,0 5 8 16,44 3 11-16,-57-4 20 0,57 4-24 15,-50-7 10-15,50 7-1 16,-44-7-1-16,44 7 3 0,0 0-23 15,0 0 33-15,-50-3-17 16,50 3 0-16,0 0 12 16,0 0-27-16,-44-4 19 0,44 4-28 15,0 0 20-15,-50 4 11 16,50-4-11-16,-44-4 9 0,44 4 19 16,0 0-32-16,0 0 25 15,-44-10 3-15,44 10-23 16,0 0 6-16,-38-15 12 0,38 15-18 15,0 0-15-15,0 0 2 16,0 0 16-16,0 0 60 0,-32-17-32 16,32 17 2-16,0 0-19 15,0 0 16-15,0 0 24 16,0 0 8-16,0 0-1 0,0 0 3 16,-37-36 15-16,37 36-3 15,-19-31-29-15,19 31-33 0,-13-46-5 16,13 7-2-16,0 3-10 15,0-2 6-15,0 2 7 0,0-3-7 16,7 4 5-16,-7-4 11 16,0 7-23-16,0-3 9 15,0 0-12-15,0 6 17 0,0 1-15 16,0 28-6-16,0-32 35 16,0 32-21-16,0 0-9 15,0-24 22-15,0 24-33 0,0 0 15 16,0 0 12-16,0 0-17 15,0 0-10-15,0 0 22 0,0 0-105 16,0 0-69-16,0 0-77 16,0 0-69-16,0 0-15 0,0 0-5 15</inkml:trace>
  <inkml:trace contextRef="#ctx0" brushRef="#br0" timeOffset="1184">11460 937 340 0,'0'0'62'0,"0"0"27"16,0 0 9-16,0 0-22 16,0 0 67-16,-31 53-42 0,12-11 7 15,13 4-2-15,6 4 75 16,6 6-76-16,7 8 69 16,-1 3-95-16,7 4 85 0,6 6-75 15,-6 1-44-15,6 7-2 16,-6-4 33-16,6 0 3 0,-6-6-11 15,0-8-41-15,0-4-27 16,-7-10 27-16,1-3-23 16,0-8-4-16,-7-10 29 0,-6-32-17 15,12 39-12-15,-12-39 11 16,0 0-2-16,0 0-28 0,19 35 36 16,-19-35-12-16,0 0-1 15,0 0-4-15,0 0-10 16,0 0 15-16,0 0 5 0,0 0-10 15,0 0 5-15,0 0 11 16,0 0-16-16,0 0-10 0,0 0 4 16,0 0 3-16,-12-35-58 15,-7 0-34-15,0-1 34 16,19 36 16-16,-31-46 14 0,-1 7-20 16,32 39 5-16,-44-42 17 15,6 10 18-15,38 32 11 0,-50-35 0 16,50 35-31-16,-44-28 39 15,44 28 14-15,0 0-32 16,0 0-10-16,0 0 35 0,0 0 2 16,0 0-17-16,0 0-22 15,0 0 28-15,-31-25 7 0,31 25-1 16,0 0-16-16,0 0 1 16,0 0 8-16,0 0-24 15,0 0 3-15,0 0 20 0,0 0 7 16,0 0-11-16,0 0-6 15,44 53 26-15,-7-14 47 16,1 0-26-16,6-1-37 0,-6-2 14 16,0-4 11-16,-7-1-34 15,-31-31 25-15,44 36 6 0,-44-36-26 16,38 35 0-16,-38-35 27 16,0 0 55-16,0 0-24 0,0 0 33 15,31 25 48-15,-31-25-12 16,0 0-10-16,0 0-43 15,0 0-28-15,32-25-35 0,-32 25-11 16,25-39 8-16,-6 7 1 16,-1 4-9-16,-18 28-11 15,19-39 11-15,-19 39 6 0,19-32-11 16,-19 32-5-16,25-28-48 16,-25 28-85-16,44-28-113 0,-6 14-136 15,6 3-169-15,0 8-70 16</inkml:trace>
  <inkml:trace contextRef="#ctx0" brushRef="#br0" timeOffset="2464">12724 2813 379 0,'0'0'2'15,"0"0"58"-15,0 0 2 16,0 0 3-16,0 0 6 16,0 0-20-16,19 43 56 0,-19-43-36 15,0 0-10-15,19 53 3 0,-19-53-20 16,0 0-17-1,0 0 32-15,50 38-53 0,-50-38 2 16,50 25 14-16,-50-25-19 16,50 0-3-16,-50 0 0 0,0 0 0 15,44-35-3-15,-44 35 8 16,0 0-5-16,0 0 6 0,13-50-9 16,-13 50-4-16,0 0 14 15,-63-21 0-15,-6 18 7 0,-6 17-25 16,-1 11 49-16,-6 3-24 15,1-3 14-15,-1 3-22 16,13-3 21-16,6-8-15 16,6 1 20-16,57-18-13 0,-44 18-14 15,44-18-8-15,0 0 20 16,0 0-17-16,0 0 13 0,0 0-3 16,0 0-23-16,0 0 21 15,57 42-13-15,0-14-18 0,-7-7 56 16,0 1-3-16,-50-22-51 15,44 17 29-15,-44-17-33 16,0 0 41-16,0 0 2 0,0 0-18 16,0 0 0-16,0 0 17 15,-50 18-31-15,-7-11 14 16,7-10-21-16,-7-5-56 0,7-6-78 16,0-10-17-16,6-5 34 15,44 29 26-15,-44-53 64 0,44 53 43 16,-32-46 1-16,32 46 4 15,0 0 12-15,0 0-21 16,0 0 72-16,0 0 2 0,0 0 33 16,0 0 53-16,0 0 34 15,-37 32-11-15,37-32-19 0,-51 39-57 16,1-7-16-16,6-7-33 16,-6-8-30-16,-7-3-5 15,1-3 13-15,-1-4-39 0,1-7 12 16,5-3-15-16,51 3-183 15,-50-22-224-15,50 22-143 16</inkml:trace>
  <inkml:trace contextRef="#ctx0" brushRef="#br0" timeOffset="2650">12152 2615 1358 0,'0'0'126'0,"0"0"-24"15,44 7-40-15,-44-7-24 0,0 0-313 16,0 0-185-16</inkml:trace>
  <inkml:trace contextRef="#ctx0" brushRef="#br0" timeOffset="2836">11699 2750 1221 0,'0'0'74'15,"0"0"-55"-15,63 0-19 16,6-7 11-16,-6-4-20 0,-6 0-236 15,-7 8-120-15</inkml:trace>
  <inkml:trace contextRef="#ctx0" brushRef="#br0" timeOffset="3539">11240 3202 1065 0,'0'0'218'0,"-56"-7"-104"15,56 7-74-15,0 0-17 16,0 0-46-16,-13-57-74 0,20 11-29 16,18 0-3-16,-25 46 51 15,44-56 53-15,-44 56 8 0,56-43 17 16,-56 43-18-16,57-21 3 15,-57 21 23-15,56 4 13 16,-56-4 8-16,0 0-6 0,51 46-2 16,-51-46-11-16,31 46-10 15,-31-46-45-15,0 46 78 16,0-46-10-16,0 0-30 0,-69 46 11 16,0-18 19-16,0-10-21 15,6-15 10-15,6-3-3 0,1-7 2 16,5-7-15-16,51 14 14 15,-56-28-28-15,56 28 9 0,0 0-4 16,0 0 19-16,-50-46-28 16,50 46 22-16,0 0-6 0,0 0-7 15,0 0 38 1,0 0-30-16,0 0 16 0,0 0-19 16,0 0 8-16,0 0 15 15,0 0-6-15,0 0 36 0,-44 21-17 16,44-21-22-16,-51 21 33 15,7-10-25-15,44-11-25 0,-63 7 80 16,63-7-12-16,-56 0 20 16,56 0-35-16,-50-11-17 0,50 11 50 15,0 0 18-15,-44-18-24 16,44 18-26-16,0 0 21 16,0 0-22-16,0 0-49 0,0 0-8 15,-19-45 38-15,19 45-10 16,-13-57-13-16,13 15-17 15,0-1 36-15,0-6-36 0,0 3 3 16,-6-4 3-16,0 1 15 16,-7-4-41-16,7 7 2 0,-7 3-6 15,1 8-1-15,12 35-15 16,-13-35-53-16,13 35-84 0,0 0-62 16,0 0-62-16</inkml:trace>
  <inkml:trace contextRef="#ctx0" brushRef="#br0" timeOffset="3921">10115 2859 549 0,'0'0'89'16,"-25"39"11"-16,25-39 8 15,-12 42-10-15,12-42-50 16,0 0-21-16,0 50 4 0,0-50 84 16,0 0-22-16,-7 46 53 15,7-46-30-15,0 0-13 16,-56 46-15-16,-7-14-26 0,6-11-49 15,-12-7 16-15,-6-7-23 16,-7-3-6-16,7-8-3 0,-13-3 12 16,12-4 0-16,1-6-14 15,6-1 22-15,6-3-17 0,0 7 24 16,19-4-34-16,44 18-123 16,0 0-224-16,-50-42-120 15</inkml:trace>
  <inkml:trace contextRef="#ctx0" brushRef="#br0" timeOffset="4109">9323 2686 1597 0,'0'0'181'0,"51"21"101"16,-7-17-15-16,0-4-118 15,6-4-83-15,13-6-21 16,0-1-35-16,0 0-315 0,-1 1-383 16</inkml:trace>
  <inkml:trace contextRef="#ctx0" brushRef="#br0" timeOffset="5024">8569 2693 878 0,'0'0'189'15,"0"0"-46"-15,0 0-59 0,0 0-27 16,0 0-29-16,0 0-17 16,0 0-21-16,0 0 30 15,-6 46-17-15,6-46 13 0,0 0-13 16,-25 46-22-16,25-46 34 16,0 0-5-16,-38 42 3 0,38-42-16 15,0 0-13-15,-57 32 29 16,57-32-25-16,-44 18 35 15,44-18-50-15,0 0-92 16,-50-14-34-16,50 14 48 0,0 0 46 16,-31-36 46-16,31 36-6 15,0 0 6-15,0 0-2 0,0 0 20 16,0 0-5-16,0 0 19 16,0 0 49-16,0 0-42 15,0 0-15-15,-32 39-51 0,32-39 59 16,-25 50 4-16,25-50-6 15,-31 42 12-15,31-42-15 16,-51 39-23-16,7-14 5 16,13-15 4-16,31-10-24 0,-50 7-59 15,50-7-64-15,-38-17-8 16,38 17-23-16,-31-43 47 0,12 4 72 16,19 39 56-16,0 0 12 15,-13-31-2-15,13 31 12 16,0 0 52-16,0 0 3 0,0 0 34 15,0 0 24-15,0 0-13 16,0 0 2-16,-19 42-16 0,19-42-43 16,-37 35-15-16,-1-13-10 15,-6-1-45-15,0-4 12 16,0-2 0-16,-6-5-4 16,-1-3-13-16,7-7 25 0,44 0-29 15,-56-14-52-15,56 14-79 16,-38-46-48-16,25-3 28 15,20-4 14-15,12 7 63 0,6 10 47 16,6 8 38-16,-31 28-9 16,44-18 66-16,-12 11 1 0,-32 7-7 15,0 0-8-15,0 0 18 16,0 0 37-16,18 36 11 0,-18-36 22 16,-12 46 0-1,12-46 20-15,-44 46-21 0,0-4 90 16,0 4-2-16,0 3-24 15,-13 1-24-15,7-1-89 0,-7 1-31 16,1-1 12-16,-7 1-18 16,6-11-38-16,13 0 15 15,0-4-15-15,7-7-99 0,37-28-236 16,-44 21-238-16</inkml:trace>
  <inkml:trace contextRef="#ctx0" brushRef="#br0" timeOffset="5264">7199 2333 1387 0,'0'42'190'16,"0"4"36"-16,6 0-102 15,0 3-32-15,1 1-47 0,-7 3-4 16,6 0-37-16,-12 7 1 16,-1 0-143-16,1-7-240 15,-13 0-106-15,0-7-61 0</inkml:trace>
  <inkml:trace contextRef="#ctx0" brushRef="#br0" timeOffset="5572">6872 3152 834 0,'-44'0'152'16,"44"0"-41"-16,-44-21-64 16,44 21-56-16,0 0 34 15,-31-46-67-15,31 46-44 16,-13-49 30-16,13 49 14 0,13-46 33 15,-13 46 5-15,0 0-8 16,50-25 1-16,-6 18 32 16,-44 7 13-16,44 14 6 0,-44-14-14 15,0 0 40-15,19 43 5 16,-19-43-21-16,-32 56-23 0,-12-6-18 16,-12-4-9-16,-13 0 0 15,-1-4-19-15,1-7-52 0,6-6-167 16,-6-12-71-16</inkml:trace>
  <inkml:trace contextRef="#ctx0" brushRef="#br0" timeOffset="6140">6495 2587 755 0,'0'0'151'0,"0"0"60"0,0 60-25 16,-6-10-26-1,-7-12-53-15,-12 8-30 0,0-7-36 16,-13 7-41-16,0-7 3 16,-12-4 2-16,-7 1 15 0,7-15-10 15,-6-7-10-15,5-3-83 16,7-8-93-16,44-3-87 0,-56-21-11 15,56 21 71-15,-32-46 59 16,20 7 88-16,12 39 26 16,0-35 30-16,0 35 17 0,0 0 68 15,0 0 32-15,0 0-14 16,0 0-25-16,0 0 29 0,0 0-38 16,0 0 36-16,-7 49 5 15,7-49-56-15,-31 50-18 16,-13-11-27-16,0-7 1 15,-6-11 15-15,-1-4-12 0,7-6-30 16,44-11 35-16,-50 4-36 16,50-4 4-16,0 0-7 0,0 0-45 15,0 0 60-15,0 0-22 16,0-39 40-16,0 39-44 16,0 0 46-16,0 0-14 0,44-7 20 15,-44 7 62-15,0 0 43 16,0 0 39-16,19 46 7 0,-32-4-79 15,-12-7-60-15,-6 4-4 16,-13-11 1-16,-6 1-24 16,-7-1-5-16,7-7 0 15,-7-3-145-15,13-11-195 0,6-7-171 16</inkml:trace>
  <inkml:trace contextRef="#ctx0" brushRef="#br0" timeOffset="6325">5653 2566 1425 0,'50'-7'132'16,"-6"0"31"-16,6-7-72 15,7-1-45-15,6 1-18 0,-13 4-141 16,6-1-236-16,-12 0-161 15</inkml:trace>
  <inkml:trace contextRef="#ctx0" brushRef="#br0" timeOffset="6743">5332 2622 1092 0,'0'0'31'0,"0"0"-9"15,0 0-2-15,0 0-20 16,-13 46 25-16,20 0 54 16,-7 4-7-16,6-1 84 0,-6 4-41 15,-13 7 30-15,1 0-90 16,-13 0-20-16,-7-3-5 0,-12-8-7 15,-6 1-11-15,-7-1 17 16,-12-10-18-16,-6-7-22 16,6-11 132-16,0-7-59 15,-1-10 2-15,8-15 12 0,5-6-11 16,7-19-23-16,6-6-45 16,19-15-3-16,-1-13 38 0,20-4-14 15,12-4-12-15,20 0-6 16,11 7-18-16,7 8 8 0,13 10 10 15,-1 7 9-15,-5 7-128 16,-1 14-176-16,-6 8-151 0,-6 6-15 16,-38 11 36-16</inkml:trace>
  <inkml:trace contextRef="#ctx0" brushRef="#br0" timeOffset="6909">4986 2771 1441 0,'0'0'376'0,"0"0"-23"16,0 0-89-16,0 0-54 16,0 0-89-16,0 0-62 0,0 0-44 15,0 0-2-15,0 0-16 16,0 0-252-16,0 0-393 0,0 0-225 16</inkml:trace>
  <inkml:trace contextRef="#ctx0" brushRef="#br0" timeOffset="9384">4150 2668 311 0,'0'0'126'16,"0"0"49"-16,0 0-19 0,0 0-31 16,0 0-73-16,0 0 42 15,0 0 12-15,0 0 82 0,-44 39-5 16,0-7-51-16,-12-4-69 16,-13 8-52-16,-19-1 22 0,-13-3-17 15,-12 7 3-15,0-8-7 16,-7 1-12-16,7-7-5 15,13-7-1-15,5-4 36 0,14-4-37 16,18 1-5-16,19-7 12 16,44-4 33-16,0 0-13 15,-44 3-29-15,44-3 2 0,0 0-11 16,0 0 45-16,0 0 86 16,0 0-42-16,25 46-16 0,-6-7 74 15,-7 0 15-15,-5 3-41 16,-20 8-25-16,-12-1-25 15,-6 8-28-15,-13-4-23 0,-7 0-8 16,-5-7 19-16,5-4-2 16,1-7-18-16,6-3-255 0,6-11-363 15,1-3-195-15</inkml:trace>
  <inkml:trace contextRef="#ctx0" brushRef="#br0" timeOffset="9907">2516 3131 537 0,'0'0'157'0,"0"0"39"16,0 0-16-16,0 0-13 0,-19 43 1 15,19-43-47-15,0 0-76 16,0 0-8-16,0 0-40 0,0 0 91 16,0 0-47-16,0 0 7 15,0 0-25-15,0 0-29 16,0 0-6-16,0 0 0 16,0 0 20-16,0 0-19 0,0 0-16 15,38-39 36-15,-38 39-23 16,44-4 31-16,-44 4-10 0,0 0 1 15,13 50 21-15,-20-1-23 16,-18 1 2-16,-13-1 10 16,-6 1 9-16,-6-1-32 0,0 1 8 15,-7-4 2-15,7-4-29 16,6-10-194-16,0-11-184 0,13-3-109 16</inkml:trace>
  <inkml:trace contextRef="#ctx0" brushRef="#br0" timeOffset="10232">3063 2552 1474 0,'0'0'133'16,"-13"-36"20"-16,13 36 9 16,-12-35-95-16,12 35-45 0,12-32-9 15,-12 32-2-15,0 0-16 16,38-32-9-16,0 15 1 16,-38 17 7-16,44 0-4 0,-44 0 22 15,0 0-24-15,31 42 23 16,-25-3-6-16,-12 3 1 0,-19 1-17 15,-6 3 31-15,-13 3-117 16,-7-3-262-16,-11 4-155 0</inkml:trace>
  <inkml:trace contextRef="#ctx0" brushRef="#br0" timeOffset="10735">2208 2760 1171 0,'0'0'32'0,"-31"-39"78"16,31 39-61-16,0 0-31 15,0 0-6-15,-44-3-7 0,44 3-8 16,0 0 17-16,-44 42-6 16,44-42-13-16,0 0 29 0,0 0-48 15,-7 53 31-15,7-53 0 16,0 0-7-16,0 0-12 0,57 28 51 16,-57-28-29-16,50 11-15 15,-50-11-10-15,0 0-5 0,0 0 25 16,0 0 6-16,0 0-11 15,7 46-23-15,-33 3 49 16,-5 12-21-16,-19 2 0 16,-1 11 71-16,1 8-34 0,0-5-13 15,6 5 101-15,6-5-40 16,13-2-17-16,12-8 73 0,7-7-59 16,12-4 7-16,13-10-29 15,6-3-17-15,19-11-10 16,7-8-23-16,18-10 3 0,13-10-9 15,6-8-18-15,0-10 9 16,-7-7-161-16,-18-7-250 0,-6-7-189 16</inkml:trace>
  <inkml:trace contextRef="#ctx0" brushRef="#br0" timeOffset="11212">1598 2714 1080 0,'0'0'23'0,"0"0"-31"15,0 0 8-15,44-14 0 16,-44 14 19-16,0 0-34 16,38 18 18-16,-38-18 21 0,0 0-43 15,0 0 10-15,0 0 33 16,13 46 5-16,-13-46-41 0,0 0 14 16,0 0 2-16,-44 46-15 15,44-46 62-15,-57 28 49 0,13-10-44 16,44-18-28-1,-50 7 26-15,50-7 10 0,-44 17-59 16,44-17 144-16,-44 32 16 16,44-32-29-16,-50 57 38 0,12-1 17 15,6-6-55-15,7-1 2 16,-6-3-50-16,6 0-24 0,-7-4-28 16,7 4-20-16,-13-3 0 15,1 3-12-15,-7-7-4 16,0-4-5-16,0 0-196 0,44-35-247 15,-57 36-260-15</inkml:trace>
  <inkml:trace contextRef="#ctx0" brushRef="#br0" timeOffset="11409">1429 3463 1835 0,'37'11'328'0,"-37"-11"-80"16,32 7-93-16,-32-7-82 15,0 0-45-15,0 0-11 0,0 0-144 16,0 0-302 0,0 0-381-16</inkml:trace>
  <inkml:trace contextRef="#ctx0" brushRef="#br0" timeOffset="11908">1033 2527 1152 0,'-19'57'17'0,"6"-15"144"0,13-42 4 0,-6 53-61 16,6-53-57 0,-25 56-17-16,25-56-19 0,-50 71-22 15,-1-14 42-15,51-57-27 16,-69 49-4-16,13-21 4 0,56-28-1 16,-57 15-11-16,57-15-63 15,-57-15 45-15,57 15 20 0,0 0-20 16,0 0 26-16,0 0-15 15,0 0-3-15,0 0 20 16,0 0 8-16,0 0-23 0,19 57 13 16,6-4-4-16,1 4 173 15,-1-1-81-15,-13-3 57 16,1 0-63-16,-7-3-37 0,-18-1-8 16,-7-3-10-16,-19-4-5 15,-19 1-11-15,-5-8 37 16,-8-10 57-16,-5-7-42 0,6-11-26 15,-7-11-18-15,14-14-6 16,-1-20-2-16,6-15 11 0,13-15-22 16,6-9 0-16,26-8 7 15,12-7-25-15,25-7 2 0,13-4-166 16,12 5-252-16,19 2-186 16</inkml:trace>
  <inkml:trace contextRef="#ctx0" brushRef="#br0" timeOffset="12129">857 1940 2019 0,'25'-35'306'0,"6"0"-19"0,1-8-117 15,-1 8-65-15,7 3-71 0,0 7-16 16,-1 11-8-16,-5 7-15 15,-7 18 9-15,-25-11-1 16,31 49-16-16,-18 4-45 0,-7 14-126 16,-18 4-181-16,-7 7-273 15,-6 0-75-15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5:01.0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0 195 482 0,'0'0'154'16,"0"0"10"-16,0 0 6 16,0 0-20-16,0 0-64 0,0 0-45 15,0 0 64-15,-7 39-27 16,7-7 59-16,0 3-48 0,7 1 53 16,-1 9-66-16,0 1 118 15,0 0-87-15,1-3-51 16,-1-4-39-16,7 3-2 15,-7-7-7-15,-6-35 0 0,0 39-6 16,0-39-20-16,0 39 18 16,0-39-168-16,0 0-140 0,0 0-109 15,6 43 34-15,-6-43 76 16,0 0 97-16,0 0 62 0,0 0 42 16,0 0 44-16,32-4 40 15,-32 4 65-15,0 0 21 0,0 0 44 16,0 0 38-1,0 0-4-15,0 0 18 0,0 0 10 16,0 0-7-16,0 0-9 16,0 0-9-16,0 0-21 0,0 0-67 15,0 0-6-15,0 0 12 16,50-32-4-16,0 11 1 0,7 10-48 16,6 1 18-16,12-1-11 15,13-3-15-15,25 3 53 16,19 1 10-16,6-1-21 0,13-3-24 15,13 4-19-15,18-5-3 16,0 5 14-16,0-4-3 0,1 3-19 16,-7-3-16-16,-7 3 44 15,-5 1-20-15,-13-1 0 0,-7 4-15 16,-5 4 32 0,-20-5-14-16,0-2-3 0,-12 6-24 15,-6 1 34-15,-7-1-4 16,-6-3 4-16,6 0-26 0,-6 4 10 15,7-1 2-15,-7 0 13 16,-7 1-13-16,1-1-9 0,-13 1 19 16,0-4-11-16,-18 3 22 15,5 1-29-15,-12-1-1 0,0 1 23 16,-6-1-5-16,6 4-5 16,-6-3-15-16,6 3 21 15,-7-4 0-15,7 4-2 16,-6 0-22-16,0 0 29 0,-38 0-7 15,44-7 9-15,-44 7-24 16,44 0 16-16,-44 0-5 0,0 0 15 16,0 0 40-16,31 0-28 15,-31 0 5-15,0 0-1 0,0 0-27 16,0 0-10-16,0 0 41 16,0 0 31-16,0 0-45 15,0 0 63-15,0 0-10 0,0 0 30 16,0 0-7-16,0 0-35 15,0 0 4-15,0 0-22 16,0 0-34-16,0 0 4 0,0 0-14 16,7-28-8-16,-7 28 1 15,0-32 11-15,-7 4 3 0,7-1 2 16,-6 1-13-16,0-4-9 16,6 1 4-16,-7 2 16 15,7 29-1-15,-12-32-18 0,6 4 17 16,6 28-15-16,-7-28 18 15,7 28-16-15,0 0 8 0,-12-28 0 16,12 28-9-16,0 0 14 16,0 0-2-16,-19-25-8 15,19 25-7-15,0 0-37 0,0 0-34 16,0 0-51-16,0 0-53 16,0 0-3-16,0 0-33 0,0 0-85 15,0 0-81-15,0 0 11 16,-38-7-8-16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5:05.4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534 0 149 0,'0'0'6'0,"0"0"-17"16,0 0 4-16,0 0 18 15,0 0-14-15,0 0 55 16,0 0-3-16,0 0 29 0,0 0-19 16,0 0 23-16,0 0-30 15,0 0 40-15,0 0 43 0,0 0-43 16,0 0 20-16,13 53 39 15,-1 0-28-15,1 3-64 16,-7 4 126-16,7 11-67 0,-1 7 66 16,-5 6-71-16,5 5-58 15,7 3 80-15,0 7-11 16,0-8-85-16,6 1-8 0,0-10-29 16,0-12 20-16,-6-10-9 15,-6-10 2-15,-1-15-15 16,-12-35-7-16,19 39 4 0,-19-39 22 15,0 0 111-15,0 0-60 16,0 0-53-16,0 0-6 0,0 0 15 16,0 0-15-16,0 0-11 15,0 0 0-15,0 0 0 0,0 0-106 16,0 0-101-16,0 0-35 16,0 0-44-16,-31-39 8 15,31 39 85-15,-38-46 69 16,7 14 57-16,31 32 32 0,-44-35 13 15,44 35-7-15,-38-32 40 16,38 32 2-16,-38-35-4 0,38 35 10 16,0 0 25-16,0 0-4 15,-38-35 53-15,38 35 37 0,0 0-13 16,0 0 3-16,0 0-12 16,0 0-23-16,0 0-34 15,0 0-46-15,0 0-1 0,0 0 51 16,0 0 47-16,0 0 3 15,26 46-29-15,5 3 1 0,7 1 2 16,-1-5-33-16,7 5-26 16,0-8-11-16,-6-3 27 15,-38-39 48-15,50 43-38 16,-12-15-36-16,-38-28 9 0,0 0 62 16,0 0 8-16,38 25 18 15,-38-25-39-15,0 0-30 0,0 0-22 16,0 0-21-16,31-53 8 15,-6-4 4-15,-6-3-5 0,0 0-6 16,0 7 0-16,0 7-38 16,6 4-94-16,-25 42-160 0,44-36-309 15,0 19-212 1</inkml:trace>
  <inkml:trace contextRef="#ctx0" brushRef="#br0" timeOffset="909">4111 2074 809 0,'0'0'184'0,"0"0"58"0,0 0-8 15,0 0-116-15,0 0-59 0,0 0-36 16,0 0-9-16,0 0-3 16,0 0-23-16,0 0-5 15,0 0 26-15,0 0-3 16,-6-35 6-16,6 35-41 0,6-50-35 15,19 8 10-15,0 6 36 16,-25 36-3-16,50-42 2 16,-6 17 19-16,-6 15-4 0,-38 10-2 15,44 10-17-15,-44-10 30 16,32 36 8-16,-32-36 3 0,12 53 0 16,-18-7 4-16,6-46-2 15,-50 60-27-15,-20-14 7 16,-5-11 0-16,-7-3 0 15,1-11 15-15,-7-3-32 0,0-4 58 16,6-11-30-16,19-6 2 16,6-8-20-16,57 11-54 15,-44-32-27-15,44 32 22 0,-12-46 56 16,12 46 10-16,19-39-7 16,-19 39-16-16,44-21 28 15,-44 21-5-15,50 4 29 0,-50-4 16 16,44 25-17-16,-44-25 86 15,19 49-23-15,-13 0 13 16,-12 1 18-16,-13-4-22 16,-6 3-40-16,-7-6-34 0,-12-1-5 15,0-6 8-15,-6-5-13 16,-6-6-26-16,5-4-131 16,-12-7-246-16,7-7-169 0</inkml:trace>
  <inkml:trace contextRef="#ctx0" brushRef="#br0" timeOffset="1181">3910 1413 1282 0,'12'-28'184'0,"-12"28"-44"0,0 0-64 16,0 0-23-16,0 0-40 15,0 39 2-15,0 10 17 0,-6 11-22 16,6 11 17-16,6-4-43 16,-6 0 11-16,7-3 5 15,-7-1 7-15,0-10-279 16,-7-3-201-16</inkml:trace>
  <inkml:trace contextRef="#ctx0" brushRef="#br0" timeOffset="1596">3149 1611 1038 0,'0'0'22'15,"0"0"-38"-15,0 0 100 16,0 0-42-16,32 42 96 0,-14 15-9 16,1 10-83-16,6 4-14 15,-12 7-12-15,6 6 8 0,-7-6-28 16,-5-4 0-16,-1 0-15 15,-6-10 36-15,-13-7 25 16,13-57 53-16,-31 56-40 0,31-56-45 16,-44 43 125-16,44-43 10 15,-63 21-27-15,19-21 1 16,44 0-34-16,-50-28 2 0,12-15-49 16,13-6-9-16,6-4-12 15,7 3 18-15,5 1-22 16,14 3-13-16,5 0-11 0,7 3-13 15,-19 43-118-15,31-49-133 16,-31 49-272-16,44-46-105 0</inkml:trace>
  <inkml:trace contextRef="#ctx0" brushRef="#br0" timeOffset="2117">2225 2198 571 0,'0'0'96'16,"0"0"-46"-16,0 0-15 0,0 0-18 15,0 0-14-15,0 0 4 16,0 0-2-16,0 0 45 0,0 0 3 16,0 0-28-16,0 0 9 15,0 0-31-15,-6-43 11 16,6 43-11-16,0 0 12 16,0 0 49-16,0 0 22 0,0 0 13 15,0 0-62-15,38 53 89 16,-26-7-60-16,-18 0 86 0,-13 0-90 15,-25 0-23-15,-19 0-19 16,-6 0 1-16,-6-4-9 0,-7-3-61 16,13-11-257-16,0-10-152 15</inkml:trace>
  <inkml:trace contextRef="#ctx0" brushRef="#br0" timeOffset="2593">1584 2003 744 0,'0'0'113'15,"0"0"-22"-15,0 0-25 16,0 0-36-16,0 0-4 16,0 0-18-16,-50 29 13 0,50-29 78 15,0 0-68-15,-44 53 13 16,44-53 81-16,-13 49-67 16,13-49-3-16,0 0-12 0,0 0 6 15,50 42-33-15,-50-42-5 16,51 18 16-16,-51-18-34 0,50 0 16 15,-50 0-18-15,50-18 23 16,-50 18-18-16,0 0 28 0,0 0 38 16,0 0-3-16,0 0-47 15,0 0-34-15,0 0 111 16,0 0 19-16,-25 43 15 16,-19 3-55-16,-6 7-35 0,0 3-28 15,-1 1 21-15,1-4-2 16,0-4-19-16,6-3 9 0,6-7-23 15,38-39-69-15,-57 50-311 16,57-50-249-16</inkml:trace>
  <inkml:trace contextRef="#ctx0" brushRef="#br0" timeOffset="3361">886 2240 686 0,'0'0'221'15,"0"0"18"-15,0 0-53 0,0 0-73 16,0 0-54-16,0 0-17 0,0 0-1 16,0 0-7-16,0 0-11 15,0 0-13-15,0 0 9 16,0 0-7-16,0 0-84 16,-19-53-4-16,19 4-1 0,0 49 27 15,38-64 71-15,-38 64-21 16,57-60 5-16,-7 28-14 0,-6 11 35 15,-44 21-34-15,50-11-14 16,-50 11 10-16,51 11 12 0,-51-11 16 16,0 0-11-1,0 0-28-15,12 60 68 0,-18-7-37 16,6-53-4-16,-44 60 19 16,-13-11-17-16,1-10-23 0,-7-3 11 15,0-8 24-15,-6-10 2 16,0-4-18-16,12-4-11 0,7-10 9 15,50 0-3-15,-57-7-13 16,57 7 45-16,0 0-9 16,0 0-15-16,0 0 7 0,0 0-29 15,0 0 12-15,0 0 5 16,0 0-27-16,0 0 47 0,0 0-34 16,0 0 29-16,25 50-25 15,-12-4 38-15,0-4-17 0,-7 4 10 16,-6 0-37-1,-6 0 74-15,-13 0 7 0,-13 0-10 16,-5-11-16-16,-14 1-23 16,1-8 17-16,-7-3 30 0,1-11 55 15,-1-7-2-15,1-11 23 16,-1-10-20-16,13-11-14 0,6-6-55 16,7-12-34-16,6-10 47 15,6 0-17-15,19-11-1 16,6 8-30-16,13-4-10 0,13 0 6 15,12-4 0-15,-7 11-16 16,14 4-109-16,-7 6-196 16,0 1-261-16,0 7-173 0</inkml:trace>
  <inkml:trace contextRef="#ctx0" brushRef="#br0" timeOffset="4300">2219 2247 501 0,'0'0'31'0,"0"0"32"16,0 0 61-16,0 0 30 15,0 0-44-15,0 0-66 0,0 0-37 16,0 0 15 0,-44 14 8-16,44-14-30 0,0 0 3 15,-44-3 1-15,44 3-16 16,0 0 22-16,0 0 59 0,0 0-32 15,0 0-45-15,0-43 21 16,0 43-27-16,0 0 31 16,44-35-29-16,0 14 20 0,-44 21 17 15,56-18-45-15,-12 7 5 16,-44 11 27-16,44-3-5 16,-44 3-7-16,44 7-17 0,-44-7 24 15,0 0 29-15,0 0-66 16,0 0 26-16,19 49 11 15,-19-49 23-15,-12 53 31 16,-7-10-49-16,19-43-1 0,-32 49 15 16,32-49-13-16,-44 53-32 15,44-53 35-15,-37 43 14 16,37-43-30-16,0 0 7 0,-44 35-16 16,44-35-1-16,0 0 4 15,-44 25-248-15,44-25-182 0</inkml:trace>
  <inkml:trace contextRef="#ctx0" brushRef="#br0" timeOffset="5214">622 1749 459 0,'0'0'121'0,"0"0"-42"15,0 0-11-15,0 0-39 16,0 0-18-16,0 0 30 0,0 0 16 16,0 0-9-16,0 0 30 15,0 0 5-15,0 0-12 16,0 0 16-16,0 0-40 16,38 3-1-16,-38-3 5 0,0 0-45 15,0 0-6-15,50-10 42 16,-50 10-42-16,0 0 49 0,0 0 13 15,0 0 5-15,0 0-20 16,0 0-21-16,0 0-5 16,0 0-15-16,13-32-14 0,-13 32 15 15,0 0-18-15,0 0-14 16,0 0 25-16,0 0 13 0,-32 3-6 16,32-3-7-1,0 0-4-15,0 0-7 0,0 0 37 16,0 0-57-16,0 0-9 15,0 0-186-15,0 0-178 0,-37 18-65 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45:14.0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5236 102 351 0,'0'0'56'15,"0"0"-2"-15,0 0-2 16,37 4 10-16,-37-4-14 0,0 0 8 16,0 0-20-16,0 0-1 15,0 0 5-15,0 0-22 16,0 0 5-16,0 0-8 0,0 0-25 16,7 35 32-16,-7-35-18 15,-32 46 13-15,-6-11-25 16,-6-3 0-16,-6-4 8 15,0 4 7-15,0-4-11 0,-1 1 1 16,7-5 8-16,0 1 10 16,44-25 4-16,-44 25-11 0,44-25-26 15,0 0 32-15,0 0-14 16,0 0-14-16,0 0 7 16,0 0 9-16,38 35 10 0,0-17-22 15,-1-4 47-15,1-7-23 16,0 0 14-16,-38-7-6 0,44 14-26 15,-44-14 20 1,38 15-22-16,-38-15-28 0,0 0 58 16,0 0 3-16,0 0 1 15,0 0-28-15,-13 42-3 0,13-42 15 16,-63 35 7-16,0-10-4 16,0-11 9-16,1 0-45 15,5-7-1-15,0-3 34 0,13-1-12 16,0-10 6-16,44 7-33 15,-56-17 16-15,56 17 2 0,-44-25-20 16,44 25 29-16,0 0 8 16,0 0-15-16,0 0 9 15,0 0-13-15,0 0 13 16,0 0 11-16,0 0 6 0,0 0-29 16,0 0 24-16,0 0-14 15,0 0-14-15,0 0 22 16,0 0-11-16,0 0 3 0,0 0-23 15,0 0 8-15,0 0 7 16,0 0 4-16,0 0 16 0,0 0 9 16,0 0-28-16,0 0 12 15,0 0-16-15,0 0-4 0,0 0 25 16,0 0-21-16,0 0 11 16,0 0 10-16,0 0 4 15,0 0 0-15,0 0-44 0,-38 14 11 16,38-14 19-16,0 0-26 15,0 0 31-15,0 0-5 16,0 0-12-16,-44-18 24 16,44 18-35-16,0 0 27 0,0 0-4 15,0 0-8-15,0 0 17 16,0 0-16-16,0 0 13 0,-50 36-4 16,50-36-2-16,0 0-3 15,-44 28 5-15,44-28 20 16,-44 25-27-16,44-25 30 0,-50 14-30 15,50-14 19-15,-44 7-1 16,44-7-30-16,0 0 22 0,0 0-27 16,-44-28-4-1,44 28 0-15,0 0 15 0,0 0-12 16,0 0 6-16,-26-39 23 16,26 39-6-16,0 0 0 0,0 0-15 15,0 0 19-15,0 0 10 16,0 0 53-16,26 53-1 15,-8-11-3-15,-5 1-16 0,-13-43-35 16,6 56 104-16,-6-56-77 16,-6 57 72-16,6-57-1 0,-25 53-62 15,25-53-31 1,-63 35 20-16,0-14 26 0,0-14 30 16,0-7-58-16,1-10 1 15,-1-8 83-15,12-3 6 0,51 21-13 16,-56-46-47-16,12 4-6 15,19 6-12-15,12-3-30 0,1 4 8 16,12 35-13-16,12-46-15 16,-12 46 11-16,32-49-142 15,12 10-234-15,6 10-277 0</inkml:trace>
  <inkml:trace contextRef="#ctx0" brushRef="#br0" timeOffset="198">5097 1184 2118 0,'44'17'335'16,"-44"-17"-29"-16,0 0-90 15,38 18-80-15,-38-18-65 0,0 0-52 16,0 0-70-16,0 0-233 15,0 0-488-15</inkml:trace>
  <inkml:trace contextRef="#ctx0" brushRef="#br0" timeOffset="414">4475 31 2549 0,'0'0'21'16,"13"-31"-8"-16,-13 31-97 0,0 0-175 16,0 0-345-1,0 0-153-15</inkml:trace>
  <inkml:trace contextRef="#ctx0" brushRef="#br0" timeOffset="661">4010 233 1472 0,'6'-42'24'0,"7"3"43"16,-13 39-26-16,25-43-51 16,-25 43 10-16,0 0 28 0,50-7-34 15,-50 7-12-15,44 28 36 16,-44-28-31-16,13 61 39 0,-7-5-51 16,-19 1-176-16,-18-8-222 15</inkml:trace>
  <inkml:trace contextRef="#ctx0" brushRef="#br0" timeOffset="1225">3010 650 544 0,'-25'39'88'0,"25"-39"35"16,0 0 12-16,0 35-23 0,0-35-51 16,0 0-28-16,0 0-12 15,32 18-26-15,-32-18 28 16,44 0-23-16,-7-7-30 0,-37 7 7 15,38-21 35-15,-38 21-33 16,0 0 18-16,0 0 13 16,0 0 3-16,0 0-24 0,0 0 11 15,0 0 11-15,0 0-11 16,-50-4-15-16,-7 11 21 0,-6 7 0 16,-6 4-9-1,-6-4-8-15,6 0 36 0,6-3-34 16,0-4 21-16,19-7-29 15,6-4 27-15,38 4-36 16,0 0-46-16,0 0-42 0,-25-39 38 16,25 4 36-16,0 35 6 15,0 0 13-15,13-32 28 0,-13 32-15 16,0 0 51-16,0 0 21 16,0 0 22-16,0 0 8 15,-13 39-17-15,13-39 12 0,-44 53-59 16,0-7 6-16,0-11-26 15,-6-3-6-15,0-3 10 16,-1-5-150-16,7-6-134 0,0-7-71 16</inkml:trace>
  <inkml:trace contextRef="#ctx0" brushRef="#br0" timeOffset="1413">2124 763 623 0,'0'0'116'16,"0"0"35"-16,0 0-3 0,0 0-34 15,6 49-37-15,-6-49-77 16,-25 50 4-16,25-50-29 16,-63 53 30-16,1-14-177 15,-1-11-117-15</inkml:trace>
  <inkml:trace contextRef="#ctx0" brushRef="#br0" timeOffset="1704">1684 512 920 0,'50'14'118'0,"-50"-14"97"0,51 36-38 15,-51-36-40-15,50 53 8 16,-12-7-71-16,-13-8 6 16,-13-2-3-16,-12-36-28 0,7 53-20 15,-26-7-29-15,19-46 0 16,-63 56 7-16,0-10-106 15,-6-10-280-15,-6-8-221 0</inkml:trace>
  <inkml:trace contextRef="#ctx0" brushRef="#br0" timeOffset="2293">1206 653 792 0,'0'0'122'15,"0"0"-10"-15,0 0-65 16,0 0 3-16,0 0 70 15,0 0-38-15,0 0-6 0,19 50-31 16,-12-8 86-16,-14-6-49 16,7-36 53-16,-25 49-61 0,-6-10-51 15,-7-4 2-15,-12-6-33 16,-7-5 18-16,-6-2 15 16,-6-8-49-16,6 0 45 15,7-7-16-15,-1-11-13 0,13-3 23 16,0-7-15-16,44 14-36 15,-44-42-29-15,25-1-31 16,13 8-31-16,12 0 41 0,-6 35-18 16,32-36 52-16,5 8 15 15,1 14 21-15,-6 7 16 0,5 10-8 16,-37-3-10-16,32 22 63 16,-32-22-33-16,0 0-6 15,25 49 13-15,-25-49 58 0,0 50-49 16,-19-8 91-16,19-42-37 15,-57 57-12-15,1-15 17 0,-7 4 12 16,-12 7-28-16,-1-4 29 16,1 4-45-16,-1 0-17 15,1-7-38-15,12-3 7 16,0-11 8-16,13-8-21 0,50-24 3 16,-50 21-223-16,50-21-175 15,0 0-164-15</inkml:trace>
  <inkml:trace contextRef="#ctx0" brushRef="#br0" timeOffset="2493">792 452 1967 0,'37'4'81'0,"-12"-1"101"15,-25-3-15-15,26 0-94 0,-26 0-39 16,0 0-12-16,0 0-17 16,0 0-158-16,0 0-284 15,0 0-209-15</inkml:trace>
  <inkml:trace contextRef="#ctx0" brushRef="#br0" timeOffset="2745">251 289 1314 0,'0'0'36'15,"0"0"117"-15,0 0 74 0,13 50-87 16,6 3-62-16,-1-4-56 15,1 4 5-15,-6 4-27 0,6-4 0 16,-13 0 6-16,7-4-127 16,-13-6-226-16,0-8-88 15,0-35-40-15</inkml:trace>
  <inkml:trace contextRef="#ctx0" brushRef="#br0" timeOffset="2897">691 551 1497 0,'0'0'209'0,"0"0"-52"15,38-7-60-15,-38 7-56 0,0 0-29 16,0 0-167-16,0 0-387 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3:19.1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29 582 0,'0'0'172'16,"0"0"64"-16,0 0 11 0,0 0-42 15,0 0-85-15,0 0-53 16,0 0-41-16,0 0-26 0,0 0 0 16,0 0-19-16,0 0 8 15,0 0 11-15,0 0 4 16,0 0-10-16,38-21-6 0,-7 14 12 16,1 7 17-16,-1 7-17 15,-6 7 13-15,-25-14-19 0,38 39 51 16,-19-4 25-16,-1 4 15 15,-11 0 19-15,-14 0-4 0,-5 0-22 16,-1 0-35-16,-12-1-20 16,-6-2-12-16,6-1-8 15,25-35 2-15,-32 43-9 16,32-43-217-16,0 0-191 0,0 0-158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3:19.7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 1293 1089 0,'0'0'96'0,"0"0"53"0,0 0-3 16,-6 46-13-16,0 11-49 15,-1 6 28-15,7 8-36 0,-6 0-22 16,6 3-31-16,0-3 20 16,0-1-15-16,6-6-14 0,1-8-30 15,-1-6 16 1,0-4 9-16,-6-46 8 0,6 42-15 15,-6-42-10-15,0 0 55 16,0 0 100-16,0 0-17 0,0 0-71 16,0 0-40-16,0 0-2 15,0 0-5-15,0-46-24 0,0-3 12 16,0-15-7-16,7-14-19 16,-7-13-3-16,6-12-18 15,7-10 14-15,5 3 0 0,1 8 10 16,0 10 31-16,0 14-23 15,6 11 11-15,7 14 9 0,-7 11-1 16,6 6-7-16,-31 36-6 16,50-17 6-16,-6 13 3 0,-6 22 0 15,6 14-9-15,-6 14 24 16,-7 10-8-16,1 8 3 16,-20 3 10-16,1 0 0 0,-7 0 23 15,-12-3 0-15,-13-4-2 16,-6-4-32-16,-13-3-6 15,0-7-10-15,-6-3 25 0,0-15-25 16,7 0-77-16,37-28-167 16,-51 15-227-16,26-15-160 0</inkml:trace>
  <inkml:trace contextRef="#ctx0" brushRef="#br0" timeOffset="281">895 1212 1367 0,'0'0'165'16,"0"0"-33"-16,0 0 22 15,0 0 58-15,12 42-8 0,1 8-66 16,-1 6-51-16,-12 1-8 15,13 3-38-15,-13-3-27 16,6-4 3-16,0-4-2 16,1-3-27-16,-7-7 20 0,6-7-8 15,-6-32-174-15,0 0-241 16,0 0-180-16,0 0-56 0</inkml:trace>
  <inkml:trace contextRef="#ctx0" brushRef="#br0" timeOffset="469">1165 876 1250 0,'0'0'163'15,"0"0"-39"-15,0 0-83 0,0 0-2 16,0 0-13-16,44 11-190 15,-6-1-204-15,-1 8-113 0</inkml:trace>
  <inkml:trace contextRef="#ctx0" brushRef="#br0" timeOffset="788">1762 1223 974 0,'-25'-36'124'0,"25"36"-66"15,-57-21-30-15,7 14-5 16,0 14-17-16,-7 14 27 16,1 11-26-16,5 10 70 0,1 8-40 15,19 6 66-15,-1 1 37 16,20 0 51-16,5 3-52 15,20-7 21-15,-1 0-56 0,20-7 16 16,12-4-69-16,0-10-15 16,6-4-11-16,7-7-25 0,-1 0 4 15,1-10 1-15,-7-4-53 16,0-7-233-16,1-10-284 16,-1-12-106-16</inkml:trace>
  <inkml:trace contextRef="#ctx0" brushRef="#br0" timeOffset="1217">2441 1215 1207 0,'0'0'167'16,"0"0"9"-16,-50-31-57 0,12 6-57 15,38 25-16-15,0 0 34 16,-38-28-4-16,38 28-49 0,0 0-17 16,-12-36-13-16,12 36 0 15,25-31 3-15,-25 31 0 0,44-25-20 16,-7 18 32-16,-37 7-2 16,51 17-10-16,-51-17-19 15,37 46 19-15,-18 4 22 16,-6 3-16-16,-13 0-13 0,-13 3 23 15,-12 1 46-15,0 3-36 16,-6 4-2-16,-1-8-1 0,-6-3-9 16,13-3-22-16,0-4 30 15,6-8 57-15,13-6 29 0,6-32 27 16,19 36-26-16,-19-36-22 16,56 21-49-16,7-14-26 0,0-4 7 15,0-10-5-15,12-3-24 16,-5-8-3-16,-1-3-222 0,-13 3-303 15,1-7-263 1</inkml:trace>
  <inkml:trace contextRef="#ctx0" brushRef="#br0" timeOffset="2028">3264 0 635 0,'0'0'118'0,"0"0"-10"16,0 0-36-16,0 0 22 15,0 0 3-15,32 21-29 0,-32-21 64 16,44 60-7-16,-7 11 35 16,1 14 1-16,6 17-45 15,0 15 29-15,13 6-33 0,-1 12 17 16,-5-1-60-16,-1 4 11 15,-6-4 8-15,-13 0-31 0,-12-3-7 16,-13-7-22-16,-18-8 68 16,-20-6-5-16,-18-8 17 15,-6-6-23-15,-14-8-2 0,-11-10 0 16,-1-7-28-16,-6-8-23 16,0-6-5-16,6-8 3 0,7-3-21 15,12-7-4-15,6-11 11 16,13-6-12-16,44-22-8 0,-44 24 4 15,44-24 6-15,0 0-10 16,0 0-7-16,0 0-12 0,0 0-33 16,0 0-70-16,0 0-108 15,0 0-143-15,0 0-194 16,0 0-51-16,0 0 26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9.3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56 377 0,'38'-7'106'16,"-38"7"37"-16,44-4 14 0,-44 4-22 15,56-10 7-15,-12 3-8 16,-44 7-79-16,63-11-43 16,-13 4 30-16,1 4-50 0,-7-1 1 15,0 1-172-15,6 3-117 16,0 0-29-16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3:09.5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2690 654 456 0,'0'0'55'0,"0"0"1"16,0 0 0-16,0 0-12 16,0 0 50-16,0 0-11 0,0 0-36 15,0 0-6-15,0 0 15 16,31 35-24-16,-31-35 3 0,38 32-30 16,-38-32 26-16,0 0-16 15,32 21-30-15,-32-21 24 16,0 0-17-16,0 0 16 0,0 0 8 15,0 0-32-15,0-35 9 16,0 35 7-16,-19-39 15 16,19 39-18-16,0 0-14 0,-51-25 27 15,51 25-19-15,-44-3 23 16,44 3-14-16,-44 10 0 0,44-10-4 16,0 0-14-16,-37 29 45 15,37-29-33-15,0 0 15 0,0 0-14 16,0 0-29-16,0 0-77 15,19 28-172-15</inkml:trace>
  <inkml:trace contextRef="#ctx0" brushRef="#br0" timeOffset="-450">2835 1096 897 0,'0'0'239'0,"0"0"59"0,0 0-10 16,0 0-69-16,0 0-56 15,0 0-85-15,0 0-12 0,0 0-37 16,0 0 0-16,0 0 18 16,0 0 8-16,0 0 33 0,18 31-1 15,1 12-26-15,0-1-8 16,-6 4-8-16,6 4-27 0,-13-4-12 15,0 0 14-15,0-4-24 16,1 4-1-16,-7-4 7 16,0-42-113-16,6 46-195 0,-6-46-300 15,-6 43-122-15</inkml:trace>
  <inkml:trace contextRef="#ctx0" brushRef="#br0" timeOffset="853">3300 1385 617 0,'-32'0'93'0,"32"0"-12"15,-37-14-29-15,37 14-11 0,0 0 4 16,0 0 35-16,0 0-48 15,-38-32-24-15,38 32-1 0,-6-35-11 16,6 35 4-16,12-35 0 16,-12 35 8-16,0 0-1 0,32-32-24 15,-32 32 25-15,0 0 8 16,37-18-31-16,-37 18 15 16,0 0 14-16,0 0-9 0,0 0 49 15,32 39-35-15,-20 0 9 16,-5-4 21-16,-7 4-24 15,-7 0-25-15,-5 0 33 0,-1-4-13 16,13-35-15-16,-19 46 33 16,19-46-38-16,-12 36-6 15,12-36 33-15,0 0 60 0,0 0-37 16,0 0 5-16,0 0-50 16,0 0-27-16,0-39 22 0,12-14-10 15,1-7 15-15,6 3-44 16,0 1 39-16,-1 13 14 0,8 8-45 15,-26 35 37-15,0 0 14 16,31-28-34-16,-31 28 24 16,44 0-30-16,-44 0 24 0,38 24 10 15,-38-24 12-15,37 50 7 16,-18-4 6-16,-6-7 40 16,-1 0 4-16,-5-1-45 0,-7-2-12 15,0-36 12-15,0 42-35 16,0-42-3-16,-7 43 0 0,7-43 11 15,0 0 5-15,0 0-26 16,0 0 95-16,0 0-20 0,0 0-40 16,0 0-44-16,13-57 19 15,12-7 15-15,0 1-25 16,7-1-6-16,-7 8 20 0,6 6 0 16,1 11-25-16,-7 11 21 15,-25 28 17-15,31-14-17 16,1 10-18-16,-32 4 37 0,31 29 34 15,-6 2-1-15,0 5 6 16,-6 6 6-16,-6 4 40 0,6-7-28 16,-7 3-31-16,1-3-13 15,-1-7-15-15,1 0-22 0,-13-32 19 16,13 35 0-16,-13-35-22 16,0 0-7-16,12 39-63 0,-12-39-157 15,0 0-226 1,0 0-137-16</inkml:trace>
  <inkml:trace contextRef="#ctx0" brushRef="#br0" timeOffset="1437">4840 1361 933 0,'-13'-39'112'0,"13"39"31"0,-25-32 11 16,25 32-88-16,-25-35-13 16,25 35-34-16,-50-39 0 0,18 11-12 15,32 28 2-15,-38-29 10 16,38 29-27-16,-37-21 5 0,37 21-7 15,-51-3-14-15,7 13 24 16,0 8 17-16,0 7-17 0,7 10 0 16,-1-3 23-1,7 7-15-15,12-4-33 0,0 4 32 16,6-4 90-16,13 0-29 0,0-35 57 16,19 43-30-16,-19-43-57 15,57 35 9-15,-1-14-7 16,1-17-10-16,6-8-9 0,0-3-32 15,-7-10 4-15,1-5 19 16,-7-6-18-16,-6-7 6 0,-6 0 4 16,-7-8 1-16,-12-3-20 15,0-3 15-15,-7 3 4 0,-5 7-17 16,-1 7 0-16,-6 32 34 16,0 0-24-16,0 0-7 15,0 0 87-15,0 0 15 0,-6 39-35 16,6 7-24-16,0 3-7 15,0 1-1-15,6-4-25 16,7 3 16-16,-1-10-3 0,13 0-16 16,-25-39 7-16,32 42 14 15,-32-42-58-15,31 39-184 0,-31-39-244 16,38 21-129-16</inkml:trace>
  <inkml:trace contextRef="#ctx0" brushRef="#br0" timeOffset="2709">5613 1396 864 0,'6'-35'137'0,"-6"35"3"16,0 0-62-16,-25-39-43 15,25 39 2-15,0 0-72 0,-38-25 53 16,38 25-12-16,0 0 15 16,-44-14-2-16,44 14-39 0,-38-7 6 15,38 7 44-15,-37-4-36 16,37 4 22-16,-32 0-30 16,32 0-6-16,-37 0 30 15,37 0-10-15,-38 4 17 0,38-4-17 16,-38 21-22-16,38-21 36 15,-38 32 17-15,38-32-16 0,-31 42 15 16,6-6-9-16,25-36-21 16,-19 42 30-16,13-3-30 0,6-39 41 15,6 46-19-15,0-11 35 16,-6-35-22-16,25 39 4 0,-25-39-4 16,44 32 4-16,0-14 4 15,-6-8 0-15,0-6 7 16,-7-4-32-16,-31 0-1 15,44-14 5-15,-44 14-9 0,38-36-25 16,-13 4-1-16,-6-6 25 16,0-1-7-16,-7 0-5 0,-5 7 0 15,-7 32-9-15,12-32-15 16,-12 32 29-16,0 0 0 0,7-28 2 16,-7 28-20-16,0 0 16 15,0 0 16-15,0 0-19 0,0 0-13 16,0 0 5-16,0 0 37 15,0 0-29-15,0 0-10 0,0 0 13 16,0-28 8-16,0 28-16 16,0 0-4-16,12-29 3 15,-12 29 20-15,6-28-29 16,-6 28 15-16,7-28 3 0,-7 28 9 16,0 0-28-16,0 0 10 15,0 0 20-15,0 0-21 0,0 0 2 16,0 0-7-16,0 0 22 15,0 0 7-15,0 0-31 0,0 0 27 16,0 0-9-16,0 0 6 16,0 0-38-16,0 0 24 15,0 0 24-15,0 0-31 16,0 0 11-16,0 0-6 0,0 0 8 16,0 0 5-16,0 0-32 15,0 0 18-15,0 0 23 0,0 0-16 16,0 0-8-16,0 0 3 15,0 0 12-15,0 0-1 0,0 0-3 16,0 0-3-16,0 0 0 16,0 0 3-16,0 0 14 0,0 0-17 15,0 0-9-15,0 0 4 16,0 0 19-16,0 0-36 16,0 0 27-16,0 0 8 0,0 0 3 15,19-36-31-15,-1 12 29 16,-5-8-21-16,6 0-1 15,6-10 11-15,-6-11 7 0,6-14-17 16,0-4-16-16,7-7 32 16,-7 0-27-16,6 8 15 0,-6 6 16 15,0 8-17-15,1 10 23 16,-8 3 15-16,-5 15 6 0,-13 28 2 16,13-32-22-16,-13 32-2 15,0 0-12-15,0 0 9 16,0 0-39-16,0 0 31 0,0 0-2 15,0 0 8-15,0 0-20 16,0 0-5-16,0 0 5 0,0 0 13 16,0 0-11-16,0 0 5 15,0 0 12-15,0 0 16 16,-32 46 6-16,1 7 11 0,-7 14 22 16,0 7-3-16,1 11-25 15,-1 7 21-15,0 4-15 0,0 3-15 16,7-8-23-16,0-2 16 15,5-8-7-15,8-7-19 16,11-10 3-16,1-4 8 0,12-7 17 16,7-7-17-16,-1-7-15 15,-12-39 7-15,32 39 9 16,-32-39-25-16,38 35-146 0,-38-35-150 16,50 18-193-16,-12-11-67 15</inkml:trace>
  <inkml:trace contextRef="#ctx0" brushRef="#br0" timeOffset="3394">6229 1421 903 0,'0'0'112'0,"0"-39"-45"0,0 39-18 16,-13-50-11-16,13 50-1 16,-19-38-3-16,19 38 8 0,0 0 3 15,0 0-28-15,0 0-4 16,-37-25-23-16,37 25 20 0,-32 3 17 16,32-3 9-16,-44 39 6 15,6-3-5-15,7 2 37 0,0 1 0 16,-1 4-55-16,1 3 21 15,12-11-19-15,-6 4 2 0,25-39-15 16,-13 42 22-16,13-42 34 16,6 39 3-16,-6-39-4 15,38 25-19-15,0-15 2 16,12-10-21-16,0-10-13 0,13-8-9 16,0-7 1-16,6-10-4 15,0-11-11-15,-6-7 28 0,0-14-35 16,0-14 2-16,-6-18 27 15,-13-18 5-15,0-10-29 0,-13-7 5 16,-12 6 2-16,0 12-8 16,-7 17 11-16,1 25-21 0,-13 14 31 15,6 17-1-15,-6 43-34 16,0-35 30-16,0 35 2 0,0 0-8 16,0 0-9-1,0 0 35-15,0 0-12 0,13 39-14 16,-7 7 7-16,0 3 18 15,-6 8 34-15,-6 13 3 0,-7 8 1 16,-5 10 17-16,-8 1-16 16,1 3-14-16,-6 0-2 0,-1-8-20 15,-5-6 7-15,12-11-19 16,6-3-12-16,12-11 9 0,-11-7 8 16,11-7-2-16,7-39-15 15,7 46 3-15,-7-46 6 0,6 42-5 16,-6-42-16-16,0 0 2 15,0 0-15-15,0 0-207 16,0 0-249-16,31 35-203 0</inkml:trace>
  <inkml:trace contextRef="#ctx0" brushRef="#br0" timeOffset="5389">7888 0 550 0,'0'0'126'0,"0"0"23"16,0 0-19-16,0 0-14 15,0 0-12-15,0 0 5 0,0 0-20 16,0 35-33-16,0-35-13 16,-19 36 5-16,-6-1-20 15,0 4-32-15,-13 14-5 0,-6 18 139 16,0 17-34-16,-6 18-48 15,6 18-12-15,0 14-7 0,6 6 27 16,7 8 47-16,12 0-60 16,0-3-5-16,13-4-11 0,12-4 1 15,0 0 121-15,13-10-68 16,6-4-38-16,7-10-21 16,6-7 8-16,6-8 115 15,6-10-63-15,0-7-5 0,0-8-21 16,-6-6-14-16,0-7-4 15,-6-4-12-15,0-7 5 0,0-7-28 16,-13-7 10-16,0-8-5 16,-25-31-21-16,25 36 27 0,-25-36-11 15,0 0-8-15,0 0 13 16,31 28-8-16,-31-28 6 16,0 0-15-16,0 0 16 0,0 0-3 15,0 0-19-15,0 0-17 16,0 0-69-16,0 0-99 15,0 0-109-15,0 0-177 0,0 0-70 16,26-32 21-16</inkml:trace>
  <inkml:trace contextRef="#ctx0" brushRef="#br0" timeOffset="6934">8171 908 490 0,'0'0'155'15,"0"0"-27"-15,0 0-26 0,0 0-26 16,0 0-59-16,0 0-24 16,0 0 1-16,0 0 36 15,0 0 16-15,0 0-28 16,0 0-1-16,0 0 27 0,31 25 18 15,-31-25-3-15,0 0 8 16,26 32 43-16,-1 3-20 0,-13 8 106 16,1 10-99-16,-1 3-34 15,1 8-28-15,0 3 4 0,-1 0 2 16,-6 4-23-16,7-4 19 16,-13-7-44-16,6 0 29 15,-6-7-32-15,0-7 31 0,0-4-13 16,0-42 16-16,7 43-42 15,-7-43 27-15,0 0-9 16,0 0 4-16,0 0 3 0,0 35-4 16,0-35 1-16,0 0-85 15,0 0-183-15,0 0-145 0,0 0-119 16</inkml:trace>
  <inkml:trace contextRef="#ctx0" brushRef="#br0" timeOffset="7558">8284 1004 547 0,'0'0'134'15,"-6"-28"-1"-15,6 28 3 16,0 0-26-16,0-29-81 0,0 29-1 16,0 0-10-16,25-35 11 15,-25 35-25-15,50-39-17 16,7 11 10-16,-1 7 20 15,14 6-28-15,-8 5 11 0,8 6 5 16,5 8 28-16,-6 10-3 16,-6 11 24-16,-6 6-28 0,-13 8-23 15,-13 4 14-15,-18 3 39 16,-13 3 6-16,-26 8-51 0,-11-4 26 16,-7 0-37-16,-13-4 36 15,-6-6-33-15,-6-5 33 0,0-2-21 16,6-11-18-16,0-4-27 15,7-7 15-15,5-11 18 16,7-6 6-16,7-11 17 0,37 14-17 16,-44-32-43-16,44 32-99 15,-25-46-91-15,25 4-102 16,6 6-48-16</inkml:trace>
  <inkml:trace contextRef="#ctx0" brushRef="#br0" timeOffset="7850">9101 1000 1086 0,'0'0'273'0,"0"0"-11"16,0 0-112-16,0 0-64 15,0 0-4-15,32 29 39 0,-7 2-9 16,-6 1-13-16,0 3-25 16,-1 1-17-16,1 3-20 0,0 3-11 15,0-3-13-15,-6 0-11 16,-1 0-9-16,-12-39 11 0,13 49-38 16,-13-49-197-16,0 43-174 15,0-43-73-15,0 0 2 0</inkml:trace>
  <inkml:trace contextRef="#ctx0" brushRef="#br0" timeOffset="8050">9296 643 1051 0,'0'0'154'16,"0"0"79"-16,0 0-16 15,0 0-115-15,0 0-39 0,0 0-45 16,0 0-9 0,0 0-31-16,0 0-134 0,0 0-148 15,32 0-63-15,-32 0-5 16</inkml:trace>
  <inkml:trace contextRef="#ctx0" brushRef="#br0" timeOffset="8381">9711 979 778 0,'0'0'140'15,"0"0"89"-15,0 0-7 16,0 0-35-16,-38-7-48 16,1 3-36-16,11 1-61 15,26 3-30-15,-37 3 19 0,-1 5-6 16,13 6 25-16,-7 7 0 15,32-21-16-15,-37 49 45 0,5 4-19 16,7 0 81-16,13 0-71 16,-1 0-22-16,13-3-22 0,0-4 12 15,13 0 44-15,-1-7-20 16,13-4-16-16,7-10-20 0,5-4-12 16,7-7-6-16,7-10 15 15,5-4-11-15,-5-8-8 16,5-2-53-16,-6-8-131 0,-6-3-175 15,0 0-241-15,-12-4-66 16</inkml:trace>
  <inkml:trace contextRef="#ctx0" brushRef="#br0" timeOffset="8914">10126 869 758 0,'0'0'175'16,"0"0"49"-16,0 0 14 16,0 0-33-16,0 0-5 0,31-10-41 15,-31 10-53-15,38-7-36 16,0 0-37-16,-7 0-25 0,1-7 24 16,-1-1-32-16,-31 15 10 15,38-31 2-15,-7-1-12 16,-6 4-17-16,0 3 3 0,1-3 25 15,-26 28-8-15,18-29-11 16,-18 29 34-16,0 0-8 16,0 0-18-16,0 0 17 0,0 0 8 15,0 0 33-15,-6 39-23 16,-6 14-11-16,-7 11-13 0,0 6 52 16,-6 1-16-16,6 3-2 15,0 1 14-15,6-5-28 0,1-10-12 16,-1 0 3-16,13-10-25 15,0-4 20-15,0-4-20 16,7-10 8-16,-1-4-5 0,-6-28-110 16,0 0-249-16,0 0-357 15</inkml:trace>
  <inkml:trace contextRef="#ctx0" brushRef="#br0" timeOffset="13854">12 1332 825 0,'0'0'105'16,"0"0"57"-16,0 0-14 16,0 0-61-16,0 0 43 0,0 0-35 15,0 0-8 1,19 39-7-16,-13 7-30 0,1 4 33 15,-7 10-32-15,6 10 79 16,-6 5-47-16,0 2-22 0,0 1-27 16,0 7-18-16,0 0 6 15,6 0-22-15,-6-8-13 0,0-9 26 16,0-12-7-16,0-6 0 16,0-12-2-16,0-38-17 0,0 36 21 15,0-36-8-15,0 0 49 16,0 0-35-16,0 0-8 15,0 0-16-15,7-57 10 0,-7-6 0 16,-7-8-4-16,7-10-24 16,0-8 13-16,-6-3 6 0,0 1 9 15,-1-1 2-15,1 0-10 16,0 7-15-16,0 11 23 16,6 3 9-16,0 7-9 15,0 8-14-15,6 3 14 0,6 7 0 16,1 4-10-16,12 6 1 15,0 4 17-15,-25 32 4 0,57-35-18 16,-13 14-6-16,6 14 23 16,-6 3-2-16,0 11-15 0,-6 7-10 15,0 8 16-15,-38-22 15 16,44 49-19-16,-19 4 30 0,-13-3-32 16,-12 6 6-16,-12 1 4 15,-7-1-13-15,-6 1 11 16,-7-4 7-16,1-4 18 0,-7-3-16 15,-6 0-23-15,44-46 6 16,-50 50 6-16,-7-12 19 0,13-6-8 16,44-32-20-16,-50 22 27 15,50-22-14-15,-50 10-24 0,50-10 20 16,-44 0 15-16,44 0-35 16,0 0-74-16,0 0-140 15,0 0-141-15,0 0-40 0,0 0 0 16</inkml:trace>
  <inkml:trace contextRef="#ctx0" brushRef="#br0" timeOffset="14325">591 1350 326 0,'0'0'127'16,"0"0"4"-16,0 0-20 15,0 0-28-15,0 0 63 0,0 0-3 16,0 0 5-16,0 0 14 16,31 43-8-16,-18-1-46 15,-1-3 11-15,-12 3-27 16,0-42-14-16,6 64-18 0,-6-15-42 15,0-49 9-15,7 53 7 16,-7-53-24-16,0 50-10 0,0-50 0 16,0 0 0-16,0 0-9 15,0 0-5-15,0 0 17 0,0 46-3 16,0-46-205-16,0 0-179 16,0 0-92-16</inkml:trace>
  <inkml:trace contextRef="#ctx0" brushRef="#br0" timeOffset="14594">848 1071 967 0,'0'0'201'0,"0"0"24"16,0 0-30-16,0 0-98 0,0 0-45 16,0 0-14-1,0 0 21-15,0 0-50 0,0 0-12 16,0 0 30-16,0 0-9 16,0 0-26-16,0 0-216 0,0 0-180 15,13 32-96-15</inkml:trace>
  <inkml:trace contextRef="#ctx0" brushRef="#br0" timeOffset="15025">1351 1442 732 0,'-31'-39'25'0,"31"39"43"15,-32-39 63-15,32 39-12 0,-31-35-24 16,31 35-42-16,0 0-26 16,-44-28-10-16,44 28 3 0,-44-7-9 15,6 10 52-15,0 8 65 16,38-11-55-16,-50 39-53 0,12 3 128 15,1 0-89-15,-1 4-35 16,13-3 2-16,-7-1 12 16,32-42-30-16,-25 57 130 0,19-18-24 15,6-39-39-15,6 45-27 16,-6-45-19-16,44 29 13 16,7-12-8-16,-1-10-21 0,13-7-8 15,6-7-14-15,0 0 22 16,0-3-25-16,0-1 4 0,-12-3-17 15,-7 3-149-15,0-3-165 16,-12 0-90-16,0 0-33 0,-38 14 1 16</inkml:trace>
  <inkml:trace contextRef="#ctx0" brushRef="#br0" timeOffset="15569">1955 1396 1096 0,'0'0'264'16,"0"0"-48"-16,0 0-70 16,0 0 19-16,0 0 19 0,0 0-33 15,0 0-32-15,50 18-51 16,0-15-39-16,7-3-6 15,6-3 2-15,-7 3-37 0,1-4 12 16,-13 1 11-16,0 3-11 16,-44 0 4-16,44 0-4 0,-44 0-30 15,0 0 41-15,0 0-121 16,0 0-110-16,-13 42-46 0,13-42-59 16,-44 42 15-16,44-42 32 15,-63 46 84-15,13-7 67 16,12-7 62-16,38-32 37 0,-50 35 4 15,50-35 24-15,-44 32 74 16,44-32 46-16,0 0 32 16,-50 21 58-16,50-21 52 0,0 0-9 15,0 0-49-15,0 0-35 16,0 0-37-16,0 0-19 0,0 0 9 16,0 0-14-16,0 0-14 15,0 0-29-15,56-24-26 0,-5 6 2 16,-1 4-22-16,0 3-27 15,0 1 17-15,1 3-1 0,-14 3-8 16,-37 4-12-16,38 0 12 16,-38 0-11-16,0 0-95 0,0 0-59 15,0 0-143 1,0 0-183-16,0 0-24 0,0 0 1 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4:08.3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4551 1534 460 0,'0'0'32'16,"0"0"-1"-16,-38-21 17 0,1 6-10 16,-14 8-15-16,1 4 14 15,-6-1 1-15,-7 1-19 16,-6 3-10-16,-19 0-9 0,-19 3-4 15,-25 4 21-15,-25-3-17 16,-13 7-23-16,-25-1 37 16,-12 1-14-16,-13-1-13 0,-13 1-37 15,-6 3 86-15,0-3-18 16,-12 3-27-16,6-4 0 0,12-3 24 16,19-3 30-16,20-4-32 15,18-7 5-15,18-4 10 16,14-6-31-16,24 3 3 0,7-4-3 15,25 0 9-15,7 4-6 16,24 0-15-16,7 3 34 0,12 1-33 16,38 10 14-16,0 0 0 15,-38-7-7-15,38 7 17 0,0 0-22 16,0 0 7-16,0 0 2 16,0 0 3-16,0 0 8 15,-19 39 6-15,19-39-2 16,-6 45 28-16,12-2 3 0,1 3-13 15,-1 7-4-15,7 14 55 16,5 7-2-16,1 18-42 0,0 14-6 16,0 21 44-16,-6 15 34 15,5 17-61-15,-5 10-21 0,6 15-3 16,0 0 18-16,-7 3-7 16,7 4-13-16,0-4-26 0,0-7 13 15,6 1 30-15,-6-12-39 16,-7-6-22-16,-5-4 33 15,-1-4-35-15,-19-6 34 0,7-4 0 16,-13-11-15-16,0-3-13 16,1-15 10-16,-1-13 28 15,0-18-24-15,6-15 4 0,7-13 15 16,0-15-21-16,6-42 25 16,0 0-15-16,0 46-21 0,0-46 2 15,0 0 11-15,0 0 11 16,12 46-25-16,-12-46 43 15,0 0-38-15,0 0 39 0,0 0-26 16,0 0 0-16,32 50-6 16,-32-50-8-16,37 46 31 0,-37-46-22 15,70 46 22-15,-8-8-23 16,8-6-12-16,5-3 13 0,13-8 23 16,13-7-15-16,24-7-1 15,20-7-2-15,25-4-3 16,6-6-16-16,6 3 6 0,6-4 9 15,1-3-13-15,0 0 5 16,-7-4 18-16,0 0 5 0,-12 4-11 16,-7-3 0-16,1 6-3 15,-13 0-2-15,6 8-4 0,-6 3-9 16,-13 3 9-16,-6 5 6 16,-6-1 17-16,-13 0-11 15,0 0-7-15,-13 0 4 0,1-4-15 16,-7-3-2-16,-6 0 6 15,0-10 6-15,-6-4 5 0,-13-4 39 16,0 0-27-16,-18 1-12 16,-1-1-16-16,-6 4 16 0,-13 0 0 15,-31 14-6-15,38-22 1 16,-38 22 34-16,25-31-24 16,-25 31 3-16,13-43-1 0,-7 8-16 15,0-4 9-15,1-7-7 16,-1-3-10-16,0-19 17 15,0-6-6-15,7-11 18 0,-7-13-35 16,1-9-39-16,5-13 31 16,1-3-36-16,-7-8 5 0,7 0 35 15,-7 0 37-15,0-6-44 16,-6-1 11-16,6-7 35 0,-6-7-38 16,13-14-30-16,0-7 15 15,-1 3 2-15,13 0 20 16,-6 8 2-16,0 13 6 0,6 5 25 15,-6 13 6-15,0 11-28 16,0 7-3-16,-1 17 44 16,-5 11-46-16,0 11 1 0,-7 14 12 15,-6 11 4-15,6 6-22 16,-6 11 36-16,0 32 1 0,0-39-14 16,0 39-27-16,0 0 39 15,-19-35-14-15,19 35-14 0,0 0 27 16,0 0-45-16,0 0 14 15,0 0 24-15,-37-35 4 16,37 35-11-16,0 0-25 0,-38-25 36 16,38 25-9-16,0 0 6 15,-44-28-10-15,44 28-21 16,-38-21 43-16,38 21-26 0,0 0-15 16,-44-29 33-16,44 29-17 15,0 0 3-15,-37-32-13 0,37 32 16 16,0 0 3-16,0 0-6 15,-32-35 5-15,32 35 10 16,0 0-38-16,0 0 13 0,-38-25 10 16,38 25 26-16,-56-14-38 15,6 7-6-15,-1 11 24 0,-12-1 13 16,-6 4-33-16,0-3-3 16,-13 6 30-16,1-6-22 0,-7 0 18 15,0-1-21-15,6 1-32 16,7-4-40-16,-1 3-52 15,13 1-40-15,13 3-51 0</inkml:trace>
  <inkml:trace contextRef="#ctx0" brushRef="#br0" timeOffset="1132">1905 551 556 0,'-6'-24'41'0,"6"24"17"15,0 0 26-15,0 0 22 16,0 0 5-16,0 0 0 0,12 49-88 16,1 4-2-16,-1 14 5 15,-12 11-35-15,7 14 33 16,-14 3-7-16,1 4-6 0,-7-3-19 16,7-1-22-16,-6-14 55 15,-1-10-16-15,7-14-20 16,-7-11 17-16,13-46-16 0,-6 38 16 15,6-38 7-15,0 0-26 16,0 0 36-16,12-35-9 0,1-14-26 16,-7-19 15-16,7-20-11 15,-7-11-3-15,7-10-3 0,-7-1-19 16,7 0 4-16,-1 15 29 16,7 10 17-16,6 15-36 15,7 9 3-15,-1 16 25 16,-31 45-18-16,57-46 16 0,-7 21 5 15,-50 25-12-15,56-14-20 16,-18 17 25-16,-38-3 1 0,44 25 1 16,-44-25-7-16,25 46 0 15,-12-4 3-15,-13 4 10 0,-19-3-13 16,-6 3 8-16,-7-4-3 16,-12-3 6-16,0-4-17 0,-6 1 6 15,0-12 4-15,6-6-23 16,6-7 30-16,0-8-15 15,1-6-128-15,5-8-43 0,32 11-77 16</inkml:trace>
  <inkml:trace contextRef="#ctx0" brushRef="#br0" timeOffset="1393">2628 569 750 0,'0'0'158'0,"0"0"60"16,37 42-6-16,-11-3-69 16,-8 7-57-16,-11-7-28 0,5 4-35 15,-5-1-5-15,-7-3-4 16,0 3-5-16,-7-3-21 0,7 0 7 15,0-39-155-15,-12 46-95 16,12-46-84-16,-13 39-54 16</inkml:trace>
  <inkml:trace contextRef="#ctx0" brushRef="#br0" timeOffset="1580">2766 152 834 0,'-6'-42'77'15,"6"42"6"-15,0 0-38 16,0 0-6-16,25-43-4 0,-25 43-44 16,0 0-116-16,38-25-179 15</inkml:trace>
  <inkml:trace contextRef="#ctx0" brushRef="#br0" timeOffset="1880">3118 329 745 0,'0'0'92'0,"-44"-14"-33"0,44 14-5 16,-50-7-21-16,50 7-8 16,-57 21-6-16,13 7 48 0,13 11-26 15,12 7-47-15,0 3 25 16,6 4-5-16,13 0-2 16,7 0-6-16,5-3 104 0,7-8-42 15,6-6-54-15,-25-36 18 16,57 42-24-16,-7-17 5 15,7-8-36-15,-7-13-210 0,0-4-143 16</inkml:trace>
  <inkml:trace contextRef="#ctx0" brushRef="#br0" timeOffset="2232">3809 240 666 0,'0'0'102'0,"0"0"-9"15,0 0-69-15,0 0-20 16,57-14 26-16,-13-11-23 0,0-3-18 16,0 0 19-16,0-4-12 15,-6-7-9-15,-38 39 0 0,44-39 13 16,-44 39 16-16,37-35-16 15,-37 35 0-15,0 0 14 16,0 0 4-16,0 0-16 0,0 0 44 16,-25 53-10-16,-12 7 5 15,-1 4-54-15,0 3 33 16,0 7-2-16,7 0-18 0,6 1-15 16,0-5 41-16,12 1-52 15,1-4 38-15,5 4-6 0,7-1-49 16,0-2-238-16</inkml:trace>
  <inkml:trace contextRef="#ctx0" brushRef="#br0" timeOffset="3128">1226 2573 537 0,'0'0'82'16,"0"0"11"-16,0 0-32 16,0 0-28-16,0 0-4 0,0 0-11 15,-44 42-12-15,6 1 4 16,1-1 16-16,-1 7 0 15,0 8-3-15,13 10-6 0,0 4 5 16,12-1-22-16,1 1 14 16,12-7-14-16,12-4 0 0,13-11 55 15,7-3-38-15,18-10-15 16,13-12 3-16,6-10 24 0,13-14-1 16,0-10-11-16,-1-15-24 15,-5-7 1-15,-7-10-5 16,-6-8-11-16,-19-6 22 15,-7-18 6-15,-11-4 5 0,-14-10-8 16,-12-1 10-16,-19-6-41 16,-6 6 28-16,-6 15-10 15,-13 14 1-15,-7 18-6 0,-11 17 25 16,-8 18 3-16,1 18-4 16,6 10-20-16,7 7 3 0,6 11 23 15,6 3-5-15,6 4-19 16,6-3 3-16,14-1-8 15,11-3-100-15,7 0-137 16</inkml:trace>
  <inkml:trace contextRef="#ctx0" brushRef="#br0" timeOffset="3456">1628 3573 785 0,'0'0'107'16,"0"0"-10"-16,0 0-50 15,32 28 103-15,-32-28-39 0,37 46-10 16,-11 0-5-16,-1 7-19 15,6 7-41-15,7 7 0 0,0 4-15 16,6 7-13-16,0 3-13 16,0 14 0-16,0 1 5 15,0-4-11-15,-7-8-13 0,1-6 28 16,-7-18-154-16,-12-14-73 16,-19-46-47-16,25 39-28 0</inkml:trace>
  <inkml:trace contextRef="#ctx0" brushRef="#br0" timeOffset="3755">1440 3767 395 0,'0'0'114'16,"0"0"71"-16,-38 21-17 15,38-21-35-15,-38 60 0 0,13 4-16 16,0 0-39-16,-6 3-22 16,-1 4 5-16,-6 3-56 15,1 7 14-15,-7-3-36 0,-7 3 29 16,1-7-18-16,6-3-7 15,0-15-162-15,0-10-143 0,19-10-118 16</inkml:trace>
  <inkml:trace contextRef="#ctx0" brushRef="#br0" timeOffset="4080">1616 4375 709 0,'0'0'94'0,"0"0"1"15,37 39 12-15,-5 10-2 16,-7 4-66-16,0 11-1 0,7 3 3 16,5 0-61-16,1 4 13 15,-7-4 22-15,7 0-12 0,-6 0-18 16,-1-7 6-16,-6-3-72 16,0-11-140-16,-6-11-66 0</inkml:trace>
  <inkml:trace contextRef="#ctx0" brushRef="#br0" timeOffset="4368">1408 4796 358 0,'-37'0'84'16,"37"0"50"-16,0 0-16 15,-44 42 26-15,18 4 0 16,8 7 12-16,-1 7-4 0,6 11-80 16,-12 3 15-16,0 11-37 15,0 3-27-15,-7 4-27 0,-5-4 18 16,-7 1-33-16,-7-1-195 15,1-7-173-15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4:16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1119 138 196 0,'0'0'54'0,"0"0"-3"15,0 0 24-15,0 0-6 16,0 0 23-16,0 0-13 0,0 0-10 15,0 0 21-15,0 0-12 16,0 0-13-16,0 0-37 16,0 0-10-16,0 0 3 15,0 0-27-15,0 0 17 0,-44 18-16 16,44-18-8-16,-44 39 15 16,44-39-9-16,-44 53 27 15,25-11-41-15,19-42 16 0,-13 42 30 16,13-42-29-16,0 0 4 15,0 0-3-15,63 25 8 0,-6-25-5 16,-1-7-16-16,1-7 41 16,-13 0-25-16,-6 0-12 15,-38 14 28-15,0 0-24 0,50-11 11 16,-50 11-25-16,0 0 22 16,0 0 13-16,0 0-29 15,0 0 27-15,0 0-11 16,-69 28 16-16,12-3-33 0,7-7 17 15,0-8 23-15,6-3-27 16,6-10 17-16,-6 3-27 0,44 0 4 16,-63-18 24-16,13-7-41 15,0 1 27-15,6-8 23 16,0-3-27-16,0-8 4 0,6-3-21 16,6 0 10-16,1 4 31 15,12 7-40-15,19 35 45 16,-25-36-31-16,25 36-1 15,0 0 24-15,0 0-20 0,0 0-12 16,0 0 25-16,0 0-5 16,0 0 20-16,19 46-37 0,-19-46 12 15,38 53 0-15,-38-53-11 16,44 57 45-16,0-18-15 16,-44-39-10-16,56 42-29 0,-12-10 40 15,-44-32-42-15,44 39 31 16,-44-39 3-16,0 0-34 0,38 53 24 15,-38-53-8-15,19 42 29 16,-19-42-37-16,0 50 33 16,0-50-38-16,-25 42 32 15,25-42-11-15,-51 39-30 0,51-39 58 16,-56 35-30-16,56-35 0 16,-51 28-6-16,51-28 1 15,-44 22 8-15,44-22-9 0,0 0 0 16,0 0 36-16,0 0-59 15,0 0 44-15,0 0-21 0,0 0-10 16,0 0 31-16,0 0-15 16,-18 46-12-16,18-46 20 15,0 0-27-15,31 42 53 16,-31-42-54-16,44 35 7 0,-44-35 36 16,44 36-30-16,-44-36 15 15,31 39-8-15,-31-39 7 16,7 49 8-16,-26-3-15 0,-13-7 6 15,-12 0-16-15,-6 0 17 16,-6-8 1-16,5 1-17 0,-12-4 21 16,1-6-6-16,-1-8 96 15,0-11-45-15,6-10-43 16,7-14 14-16,0-14-12 0,6-11 6 16,6-11 13-16,13-3-47 15,12-7 29-15,7 0-44 0,12 0 52 16,13 3-40-1,6 0 11-15,13 8-16 0,0 6 26 16,12 5 8-16,-6 2-211 16,6 18-128-16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4:18.7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8670 1665 264 0,'-44'-11'52'16,"44"11"13"-16,0 0-20 0,-44-7 9 16,44 7 18-16,-50 4-33 15,-1-1-1-15,-11 1-5 0,-20-1 26 16,-12 1-26-16,-13 6 12 16,-13-3 2-16,-18 1-36 0,-19-1 18 15,-25-4-26-15,-13 4-7 16,-13-3-13-16,1-1 13 15,-7-3 0-15,0 0 15 0,13-3-8 16,0 3-7-16,13 0 16 16,12 0-27-16,12 0 15 15,1-4 23-15,12 8-11 0,6-4-19 16,20 3 11-16,11-3 9 16,20 4-13-16,12-1 9 15,13 1-13-15,6 6 8 0,13 1-13 16,6 0 9-16,6-1-11 15,38-10 24-15,-44 18-13 0,7-4 11 16,37-14-4-16,-44 28-29 16,0-3 8-16,6-7 19 0,0-4 17 15,38-14-17 1,-50 21-2-16,50-21-12 0,-50 25 4 16,50-25 0-16,0 0 14 15,-44 25-9-15,44-25 12 0,0 0-26 16,0 0 0-16,0 0 1 15,0 0 18-15,0 0 4 0,0 0 2 16,-25 42-19-16,25-42 47 16,0 53 5-16,12-7 30 15,1 3-9-15,6 8-32 0,6 10-18 16,0 18-12-16,6 10 40 16,1 8-57-16,-1 13 8 0,1 15-1 15,-14 14 27-15,1 4-50 16,-12-1 8-16,-1-7 36 15,-12 1 0-15,-1-12-29 16,1 1 15-16,-7-4-13 0,1-6 13 16,-1-1 12-16,-6-4-19 15,7-6-21-15,-7-4 28 0,6 0 24 16,1 0-16-16,-7-4-29 16,6 1 7-16,-5-1 9 0,5-6 28 15,7-4-7-15,-1-15-42 16,7-9 22-16,7-8-7 15,-1-14 30-15,0-8-8 0,-6-38-21 16,19 32 7-16,-19-32-6 16,0 0 17-16,32 32-8 15,-32-32 11-15,0 0 6 0,25 25-14 16,-25-25-9-16,37 28-18 16,-5-10 16-16,-1-4 14 15,1 0-15-15,5-7 46 0,1 4-44 16,6-1 16-16,0 1-17 15,6-1 18-15,1 1 2 0,-1 3-12 16,13-3-7-16,-7-1 3 16,14-3 20-16,5-3-13 0,13-4 1 15,6-4-4-15,13 4 3 16,13-7 4-16,5-3 42 16,14 3-18-16,11 3-4 15,8 1-17-15,11-1 11 0,7 1-13 16,13 3-17-16,-1-4 37 15,1 1-24-15,0-1-15 0,-7-3 27 16,-12 0-2-16,-7 0 2 16,-18 3-16-16,-1-3 0 15,-12 0 18-15,-12 0-18 0,-14 4 4 16,-11-1 7-16,-20-3-38 16,-6 0 22-16,-18 0 37 0,-7 0-43 15,-13 3 94-15,-31 4 45 16,0 0-20-16,0 0 10 15,38-10-9-15,-38 10-41 0,0 0-32 16,0 0-27-16,37-29 6 16,-37 29 3-16,0 0-21 15,38-46 8-15,-19 15-5 0,6-5 6 16,-12-3 10-16,6-10-36 16,-7-8 14-16,-6-6 24 0,1-15-33 15,-14-10 31-15,-5-11-4 16,-1-11-19-16,-12-14 11 0,6-6 0 15,0-1-20-15,7 11 25 16,6 3 1-16,6 8-5 16,0 3-9-16,6 3 9 15,0 4 1-15,7-3-15 0,-7-4 62 16,0 0 1-16,1-4-41 16,-7 1 8-16,-7-1-5 0,-5 0-21 15,-7-3 5-15,0 11 20 16,0 3-36-16,0 7 6 0,0 11 29 15,7 7-19-15,-7 10 0 16,6 4 14-16,7 7-14 0,-6 10-18 16,12 43 27-16,-13-53-14 15,13 53 5-15,-13-53 9 16,13 53-9-16,-12-49-14 16,12 49 23-16,-13-50-24 0,13 50 22 15,0-45 1-15,0 45-27 16,0 0 38-16,-6-43-19 0,6 43-13 15,0 0 21-15,0 0-24 16,19-42-144-16,-19 42-175 16,0 0-202-16,12-32-17 0</inkml:trace>
  <inkml:trace contextRef="#ctx0" brushRef="#br0" timeOffset="835">5351 382 410 0,'0'0'87'0,"0"0"15"15,0 0-50-15,0 0 6 16,0 0 107-16,0 0-46 0,-31 49-27 15,18 19-59-15,13 9-14 16,0 8 13-16,6 0-15 16,7 3-6-16,-7-3-19 0,1-7-18 15,-1-4 57-15,-6-10-52 16,0-8-68-16,0-13-48 0,0-43-2 16,-6 31 18-16,6-31-3 15,0 0 31-15,0 0 25 16,0 0 19-16,-26-60 30 15,8-3 1-15,-1-8 7 0,6-10 16 16,1-4 12-16,5 0 27 16,1 0 7-16,6 4-3 0,6 7-22 15,1 7 18-15,5 7 1 16,7 0 4-16,0 7 11 0,6 3-9 16,6 11-17-16,-31 39 0 15,51-49 36-15,-7 13-34 16,-44 36 19-16,56-21-8 0,-5 18-12 15,-51 3-13-15,56 21-3 16,-56-21 25-16,50 53 31 16,-12-7-25-16,-13-4-21 0,-12 1 31 15,-13-43-48-15,-13 63 1 16,-6-13 20-16,19-50-8 16,-50 56-35-16,0-17-11 0,6-11 50 15,0-6-39-15,44-22-10 16,-57 10-169-16,13-13-92 0,44 3-113 15</inkml:trace>
  <inkml:trace contextRef="#ctx0" brushRef="#br0" timeOffset="1097">5854 287 594 0,'0'0'116'0,"31"49"6"15,-31-49 39-15,26 50-41 0,-20-5-25 16,-6-45-31-16,12 57-55 16,1-15 17-16,-13-42-15 0,13 53 20 15,-13-53-52 1,18 53 21-16,-18-53-84 0,19 43-88 15,-19-43-109-15,0 0-78 16</inkml:trace>
  <inkml:trace contextRef="#ctx0" brushRef="#br0" timeOffset="1313">6149 128 723 0,'0'0'82'0,"0"0"10"0,0 0-51 16,0 0-28-16,0 0 8 16,0 0-31-16,51-32-85 0,-51 32-118 15,44-11-112-15</inkml:trace>
  <inkml:trace contextRef="#ctx0" brushRef="#br0" timeOffset="1580">6464 262 479 0,'0'0'122'0,"-57"3"-18"15,57-3 5-15,-50 0-37 0,50 0-45 16,-44 15-9-16,44-15 42 16,-38 42-30-16,13 0 24 0,19 4-58 15,6 0 10-15,6 0-6 16,7 0 15-16,-13-46-26 0,44 53 18 16,-7-14 4-16,7-14-21 15,0-4-20-15,-6-14-104 0,0-7-66 16,6-7-40-1</inkml:trace>
  <inkml:trace contextRef="#ctx0" brushRef="#br0" timeOffset="2003">7180 103 580 0,'0'0'105'15,"0"0"69"-15,0 0-46 16,0 0-53-16,0 0-41 0,0 0-27 16,0 0 15-16,0 0-5 15,0 0-9-15,0 0 1 16,0 0-5-16,0 0-4 0,0 0-10 16,0-46 29-16,0 46-19 15,0 0-15-15,57-39 12 0,-13 21-2 16,-44 18 8-16,50 0 17 15,-50 0-26-15,0 0 21 16,0 0-20-16,19 53 9 0,-25 4 5 16,-19-1-14-16,-19 4 33 15,-13 4-34-15,0 0-10 0,-5-1 44 16,5-3-31-16,13-7-1 16,6-10-3-16,38-43 56 15,-12 49-14-15,12-49-4 16,0 0 12-16,50 36-55 0,7-19 66 15,5-17-41-15,1-3-4 16,13-8-41-16,-7-3 25 0,0 0 12 16,-6 0-237-16,0 7-112 15</inkml:trace>
  <inkml:trace contextRef="#ctx0" brushRef="#br0" timeOffset="2700">7036 2778 494 0,'0'0'54'16,"0"0"-8"-16,0-35 18 0,0 35 1 16,0 0-42-16,-44-29-12 15,6 19-17-15,-6 20 9 0,-6 12 58 16,-1 9 5-16,-5 12-20 15,12 13-34-15,-6 11 3 0,6 11 17 16,6 7-20-16,13 0-15 16,12-7-2-16,19-8 57 0,13-13-23 15,19-8 10-15,12-13-17 16,26-15-13-16,12-14 3 16,6-14-2-16,0-11 18 15,1-14-36-15,-7-10 2 0,-7-15-4 16,-18-6 5-16,-13-11 15 15,-12-11 1-15,-19-4 6 16,-19-6-9-16,-13 0-17 0,-18 6-6 16,-13 19 37-16,-13 17-35 15,-5 10 10-15,-14 29-23 0,1 14 18 16,6 18 18-16,-1 10-7 16,8 7-10-16,11 1-5 0,14 6 19 15,11 4-18-15,14-4-201 16,24-6-181-16</inkml:trace>
  <inkml:trace contextRef="#ctx0" brushRef="#br0" timeOffset="3047">7287 3534 780 0,'0'0'67'0,"0"0"59"16,0 0-23-16,0 0 15 15,25 53-24-15,0 7-49 0,7 7-29 16,6 4-30-16,-7 0 45 16,13 3-12-16,-6 4-25 0,6-4-6 15,6 4 7-15,-6-8 1 16,-13-2 20-16,7-19-164 0,-38-49-113 16,0 0-119-16</inkml:trace>
  <inkml:trace contextRef="#ctx0" brushRef="#br0" timeOffset="3335">7130 3760 768 0,'0'0'143'15,"0"0"-34"-15,0 0-68 16,0 0 93-16,-50 7 79 16,6 25-39-16,-7 18-79 0,7 10-4 15,-6 7-28-15,0 11-6 16,0-1-21-16,-1 8-45 0,1 0 31 16,6 0-36-16,0-4 22 15,0-10-39-15,6-4-97 0,13-18-174 16,6-10-109-16,7-7-19 15</inkml:trace>
  <inkml:trace contextRef="#ctx0" brushRef="#br0" timeOffset="3611">7243 4361 938 0,'0'0'9'15,"44"-35"98"-15,-44 35 45 0,0 0-20 16,57 28-14-16,-20 7-87 16,1 11-5-16,0 11 2 0,0-1-16 15,-1 8-8 1,7 3-26-16,-6 0 24 0,0-7-5 15,-1-3 3-15,-5-8-3 16,-7-10-305-16,-25-39-94 0</inkml:trace>
  <inkml:trace contextRef="#ctx0" brushRef="#br0" timeOffset="3968">7174 4785 563 0,'0'0'88'16,"0"0"37"-16,0 0 30 0,0 0 43 15,-13 46 24-15,-12 4-55 16,-6 13-23-16,-7 4-21 16,-12 15-71-16,-7-1-12 0,1 7-32 15,-7-3 9-15,6-4-33 16,1-3 12-16,-1-14-279 15,13-11-154-15,0-14-106 0</inkml:trace>
  <inkml:trace contextRef="#ctx0" brushRef="#br0" timeOffset="5041">9971 1417 604 0,'0'32'158'15,"0"-32"-51"-15,0 0-15 16,-31 50 1-16,5-4-20 0,1-7-3 15,0 3-35-15,0 4 18 16,0 0-43-16,-7 0-13 0,7 3 22 16,-6-3-32-16,6-3-5 15,25-43 23-15,-38 53 10 16,38-53-148-16,-50 49-130 0,12-24-54 16</inkml:trace>
  <inkml:trace contextRef="#ctx0" brushRef="#br0" timeOffset="5675">9430 1633 652 0,'-18'-39'104'16,"18"39"32"-16,0 0 34 0,0 0 0 15,-44-32-68 1,44 32-29-16,0 0-64 0,-32-31-2 16,32 31 10-16,0-39-17 15,13 3-18-15,6 1 22 0,-19 35 3 16,44-46-14-16,6 18 21 16,-12 7-43-16,6 6 24 0,-13 19 9 15,-31-4 12-15,38 35-21 16,-19 4-3-16,-7 4 30 15,-12 6-16-15,-19 4-27 0,0 0 26 16,-12-3-12-16,-13-5 36 16,-13-2-43-16,1-4 19 0,-1-11-17 15,1-3 19-15,-7-8-16 16,13-10 33-16,-1-3-33 16,51-4 35-16,-50-18-63 15,12-10-67-15,38 28 50 0,-25-42 30 16,6 3 40-16,19 39-30 15,-19-36 5-15,19 36 9 16,0 0-29-16,0 0 12 0,0 0 46 16,0 0 12-16,0 0 13 15,-50 29-10-15,50-29 18 0,-63 39 2 16,19-8-18-16,44-31-4 16,-56 32-47-16,-1-7 25 0,13-11-20 15,44-14 110 1,-50 7-16-16,12-10-16 0,38 3-51 15,0 0 10-15,-31-50-37 16,12-3 6-16,6-10-6 0,7-12 15 16,6-17-23-16,6 4 2 15,-6 0 15-15,7 3-38 0,5 14 44 16,-5 11-47-16,-7 14-144 16,6 14-166-16,-6 32-99 15</inkml:trace>
  <inkml:trace contextRef="#ctx0" brushRef="#br0" timeOffset="5877">9286 640 1272 0,'0'0'229'0,"0"0"-10"15,0 0-84-15,0 0-69 16,0 0-49-16,0 0 4 0,0 0-291 16,44-7-284-16</inkml:trace>
  <inkml:trace contextRef="#ctx0" brushRef="#br0" timeOffset="6712">10430 3471 552 0,'38'-11'115'0,"-1"7"-25"15,1 1 4-15,0-4-27 0,-7 0 36 16,-31 7 36-16,44 0-36 15,-44 0-25-15,38 3 29 16,-38-3 9-16,0 0-25 0,0 0-20 16,0 0 0-16,0 0-42 15,0 0 2-15,31 4-13 0,-31-4-6 16,51 0-12-16,5-7-14 16,26 3 23-16,18-3-24 0,26 7 15 15,31 0 8 1,19 0 14-16,19-3-22 0,13-1-4 15,5 1 17-15,7-4-27 16,0-1 5-16,-6 1 9 0,-13 0 13 16,-19 4 2-16,-31-4-8 15,-38 0 14-15,-18 0-45 16,-26 3 9-16,-25-3 19 0,-44 7-4 16,0 0-20-16,0 0-105 15,0 0-37-15,-63 14-69 0,0-3-45 16,7-1 10-16,-7 4-25 15</inkml:trace>
  <inkml:trace contextRef="#ctx0" brushRef="#br0" timeOffset="7452">2667 3767 580 0,'0'0'19'0,"0"0"73"0,19-21-13 16,12 7 35-16,13 0-16 15,13 0 11-15,6 0-24 0,12 0-50 16,7-1 8-16,0 1-36 16,-1 4 39-16,-5-4-63 0,-7 7 61 15,-6-4-77-15,-13 4 42 16,-6 7-23-16,0-4 25 16,-12 4-143-16,-32 0 1 15,44 0-33-15,-19 0-8 0,-25 0 6 16,0 0-32-16</inkml:trace>
  <inkml:trace contextRef="#ctx0" brushRef="#br0" timeOffset="7692">3258 3329 452 0,'0'0'8'0,"0"0"96"0,0 0 0 16,0 0 1-16,0 0 4 16,0 0-21-16,6 50 51 0,7-1-55 15,-7 1-30-15,0-4-9 16,1 7 3-16,-1 0-28 0,0 3-17 16,1-3-15-16,-7 0 22 15,6 4-214-15,-6-1-187 0</inkml:trace>
  <inkml:trace contextRef="#ctx0" brushRef="#br0" timeOffset="10275">40 1760 168 0,'0'0'5'0,"0"0"7"0,0 0-5 16,0 0-3-16,0 0 7 16,12 53-11-16,-12-3-3 0,-6-1 3 15,0-3 0-15,0 4 0 16,-1 3 11-16,1 0-4 15,0 3-13-15,-1-3 12 0,7 0-13 16,-6-3 11-16,6-4-12 16,0-4 3-16,0-7 2 0,0-35 3 15,0 43 0-15,0-4 0 16,0-39-10-16,6 42 22 16,-6-42-12-16,0 42 2 0,0-6 0 15,0-36 8-15,7 39-7 16,-7-39-16-16,0 46 17 0,0-46-4 15,6 46 0-15,-6-4 4 16,0-7-1-16,-6 4-9 0,6-4 6 16,-7 1-5-16,7-4 5 15,0 3-4-15,-6 0 8 16,6 4-4-16,0 4 3 0,6-1-7 16,-6 0 4-16,7 4 10 15,-1-3-7-15,-6 3-3 16,6-4 0-16,1-3 0 0,-1 3 0 15,0-6-6-15,0 3 6 16,1-1 0-16,-1 1-8 0,-6 0 8 16,6-3 7-16,-6 2-11 15,0-2 1-15,0 3 3 0,-6-4 0 16,6-35-3-16,0 49 9 16,-6-6-6-16,6-1 7 15,-7-6-10-15,7-36 3 0,0 53-5 16,0-11 5-16,0 0 0 15,0-3 0-15,0-39-4 0,7 53 4 16,-7-53 6-16,6 53-6 16,0-7-5-16,-6-7 2 15,0-4 3-15,0 4 3 0,-6-3 0 16,6 6-6-16,-6-3 6 16,-1 7-6-16,7-4 7 0,-6 4 0 15,6 4-13-15,6-8 6 16,1 1 3-16,-1-1-4 15,0 0 4-15,1 4 6 0,-1-3-12 16,0-4 15-16,0 3-6 16,-6 4-8-16,7-4 8 0,-7 4-3 15,0 4 0-15,6 3-8 16,-12-4 8-16,6 1 2 0,-7-1 2 16,1 1-4-16,0-4 0 15,0 3-5-15,-1-3 8 16,1-4-3-16,0 1-6 0,-1-1 2 15,1-6 4-15,6-5 4 16,0-31-4-16,0 29 3 16,0-29-3-16,0 0 2 0,6 31-2 15,-6-31 2-15,0 0-14 16,0 0-63-16</inkml:trace>
  <inkml:trace contextRef="#ctx0" brushRef="#br0" timeOffset="10716">1561 5022 290 0,'-38'42'48'0,"1"1"-13"15,-7 3-16-15,0-4-19 0,6-3 3 16,6-7 4-16,32-32-45 15,-37 35-85-15</inkml:trace>
  <inkml:trace contextRef="#ctx0" brushRef="#br0" timeOffset="10956">1548 4658 387 0,'-44'46'64'15,"-12"11"11"-15,-1 10 12 16,-12 7-47-16,-6 7-21 0,6-3-13 16,-7 3 0-16,7-10-6 15,12-8 17-15,1-6-93 16,18-18-102-16,38-39-8 0</inkml:trace>
  <inkml:trace contextRef="#ctx0" brushRef="#br0" timeOffset="11185">1775 3785 548 0,'0'0'7'16,"0"0"-7"-16,-38 21 11 0,-19 18-11 16,-12 14-12-16,-12 14 8 15,-14 4-4-15,-5 0 8 0,5 3 10 16,1-3-4-16,12-11 3 16,13-11-91-16,19-13-23 0,12-15-74 15</inkml:trace>
  <inkml:trace contextRef="#ctx0" brushRef="#br0" timeOffset="11356">1479 3350 243 0,'-50'82'7'16,"-25"6"-7"-16,-7-3-3 0,-12-4 3 15,6-10-6-15,0-15 6 16,12-6-77-16</inkml:trace>
  <inkml:trace contextRef="#ctx0" brushRef="#br0" timeOffset="11572">1291 2870 450 0,'-44'78'7'15,"-7"3"0"-15,-18 4-15 0,-6-8 15 16,-1-6-14-16,14-11 7 16,-1-17 4-16,19-8-4 0,12-14-17 15,32-21-82-15,0 0-63 16</inkml:trace>
  <inkml:trace contextRef="#ctx0" brushRef="#br0" timeOffset="11752">1347 2262 396 0,'0'0'31'15,"-56"46"-21"-15,-13 3-4 16,-13-3 0-16,-6 0-3 0,0-10-3 15,6-8 0-15,0-10 0 16,13-8 4-16,13-10 2 0,12-7-80 16,44 7-70-1</inkml:trace>
  <inkml:trace contextRef="#ctx0" brushRef="#br0" timeOffset="12808">5936 1640 314 0,'0'0'49'16,"0"0"-18"-16,0 0 3 16,0 0-14-16,31 32 21 0,-31-32-23 15,44 28 8-15,-44-28 2 16,32 46 2-16,-1 4 53 16,-6 10-18-16,-6 14-10 15,-6 18-2-15,-1 10-39 0,1 15 49 16,-7 10-37-16,0 7-6 15,7 4 8-15,-7 11-46 0,0-1 43 16,7 4-33-16,-7-4 19 16,1-3-29-16,-1-7 8 15,0-11 6-15,7-3 4 0,-13 0 6 16,0-8-21-16,0 1 21 16,-13 3-2-16,7-3-22 15,-13-8 18-15,6-3-8 0,1-3 18 16,-1-11-24-16,-6-11 21 0,13-10-7 15,0-4-7 1,0-14 10-16,-1 0 2 0,1-4 6 16,6-3-17-16,0-3 14 15,0-5-25-15,0-2 17 0,0-4-4 16,0-1-7-16,0-31 36 16,0 29-46-16,0-29 27 0,0 28-3 15,0-28-13-15,6 32 18 16,-6-32-5-16,13 42 0 15,-7-10-11-15,-6 3-24 0,0-6 58 16,0-29-7-16,0 38-9 16,-6-9-30-16,6-29 20 15,0 0-13-15,0 0 19 16,0 0-1-16,0 0-52 0,0 0-26 16,0 0-52-16,0 0-36 15,0 0-52-15</inkml:trace>
  <inkml:trace contextRef="#ctx0" brushRef="#br0" timeOffset="13099">6263 4460 494 0,'0'0'4'0,"0"0"45"16,-63 35 46-16,6 8-20 0,-6 10 18 16,0 7-56-16,1 4-18 15,-8 3-19-15,1 3 24 16,0 5-24-16,13-12-15 15,-1-3 5-15,13-10-126 0,13-8-76 16</inkml:trace>
  <inkml:trace contextRef="#ctx0" brushRef="#br0" timeOffset="13308">5892 4541 528 0,'0'0'49'0,"-76"60"-14"0,7-3-14 15,-6-4 17-15,-1 0-27 16,7-3 11-16,6-8-29 0,7 0 13 16,12-10-54-16,6-7-73 15,38-25-69-15</inkml:trace>
  <inkml:trace contextRef="#ctx0" brushRef="#br0" timeOffset="13500">5841 3987 552 0,'-69'56'11'0,"-12"4"0"16,-7 14-8-16,-13 4-3 15,7-7-8-15,6-4 19 16,6-7-19-16,13-10 8 0,19-12 0 16,12-13-232-16</inkml:trace>
  <inkml:trace contextRef="#ctx0" brushRef="#br0" timeOffset="13688">5527 3764 528 0,'-82'67'9'0,"-18"4"-12"0,6-4 6 16,-7-3-7-16,19-15 7 16,13-3-12-16,13-18-2 0,18-7-88 15,38-21-71-15</inkml:trace>
  <inkml:trace contextRef="#ctx0" brushRef="#br0" timeOffset="13873">5559 3156 408 0,'-26'78'24'15,"-24"3"19"-15,-13 7-11 16,-12-6 16-16,-1-8-40 0,1-10 8 15,18-18-19-15,7-8 13 16,19-9-54-16,31-29-70 0,0 0-69 16</inkml:trace>
  <inkml:trace contextRef="#ctx0" brushRef="#br0" timeOffset="14048">5559 2778 438 0,'-38'71'21'0,"-19"13"3"16,-12 5-20-16,-13-4-4 15,1-8-3-15,-1-9 5 0,13-19 2 16,12-10-19-16,7-14-83 16,6-15-77-16</inkml:trace>
  <inkml:trace contextRef="#ctx0" brushRef="#br0" timeOffset="14228">5345 2198 474 0,'-6'75'62'16,"-20"6"-18"-16,-30 4 3 15,-13-4-13-15,-13 0-12 0,0-14-11 16,13-10-6-16,13-15-19 15,12-10-55-15,44-32-58 0,0 0-59 16</inkml:trace>
  <inkml:trace contextRef="#ctx0" brushRef="#br0" timeOffset="14348">5106 2273 506 0,'0'0'68'0,"-57"39"-23"16,1 6-31-16,-13 8 9 15,6 0-16-15,6-3-97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4:36.7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4688 198 315 0,'0'0'73'16,"0"0"49"-16,0 0-9 0,0 0 2 16,0 0-29-16,-44 0-39 15,-12-4-11-15,-13 1-28 16,-13-4-4-16,-31 3 11 0,-26 1-3 15,-24-5-3-15,-26 1-22 16,-12-3 19-16,-25 6-30 0,-7-3 41 16,-5 4-17-16,-8 3-20 15,-11 3 20-15,-7 1-3 0,0-1 15 16,6 1-28 0,13-1-5-16,6-3 14 0,25-3 21 15,20-4 5-15,30 0-19 16,26 0-17-16,31 3 21 0,25-3-9 15,26 3 14-15,56 4 6 16,-44-7-10-16,44 7 5 0,0 0-25 16,0 0 23-16,0 0-14 15,0 0-2-15,0 0 1 16,0 0 22-16,0 0-15 0,0 0 5 16,0 0-15-16,0 0 13 15,0 0-11-15,0 0 17 16,0 0-2-16,0 0-5 0,0 0-12 15,0 60 13-15,0-10-3 16,6 3 0-16,0 4-12 16,1 10 20-16,5 14 90 0,1 14-58 15,-1 11-6-15,7 15-34 16,0 6 22-16,-6 14-18 0,-7 8 4 16,-6 10-19-16,-13 7 34 15,1 14-33-15,-1 0 4 0,1 4 6 16,-7-7 7-16,6-8 6 15,1-6-35-15,-1-15 32 0,7-6-14 16,-1-8-9-16,1-11 23 16,-6-2 4-16,5-8-3 15,-5 0-11-15,5-4-15 16,-5-3 28-16,-1-10-16 0,1-1-15 16,-7-6 32-16,6-5-6 15,1-9-21-15,-1-8 9 0,7-11-13 16,0-10 17-16,6-46 0 15,0 50 15-15,0-50-5 16,0 0-19-16,6 42 5 0,-6-42 24 16,0 0-20-16,0 0-10 15,31 46 3-15,-31-46 32 0,19 46-36 16,-19-46 11-16,32 53-6 16,-14-7-4-16,-18-46 3 15,32 49 2-15,-32-49 15 16,38 43-10-16,-38-43 28 0,50 35-6 15,0-14-19-15,19-10-12 16,0-4 2-16,19-7 1 0,7-7 6 16,12-4 9-16,18-10-23 15,14 0 38-15,18-7-8 0,25-4 5 16,13 0-44-16,18 0 13 16,20 0-14-16,18 8 16 15,13 6 28-15,-6 4-24 0,12 7 18 16,-6 10-17-16,-18 4 3 15,-8 4-4-15,-24 3-23 16,-13-3 45-16,-25 3-16 0,-25-7 9 16,-19-7-28-16,-19-7 10 15,-12-4 22-15,-19-3 1 16,-13-3-16-16,-6-5 0 0,-13 5 25 16,-12-5-16-16,-38 22-23 15,0 0 57-15,44-49 36 0,-19 10-43 16,-25 39-32-16,12-60-4 15,-12 7-6-15,0 4 29 0,-6-1-20 16,0-14-3-16,6-6-8 16,-7-19 10-16,14-10-16 15,-1-17 34-15,7-15-20 16,12-7 11-16,-6 0-4 0,12 1-34 16,0 2 17-16,1 5 10 15,-7 2-19-15,6-2 25 0,1-1-18 16,-1 0 27-16,-6-3-15 15,1 0-34-15,-14-4 24 0,-6 0 12 16,-6 4-10-16,-6-4 31 16,0 0-38-16,-7 7 12 15,1 8 24-15,12 6-16 0,-7 14-8 16,7 12-14-16,7 2 17 16,-7 11-29-16,19 4 37 15,-7 7-29-15,-6 11 24 0,1 3-17 16,-7 7 14-16,0 3 0 15,-7 8-11-15,-5-4 27 16,-1 4-31-16,-6-1 33 0,1 8-13 16,-1-7 19-16,0 3-37 15,19 32 28-15,-25-43-59 0,25 43 62 16,0 0-18-16,-32-35 0 16,32 35-7-16,0 0 7 15,0 0 19-15,-19-28-49 0,19 28-176 16,0 0-82-16</inkml:trace>
  <inkml:trace contextRef="#ctx0" brushRef="#br0" timeOffset="1292">1432 1046 544 0,'0'0'9'16,"-75"32"-16"-16,18 7 40 16,1 7 24-16,-1 7-6 15,7 3-6-15,12 4-18 0,1 0-9 16,11 0 14-16,14-7-11 16,18 0 2-16,7-7 20 0,-13-46 0 15,44 39-18-15,12-21-10 16,7-15-4-16,6-10-11 15,13-7-10-15,0-14 20 0,-7-7 2 16,-6-4-29-16,-6-14 31 16,-6-7-17-16,-13-4-2 0,-19-10 16 15,-13-4 5 1,-12 0-31-16,-19 4 4 0,-18 10 20 16,-14 11-4-16,-5 18-30 15,-7 24 49-15,-6 19-15 0,0 13-38 16,6 18 29-16,6 3 14 15,13 7-25-15,13 8 11 0,6-4 16 16,12-3-151-16,13-8-145 16</inkml:trace>
  <inkml:trace contextRef="#ctx0" brushRef="#br0" timeOffset="1555">1489 1820 670 0,'6'49'105'0,"0"1"24"16,7 6 22-16,12 8 13 16,13 7-60-16,6 3-39 15,0-4-19-15,6 5-54 0,0-8-1 16,-6-4 14-16,-6-6 4 15,-6-11 4-15,-32-46 5 16,25 49-32-16,-25-49 17 0,0 0-252 16,19 43-62-16,-19-43-89 15</inkml:trace>
  <inkml:trace contextRef="#ctx0" brushRef="#br0" timeOffset="1807">1275 1993 681 0,'0'0'23'16,"0"0"59"-16,0 0 58 0,-56 11 50 16,56-11-58-16,-57 53-89 15,7 3 2-15,-7 15-26 16,-6 7-28-16,-12 6 53 0,-7 1-23 15,1-4-25-15,-1 1 4 16,13-12-8-16,0-10-5 0,18-3-169 16,14-11-54-16,37-46-106 15</inkml:trace>
  <inkml:trace contextRef="#ctx0" brushRef="#br0" timeOffset="2072">1256 2703 856 0,'0'0'92'15,"32"60"3"-15,-13-7 61 16,6-3-19-16,6 3-37 15,1 0-30-15,5 3-31 0,7 1-32 16,0-1 6-16,0-2-17 16,-44-54 23-16,51 60-134 0,-51-60-114 15,37 49-94-15,-37-49-62 16</inkml:trace>
  <inkml:trace contextRef="#ctx0" brushRef="#br0" timeOffset="2283">1024 2965 801 0,'-50'28'113'16,"-1"7"6"-16,1 11 6 0,0 11 1 15,-7 7-72-15,7 6-51 16,-13 4 27-16,0 1-24 15,7-5-19-15,-1-3-104 0,13-10-154 16,13-11-75-16</inkml:trace>
  <inkml:trace contextRef="#ctx0" brushRef="#br0" timeOffset="2959">3846 1332 422 0,'-57'25'25'16,"1"3"21"-16,-1 0-9 16,7 8-4-16,6-4-6 15,44-32-17-15,-31 42 10 0,31-42 54 16,-7 39-35-16,7-39-32 15,38 32-7-15,12-18 9 0,13-11 14 16,6-6-37-16,7-4 7 16,-1-7 17-16,1-11-17 15,-7 0-4-15,-6-7 21 0,-19-3 1 16,-7-4-15 0,-18-7-1-16,-13-3 11 0,-12-8-14 15,-6 1 1-15,-20 10 9 16,1 7 13-16,-13 10-11 0,-7 12-23 15,-11 13 29-15,-8 8 2 16,8 10-16-16,-1 11 15 16,12 7-28-16,51-32 17 0,-50 45 14 15,50-45-26-15,-25 53 4 16,19-14-145-16,6-39-84 16</inkml:trace>
  <inkml:trace contextRef="#ctx0" brushRef="#br0" timeOffset="3256">4173 1929 726 0,'0'0'84'15,"0"0"-1"-15,0 0-9 16,38-21 48-16,-38 21 10 0,50 21-45 16,0 15-44-16,-6 13-43 15,0 1-23-15,6 10 56 16,1 0-53-16,-7 3 35 16,6-6 14-16,0-4-68 0,-12-7 60 15,0-4-163-15,-38-42-53 16,37 46-41-16,-37-46-24 0</inkml:trace>
  <inkml:trace contextRef="#ctx0" brushRef="#br0" timeOffset="3548">3783 1989 767 0,'-44'-31'88'0,"44"31"-50"16,-44-4 65-16,0 22 79 16,0 21-25-16,-6 17-80 0,0 11-66 15,-7 8 25-15,0 2-20 16,1 5-9-16,-1-5 0 15,7-2 15-15,-7-5-26 0,13-13-6 16,0-8-229-16,44-49-95 16,-31 50-47-16</inkml:trace>
  <inkml:trace contextRef="#ctx0" brushRef="#br0" timeOffset="3824">4192 2467 809 0,'0'0'17'15,"0"0"-3"-15,0 0 69 0,0 0 41 16,31 53-24-16,-6-4-53 15,0 4-26-15,1-4-6 0,5 4-11 16,0-3 2-16,1-1-23 16,-7-6 11-16,-25-43 15 0,38 49-178 15,-38-49-133-15,25 43-73 16</inkml:trace>
  <inkml:trace contextRef="#ctx0" brushRef="#br0" timeOffset="4099">3890 2774 642 0,'0'0'42'0,"0"0"46"0,0 0 18 15,0 0 71-15,-44 60-14 16,13-10-34-16,-7 3-41 0,0 7-3 16,-12 7-72-16,-7 7 4 15,-6 4-1-15,-6-1 1 0,0 1-41 16,0-7 27-16,6-4-73 16,7-7-193-16,5-10-92 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4:42.0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38 498 819 0,'0'0'161'0,"0"0"61"16,-6-42-27-16,6 42-97 0,0 0-37 16,0 0-56-16,0 0 9 15,0 0-212-15,0 0-181 16,0 0-115-16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4:49.4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0 293 358 0,'0'0'34'0,"25"-35"32"16,-25 35 2-16,0 0 4 0,0 0-24 15,0 0 4-15,0 0-2 16,0 0 3-16,0 0-28 15,0 0 8-15,0 0-11 16,0 0-13-16,0 0-9 0,0 0 32 16,0 0-15-16,0 0-17 15,32 42 31-15,-13 11-12 16,-13 4-6-16,0 7-3 0,-6-1 1 16,7 1 13-16,-14-1 6 15,7-3-40-15,0 1 47 0,-12-8-33 16,5-4-29-16,-5-7 42 15,-1-10 9-15,13-32-55 16,-6 39-170-16,6-39-96 0</inkml:trace>
  <inkml:trace contextRef="#ctx0" brushRef="#br0" timeOffset="504">176 265 314 0,'0'0'63'15,"0"0"-13"-15,0 0-1 16,0 0-6-16,0 0-3 0,-12-39-30 16,12 39 5-16,12-35-11 15,7 7 1-15,-19 28 1 16,44-39-6-16,-6 10-11 0,0 1 11 16,-7 7 0-16,7 0 0 15,-1 7 0-15,-5 3 5 16,-32 11 4-16,44 4 4 0,-44-4 8 15,44 24 13-15,-44-24-30 16,38 57-1-16,-7-8 19 16,-12 1-18-16,-7-8 24 0,-12-42 28 15,7 60-35-15,-7-14 14 16,0-46-38-16,-19 60 15 0,-6-14 20 16,25-46-14-16,-76 43-4 15,7-15-14-15,-6-7-16 0,6-14 30 16,6-3-14-16,0-11 8 15,13-4-11-15,6-10-93 16,44 21-32-16,0 0-70 16,-26-46-49-16</inkml:trace>
  <inkml:trace contextRef="#ctx0" brushRef="#br0" timeOffset="821">975 360 684 0,'0'0'121'15,"0"0"-15"-15,0 0-38 16,0 0-26-16,0 0-12 0,0 0 11 15,0 0-31-15,0 0 9 16,18 57-6-16,-11-4 15 0,-7-53-46 16,0 64 21-16,0-4 16 15,-7-11-27-15,7-3 2 16,0-46 12-16,7 60 7 0,-1-14-24 16,-6-46 5-16,19 43-230 15,-19-43-93-15</inkml:trace>
  <inkml:trace contextRef="#ctx0" brushRef="#br0" timeOffset="1033">1301 85 700 0,'0'0'133'0,"0"0"1"16,0 0-72-16,0 0-12 16,0 0-34-16,0 0 13 15,0 0-117-15,38-7-216 16</inkml:trace>
  <inkml:trace contextRef="#ctx0" brushRef="#br0" timeOffset="1396">2420 53 554 0,'0'0'26'0,"0"0"1"0,-50-32 14 15,-13 22-10-15,0 13 33 16,-6 15-51-16,-6 10 30 0,6 11-43 16,6 14 30-16,6 0-36 15,13 11 11-15,19-1 40 0,6-3 73 16,19-3-64-16,13-1 57 16,12-13-22-16,-25-43 48 0,63 46-68 15,-7-14-12-15,1-15-24 16,12-10-5-16,0-7-25 15,-6-3 6-15,6-15-15 16,-12 0 24-16,-1 1-24 0,-18-1 15 16,-38 18-65-16,0 0-228 15,0 0-110-15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5:02.1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 0 218 0,'0'0'20'0,"0"0"17"16,0 0 10-16,0 0-4 16,0 0-21-16,0 0 21 0,0 0-9 15,0 0-43-15,0 0 4 16,0 0 5-16,0 0-4 16,0 0 4-16,-19 36 31 0,13 6 16 15,-1 8-12-15,1 3-20 16,0 7 19-16,-1 0 44 0,1 3-44 15,0 4-2-15,0 1 22 16,6-5-34-16,-7 1 12 16,1-1 5-16,6-2-32 0,-6-1-5 15,6-4 10 1,-7-3 31-16,7-3-27 0,-6-1 15 16,6-49-26-16,-6 74 0 15,0-14 13-15,6-7 1 0,-7-7-24 16,1 4 28-16,6-8-25 15,0 1 13-15,0-43-13 16,0 60 10-16,0-14 2 0,0-46-27 16,6 56 9-16,-6-10 37 15,0-46-43-15,0 50 35 16,7-4-27-16,-7-46 8 0,0 53 8 16,6-7-23-16,-6-46 37 15,0 60-8-15,6-14-4 16,-6-4-19-16,0-42 92 15,6 56 6-15,1-10-101 0,-7-46 28 16,6 57 5-16,0-11-6 16,-6-46 6-16,0 53-43 15,0-11 13-15,0-42 25 0,0 53-31 16,0-53 5-16,7 50 44 16,-7-50-49-16,0 60 2 0,0-60 53 15,-7 56-56-15,7-13 73 16,0-43-37-16,0 56 4 15,0-6-15-15,0-50 6 16,0 60 10-16,0-11-10 16,0-49-12-16,-12 68-3 0,5-19 15 15,7-49-27-15,-6 67 14 16,-6-17-22-16,12-50 43 0,-7 67-38 16,1-14 21-16,6-53 5 15,-6 70-37-15,6-17 26 16,0-7 15-16,0-46-12 0,0 68-11 15,0-15-10-15,0-53 27 16,0 67 9-16,6-14-27 0,-6-7-7 16,0 0 38-1,0-4-27-15,0-42-2 0,0 60 20 16,0-14-26-16,-6-4-12 16,6-42 44-16,-7 53-19 15,1-7 29-15,6-46-26 0,-6 57-14 16,0-11 11-16,6 0 4 15,0-46 12-15,-13 56-23 0,13-10 11 16,0-46-14-16,-6 50-18 16,6-50 16-16,0 42 12 15,0-42 15-15,0 0-27 0,0 0 20 16,0 0 6-16,0 0 2 16,0 0-10-16,0 0-19 15,0 0 22-15,6 43-23 16,-6-43-9-16,0 0 26 0,0 0-11 15,0 0 5-15,6 42-213 16,-6-42-116-16,0 0-79 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5:12.0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5864 979 287 0,'0'0'84'0,"0"0"-19"15,0 0 37-15,0 0-31 16,0 0-14-16,0 0-2 16,0 0 4-16,0 0 8 0,0 0-25 15,0 0 23-15,0 0-33 16,0 0-8-16,0 0-5 15,0 0-2-15,0 0-5 16,0 0 1-16,0 0 22 0,0 0-8 16,0 0-10-16,0 0 24 15,0 0 29-15,0 0-39 16,0 0-29-16,0 0 40 0,0 0-42 16,44 22 8-16,-44-22-8 15,44 24 14-15,-12-2-30 0,-32-22 57 16,37 28-30-16,-37-28-20 15,0 0 31-15,38 46-22 16,-38-46-17-16,0 0 33 0,38 49 55 16,-38-49-36-16,12 43-15 15,-12-43 33-15,0 42 14 16,0-42-8-16,-19 39-44 16,19-39 1-16,-44 39-29 0,0-7 5 15,-12-8 27-15,-7 1 0 16,-6-7-27-16,-13-4-8 0,7-4 12 15,-7-6 4-15,0 0 18 16,13-8-6-16,0-7-28 16,19-10-3-16,-1-4 4 0,14-6-59 15,12-5 7-15,6-6-19 16,6 7 41-16,13-1-18 0,6 1 43 16,-6 35 23-1,26-35-35-15,-26 35 26 0,31-25 15 16,-31 25-9-16,38 0 10 15,-38 0-41-15,44 21 45 0,-44-21-6 16,44 39-23-16,-19-4 25 16,-25-35-4-16,19 43-11 15,-19-43-3-15,12 46 91 0,-12-46-30 16,0 0-22-16,-44 42-39 16,0-10 27-16,-6-18-19 0,0-4 27 15,-1-6-31-15,7-11 10 16,0-7-34-16,44 14 9 15,-56-32 29-15,18-7-5 0,19 7-20 16,19 32-6-16,-25-42 25 16,25 42 17-16,0 0-15 15,0 0-14-15,0 0-4 16,0 0 18-16,0 0-6 0,0 0 4 16,0 0-15-16,0 0-2 15,-25 53 82-15,0-11-8 0,25-42 28 16,-38 46-25-16,38-46-4 15,-56 43 47-15,12-15-9 16,44-28-30-16,-57 11-21 0,13-11-17 16,44 0-18-16,-57-22 55 15,7-2-24-15,50 24-16 16,-50-57-14-16,18 1-9 16,20-8-4-16,-1-3-8 0,13-4 1 15,0-3 17-15,7 0-10 16,-1-1-17-16,-12 8-31 0,6 7-54 15,-13 11-129-15,0-1-96 16,1 15-138-16,12 35-35 16</inkml:trace>
  <inkml:trace contextRef="#ctx0" brushRef="#br0" timeOffset="218">5286 216 918 0,'63'-25'219'0,"6"-3"15"16,6-4-32-16,7 0-63 16,0 4-58-16,-1 7-36 0,-5 3-21 15,-20 1-97-15,-5 2-263 16,-51 15-161-16</inkml:trace>
  <inkml:trace contextRef="#ctx0" brushRef="#br0" timeOffset="561">3890 1347 943 0,'0'0'61'16,"0"0"13"-16,0 0-56 16,0-35 10-16,0 35-45 0,26-36 45 15,-26 36-18-15,0 0-10 16,44-21 62-16,-44 21-3 0,0 0 61 15,0 0 1-15,37 42 25 16,-24 4-68-16,-19 4-42 16,-7-1-8-16,-6 4-11 0,-6 0 6 15,-6-3-23-15,-1-4 0 16,-12-4-69-16,6-14-198 0,-6-6-132 16,-6-5-80-16</inkml:trace>
  <inkml:trace contextRef="#ctx0" brushRef="#br0" timeOffset="868">3714 1167 662 0,'0'0'157'0,"0"0"51"16,0 0-46-16,0 0-63 15,0 0-52-15,0 0 7 0,0 0-12 16,0 0-12-16,0 0 11 16,-25 42 81-16,-6 0-5 15,-7 4 41-15,-12 7-8 16,-7 15-82-16,1 2 65 0,-7 1-44 16,-6 3 19-16,6-7-54 15,6-7-25-15,-5 0-6 0,-1-10-19 16,0-8 0-16,0-6-82 15,13-8-166-15,-1-14-211 16,7-3-116-16</inkml:trace>
  <inkml:trace contextRef="#ctx0" brushRef="#br0" timeOffset="1058">3199 2103 1044 0,'57'7'287'16,"5"-7"38"-16,8-7-79 0,-1-3-121 15,0-1-53-15,6-3-35 16,-6 0-169-16,-6-8-358 0,-6 1-251 16</inkml:trace>
  <inkml:trace contextRef="#ctx0" brushRef="#br0" timeOffset="1385">2659 697 945 0,'0'0'206'0,"0"0"0"0,31-4 154 16,-31 4-35-16,13 39-121 15,-7 14-93-15,-12 11-63 16,-1 10-23-16,-5 4-5 0,5-1-16 15,-11 12-4-15,5-5-23 16,-6 1-258-16,0-3-243 16,-6-12-116-16</inkml:trace>
  <inkml:trace contextRef="#ctx0" brushRef="#br0" timeOffset="1614">2175 1343 1919 0,'-44'22'269'0,"44"-22"-25"16,-51 45-53-16,14 1-89 16,-7 0-46-16,0 7-31 15,0-3-17-15,-7-4 1 16,1-4-110-16,6-6-152 0,13-8-209 15,31-28-168-15,-38 7-57 16</inkml:trace>
  <inkml:trace contextRef="#ctx0" brushRef="#br0" timeOffset="1774">1923 1096 2117 0,'32'-21'101'0,"-32"21"21"16,0 0-25-16,0 0-45 0,0 0-32 16,0 0-18-16,0 0-235 15,0 0-377-15</inkml:trace>
  <inkml:trace contextRef="#ctx0" brushRef="#br0" timeOffset="2905">999 912 593 0,'32'0'71'0,"-32"0"53"0,31 14 22 16,-31-14-44-16,38 43-22 15,-1-4 12-15,-11 3-42 16,5 0-29-16,0 4 22 0,-12 4-30 16,-6-1 26-16,-7-3 39 15,-12-3-33-15,-19-4-20 16,-13-1-19-16,-19-6 1 15,-5-7-20-15,-8-4 26 0,-11 0-13 16,-1-10-49-16,0-4-20 16,7-14-29-16,12-14-69 0,6-11-40 15,13-10 10-15,13-8 58 16,12-3 68-16,13 4 19 16,18 6 28-16,7 8 14 0,-19 35 25 15,44-28 15-15,7 13 24 16,-7 15 9-16,0 8 0 15,-7 9-13-15,-5 4-8 16,-32-21-5-16,31 39 38 0,-31-39 18 16,19 43-36-16,-19-43 20 15,6 42 13-15,-6-42-17 0,-19 39-47 16,19-39-4-16,-37 32 23 16,-1-8 41-16,-6 5 9 15,0 3 37-15,-6 3-3 0,-7 11-39 16,-6 3-44-16,7 4-4 15,-1 4 13-15,7-1-22 0,0-6-25 16,6-4 1-16,0-7-9 16,0-7-18-16,6-8-176 15,0-13-228-15,7-8-139 0</inkml:trace>
  <inkml:trace contextRef="#ctx0" brushRef="#br0" timeOffset="3125">1119 255 1990 0,'0'0'187'16,"0"0"-1"-16,0 0-80 0,0 0-52 15,0 0-35-15,0 0-232 16,0 0-334-16,18-28-204 16</inkml:trace>
  <inkml:trace contextRef="#ctx0" brushRef="#br0" timeOffset="3372">207 485 1173 0,'0'0'85'0,"0"0"132"16,0 0-12-16,13 35-60 0,6 25-56 15,-1 14-52-15,-5 11-4 16,0 3-11-16,5-3-17 0,-5 0-27 15,0-11-226-15,5-7-151 16,-5-14-114-16</inkml:trace>
  <inkml:trace contextRef="#ctx0" brushRef="#br0" timeOffset="3566">741 619 1919 0,'0'0'174'0,"0"0"-28"15,0 0-82-15,0 0-46 0,0 0-12 16,0 0-14-16,0 0-160 16,0 0-329-16,0 0-213 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5:15.9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6796 735 976 0,'31'18'248'0,"1"6"-10"0,5 22 10 16,-5 7-81-16,-1 11-63 15,7 3-47-15,-13 4-19 0,0 3-43 16,-6 0-10-16,-6-3-26 15,-13-4-243-15,0-7-229 16,-13-7-85-16</inkml:trace>
  <inkml:trace contextRef="#ctx0" brushRef="#br0" timeOffset="575">6419 1226 594 0,'0'0'37'16,"0"0"-9"-16,0 0 18 16,0 0 61-16,0 0-26 15,0 0-52-15,6 46 43 0,0 0-4 16,-6-3-8-16,-6 2-18 15,-13 1 20-15,0 4-20 16,-12-1-33-16,-7-6 1 0,-6-8 9 16,-12-3-2-16,-7-4-33 15,0-3 2-15,6-11 7 0,1-14 13 16,5-14 22-16,14-7-62 16,5-15-59-16,7-6-26 15,6-4 38-15,19-3 37 0,7 3 21 16,-1 7 12-16,6 10 8 15,-12 29-13-15,0 0 6 0,38-7 20 16,-38 7-1-16,0 0 4 16,25 39-6-16,-18 0 54 15,-14 4 5-15,-5-5-11 16,-13 1 14-16,25-39 23 0,-51 50-33 16,7-22 42-16,0-7 9 15,7-7 26-15,5-14-49 0,-6-7 42 16,7-14-42-16,6-14-51 15,0-15-3-15,6-10-14 0,6-14 11 16,7-7-30-16,0-8 15 16,6 5 37-16,0-1 8 15,0 11-24-15,6 17-18 16,0 11-24-16,1 18 6 0,-7 28-26 16,0 0-116-16,0 0-247 15,25 14-175-15</inkml:trace>
  <inkml:trace contextRef="#ctx0" brushRef="#br0" timeOffset="753">6205 1876 1765 0,'0'0'258'16,"0"0"-28"-16,0 0-130 15,0 0-83-15,0 0-225 0,0 0-345 16,0 0-238-16</inkml:trace>
  <inkml:trace contextRef="#ctx0" brushRef="#br0" timeOffset="1056">4609 873 870 0,'0'0'87'16,"43"32"87"-16,-5 10 94 15,0 15-55-15,0 3-35 0,-7 10 19 16,-6 5-92-16,-6-5-51 15,-6 1-11-15,-13 0 40 0,-13-1-9 16,-12-3-43-16,-13-3-6 16,-12-7-14-16,-13-1-7 15,0-10-80-15,-6-4-137 0,0-10-131 16,0-7-108-16,0-11-37 0</inkml:trace>
  <inkml:trace contextRef="#ctx0" brushRef="#br0" timeOffset="2239">3729 1629 524 0,'-26'-3'66'15,"26"3"27"-15,-37-8 24 0,37 8-54 16,-25-17 6-16,25 17-59 15,-19-25 0-15,19 25-17 0,19-35 24 16,-19 35-6-16,44-29-29 16,-7 12 40-16,7 6-15 0,-6 15 1 15,-7 6 64-15,-31-10-13 16,26 43 64-16,-20 3-53 0,-19 7 67 16,-18 0-45-16,-13 3-81 15,-13 1 19-15,1-1-27 16,-13-3-12-16,6-3-1 15,-13-4-214-15,7-11-188 0</inkml:trace>
  <inkml:trace contextRef="#ctx0" brushRef="#br0" timeOffset="2884">2534 1569 1017 0,'0'0'53'0,"0"0"54"0,0 0-20 15,0 0-21-15,0 0-26 16,0 0-13-16,-6-35-9 0,12-4-55 15,7-4-76-15,6-3 9 16,6 1 40-16,6-1 49 0,7 7-15 16,-7 3 9-1,7 12 10-15,-6 13 21 0,-1 15 9 16,0 13 17-16,-12 8 9 16,0 10 12-16,0 1-19 0,-13 3 8 15,1 6-31-15,-7-2 0 16,-13-1 9-16,0-6 0 0,13-36 0 15,-31 38 9-15,6-9-47 16,-7-15 32-16,32-14 3 0,-44 7-27 16,7-11 6-16,-1-10-15 15,0-10 10-15,1-12 19 0,5-6-34 16,1-15 12-16,-1-13-12 16,1-19-23-16,6-17 7 0,6-10 13 15,6 6 20-15,1 11 12 16,5 25-21-16,7 14 2 15,-6 17 10-15,6 8-14 0,0 35 20 16,0 0-6-16,0 0 13 16,19 32 56-16,0 21-2 0,0 10 55 15,0 15-23-15,-1 4 30 16,-5 2 11-16,6 5-37 0,-13-1-49 16,0-3-19-16,-6 0-5 15,-6 3-39-15,-13-7 17 0,-6-3-14 16,-6-7 20-16,-7-11-22 15,-6-4-6-15,0-13-173 0,0-8-117 16,6-17-143-16,-6-11-88 16</inkml:trace>
  <inkml:trace contextRef="#ctx0" brushRef="#br0" timeOffset="3136">3157 0 1135 0,'0'0'169'0,"-19"39"38"0,-13 17-3 15,-12 22-56-15,-12 10 17 16,-1 15-101-16,1 3-34 0,-1 7-22 15,0-3-8-15,-5-1-44 16,5-3-209-16,-6-10-200 0,7-12-130 16</inkml:trace>
  <inkml:trace contextRef="#ctx0" brushRef="#br0" timeOffset="3416">1931 894 1003 0,'0'0'12'15,"38"-7"7"-15,-38 7 70 16,25 18 4-16,0 10 45 0,-6 11-18 15,0 10-28-15,-1 11-56 16,1 11-33-16,-6 3 8 0,6 4-17 16,-7 0 14-16,-5-4 2 15,-1-3-143-15,0-11-158 0,-6-4-99 16</inkml:trace>
  <inkml:trace contextRef="#ctx0" brushRef="#br0" timeOffset="4060">1573 1159 810 0,'0'0'15'16,"0"0"38"-16,0 0 25 0,0 0 28 16,0 0-23-16,25 39-18 15,-6 3-31-15,-7 4 82 0,-12 0-42 16,-6 4-7-16,-7-8-33 16,-12 1-27-16,0-5 9 0,-6 1-13 15,-7-7 3-15,0-4 7 16,0-10-6-16,1-7 4 15,37-11-11-15,-51-7-5 0,20-11 5 16,0-14-25-16,5-10-35 0,8-8 2 16,-1 4 52-16,0 4 3 15,6 7 8-15,13 35-8 0,0 0 3 16,0 0-20-16,0 0 11 16,0 0 9-16,0 35 0 0,0 7 6 15,13 11 5-15,-1 4-19 16,7 6 3-16,-6 5 102 0,6-1-58 15,-7 3-4-15,1-2 66 16,-13-5 2-16,-13 1-40 16,-12-11 32-16,-6 3-53 0,-20 1 0 15,-5-11-37-15,-20-7 1 16,-5-4 1-16,-7-10 3 0,-13-11-10 16,7-11-9-16,-7-17 13 0,1-10-13 15,5-15 15-15,7-11-6 16,13-10 45-16,0-11 5 0,24-6-18 15,14-1 13-15,11-3-25 16,14 3 0-16,24-3-12 0,7 3-17 16,19 4 23-16,12 7-11 15,7-1-7-15,12 8-9 0,6 11-175 16,1 6-150-16,-13 12-126 16,-7 6-38-16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9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25 611 0,'0'0'117'15,"0"0"-51"-15,38-7-47 16,-38 7-19-16,0 0 21 15,38-11-147-15,-1 4-153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7:55:30.3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6832 1099 822 0,'0'0'18'15,"0"0"-22"-15,0 0 28 0,0 0 23 16,-12 28-25-16,-7 0-15 16,-13-3-13-16,1-7 31 0,-1 0-6 15,1-1 8 1,0-3 19-16,-1-3 45 0,32-11 19 15,-31 3 24-15,31-3-7 16,-25-10-11-16,25 10-39 0,-19-35-26 16,12-4-33-16,7-7-18 15,7-7-4-15,5-7 8 0,1-7-4 16,-1-8 16-16,1 5-9 16,0-5-10-16,-1 1-9 0,-6 14 5 15,-6 7 27-15,0 14-13 16,7 11-20-16,-7 28-98 0,0 0-76 15,0 0-52-15,0 0-110 16</inkml:trace>
  <inkml:trace contextRef="#ctx0" brushRef="#br0" timeOffset="197">6656 1580 1307 0,'0'35'90'0,"0"-35"51"16,0 0-46-16,0 0-48 15,0 0-16-15,6 28-31 16,-6-28 0-16,0 0-198 0,0 0-169 16,0 0-95-16</inkml:trace>
  <inkml:trace contextRef="#ctx0" brushRef="#br0" timeOffset="577">6090 1007 991 0,'0'0'48'0,"0"0"-31"0,0 0 74 16,19 32-20-16,0 0 50 0,-13 10-49 15,-6 4-20-15,-12 3-4 16,-7 1-9-16,-12 3-13 16,-1-7-26-16,1-11 9 0,31-35 1 15,-44 43-29-15,44-43 27 16,-38 24-16-16,38-24 1 0,-38-10-13 16,38 10-33-16,-37-53-5 0,18-4-55 15,6-3 65-15,1 4 19 16,12 6 1-16,-7 15 25 0,7 35 23 15,0-28-20-15,0 28 90 16,0 0 28-16,-19 38-43 0,-6 5-39 16,0 10-25-16,-6 3 2 15,-13 8 9-15,-7 3-7 16,-5-3-23-16,-1-4-20 0,-5-11-147 16,5-3-79-16,7-10-107 15</inkml:trace>
  <inkml:trace contextRef="#ctx0" brushRef="#br0" timeOffset="758">5720 1806 906 0,'44'10'81'0,"12"-10"-26"16,7 0-38-16,0-7 14 15,-7-3-15-15,-5-1-25 0,-7 4-157 16,-13-7-131-16</inkml:trace>
  <inkml:trace contextRef="#ctx0" brushRef="#br0" timeOffset="1596">5066 1011 632 0,'0'0'15'16,"-13"35"44"-16,13 0 6 0,0-35-2 15,7 43 32-15,-1-8-50 16,-6-35-24-16,6 49-10 0,-6-13 1 15,-12-1-6-15,12-35-12 0,-32 43 32 16,32-43-35-16,-56 35 6 16,12-10 7-16,6-15-4 15,38-10 24-15,-44-7-24 0,44 7 11 16,-44-39-29-16,19 0-1 16,12-7 10-16,7 1-17 0,6-1 20 15,0 3 6-15,6 4-12 16,1-3 28-16,-1 10-34 0,-6 32 36 15,12-42-18-15,-12 42 12 0,7-39-8 16,-7 39-4-16,0 0-17 16,0 0 21-16,0 0 0 0,0 0-4 15,0 0-9-15,0 0 9 16,0 0 6-16,0 0-12 16,0 0 6-16,0 0 15 0,0 0-24 15,0 0 11-15,0 0-9 16,0-35 16-16,0 35-12 0,0 0 16 15,0 0-13-15,0 0 10 0,0 0-35 16,-19-36 28-16,19 36-3 16,0 0 0-16,0 0-3 0,0 0 10 15,0 0 17-15,-19-32-17 16,19 32-5-16,0 0 10 0,0 0-22 16,0 0 7-16,0 0 17 15,0 0-6-15,0 0 27 16,-13 46-38-16,7-7 25 0,0 0 38 15,6 0 33-15,0 0-15 16,-13 3-27-16,7 1 0 0,6 3 1 16,-13-4-8-16,-5 0-49 0,-8 1 16 15,-5-1 22-15,-7 1-26 16,-6-8 27-16,-6 0 10 0,0-10-4 16,-13 0-25-16,0-4-12 15,-6-7 18-15,0-3 1 0,0-11 78 16,-1-14-33-16,8-15-10 0,5-13-33 15,7-11-33-15,12-18 17 16,0-3 18-16,19-7 1 16,13-1 21-16,6 5-38 0,13 2 7 15,6 8 1-15,12 0-22 16,7 11-7-16,-7 10 4 0,7 10 10 16,0 12-22-16,-13 6-172 15,6 4-179-15,-31 14-73 0,32 14-58 16</inkml:trace>
  <inkml:trace contextRef="#ctx0" brushRef="#br0" timeOffset="1789">4268 1926 978 0,'44'10'170'15,"6"-10"-21"-15,13-14-59 16,6-7-64-16,0 0-8 0,7-7-7 16,5-8-136-16,-5-3-177 15,-1-3-147-15</inkml:trace>
  <inkml:trace contextRef="#ctx0" brushRef="#br0" timeOffset="2029">5801 0 1306 0,'0'0'26'0,"0"0"47"0,0 0 24 16,0 0 3-16,-19 28-61 15,-25 15-25-15,-12 10 3 0,-13 3-14 16,-13 11-35-16,-6 4-211 16,-6 3-92-16,-7 4-62 15</inkml:trace>
  <inkml:trace contextRef="#ctx0" brushRef="#br0" timeOffset="2644">3218 813 613 0,'0'0'10'0,"0"0"0"16,0 0 83-16,0 0-12 0,19 39 24 15,-13 7-38-15,7 7-20 0,-1 7 46 16,1 7-31-16,-1 3-7 16,1 5 63-16,0 2-36 0,-7 1 22 15,0-4-5-15,-12 1-23 16,-13-5-7-16,-6-6 10 0,-13-4-28 15,-6-11 0-15,-12 1 0 16,-1-11-8-16,-12-15-34 0,0-9-9 16,6-8 46-16,-6-18 22 15,6-14-35-15,0-21-14 0,13-10-29 16,-1-22 26-16,20-10-11 16,6-8 4-16,6-3-17 0,19 8-8 15,13-1 27-15,5 10 8 16,8 5-12-16,11 9-21 0,7 12 4 15,0 10-151-15,0 7-109 0,-6 11-136 16,0 7-59-16,-13 14 5 16</inkml:trace>
  <inkml:trace contextRef="#ctx0" brushRef="#br0" timeOffset="2829">2822 1141 1252 0,'0'0'200'0,"0"0"47"16,0 36 37-16,0-36-44 0,0 0-106 15,0 0-90-15,0 0-21 16,0 0-23-16,0 0-102 0,0 0-193 16,0 0-246-16,0 0-92 15</inkml:trace>
  <inkml:trace contextRef="#ctx0" brushRef="#br0" timeOffset="3180">1992 1187 1353 0,'0'0'27'16,"0"0"-10"-16,0 0 67 16,0 0 14-16,0 0 1 0,0 0-50 15,13 50-7-15,-19-11-13 16,6-39-41-16,-26 39 14 0,26-39-2 16,0 0 91-16,-25 35 21 15,25-35-63-15,0 0-45 0,-37-11 26 16,37 11-9-16,-32-46-4 0,7-7-22 15,12-10-4-15,1-4-3 16,6-8 16-16,6 1 14 0,0 11-12 16,0 2-12-16,6 19-23 15,-6 42-138-15,0 0-97 16,0 0-192-16,0 0-97 0</inkml:trace>
  <inkml:trace contextRef="#ctx0" brushRef="#br0" timeOffset="3350">1867 1859 1247 0,'0'0'142'0,"0"0"-42"16,0 0-37-16,0 0-86 15,0 0-109-15,0 0-151 0,0 0-123 16</inkml:trace>
  <inkml:trace contextRef="#ctx0" brushRef="#br0" timeOffset="3768">1232 767 1365 0,'0'0'31'0,"0"0"-15"0,0 0 29 16,-19 39 91-16,6-1 40 15,1 5-68-15,-7-1-41 0,0 4-44 16,-12 7-20-16,-7 0 19 0,-19 7 0 16,-6-7-5-16,1-3-39 15,-1-8 22-15,0-3 6 0,6-11 9 16,1-13-8-16,5-12-25 15,1-14 18-15,12-10-13 0,1-14-33 16,12-15-6-16,-1-6 26 0,8-1 8 16,5 15 4-16,7 10 32 15,6 32-48-15,0 0 33 0,0 0-23 16,0 0 35-16,0 0 8 16,6 50 18-16,-6 6 4 15,-13 8-32-15,-12 3 4 0,-12 4 11 16,-7 3-19-16,-7-4-18 15,-5-6 5-15,-1-7-81 0,13-4-91 16,0-22-86-16,13-13-114 0,31-18-56 16</inkml:trace>
  <inkml:trace contextRef="#ctx0" brushRef="#br0" timeOffset="3981">647 579 1045 0,'50'-14'138'0,"-6"7"87"0,-44 7 4 16,44-10-44-16,0-1-79 15,-12 8-48-15,-32 3-36 0,50 3 3 16,-50-3-9-16,0 0-4 16,25 50-30-16,-18 6-41 0,-26 4-36 15,-19 4-57-15,-12-1-104 16,-13 5-99-16,0 2-43 0</inkml:trace>
  <inkml:trace contextRef="#ctx0" brushRef="#br0" timeOffset="4141">88 1258 997 0,'0'0'132'15,"0"0"64"-15,0 0-12 16,0 0-17-16,0 0-95 0,0 0-35 15,0 0-13-15,0 0 11 0,0 0-29 16,0 0-288-16,0 0-206 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0:11.0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56 843 0,'0'0'38'15,"0"0"58"-15,0 0 12 0,0 0-6 16,0 0-68-16,0 0-6 15,0 0-25-15,0 0-20 0,0 0 25 16,0 39 147-16,13 21-51 16,-1 18-39-16,1 24-23 0,-1 15-34 15,14 10 14-15,-8 11-13 16,8 7 21-16,-1 0-1 0,0 0 17 16,13 0 35-16,-7-4-23 15,13-14-22-15,0-10 9 0,6-11 1 16,13-7-6-16,0-14-19 15,6-8 17-15,13-10 76 0,12-3 1 16,13-7-30-16,6-11-30 16,19-8-17-16,6-2-13 0,20-8 12 15,11-3-19-15,20-4 19 0,6-10-12 16,6-1 0-16,0-6-12 16,-6-8-10-16,0-3 0 0,0-11 18 15,-13-6-21-15,-12-5 11 0,-7-2-8 16,-12-1-10-16,-7-7 7 15,-12-7 6-15,-6-11-6 0,-13-3-14 16,-6-10 3-16,-6-8 1 0,-13-3 10 16,-7-8 8-16,-5 1-5 15,-13-4-3-15,-7 4-10 16,-12 3 3-16,0 4-8 0,-6-1-20 16,0 5-1-16,-7-5 14 0,1 1 9 15,5 3 13-15,1-3-32 16,6 3 5-16,-6 4-5 0,-1 3 11 15,1 8-17-15,0-1-9 0,0 11 15 16,-13-3-17-16,6 6 10 16,-6 8 14-16,-6-1 25 0,-19 43 3 15,32-49-3-15,-32 49-3 0,25-46-14 16,-25 46 13-16,0 0-8 16,0 0 12-16,0 0 18 15,12-42-18-15,-12 42 3 0,0 0-14 16,0 0 11-16,0 0-4 0,0 0 17 15,0 0-5-15,0 0-5 16,0 0-17-16,0 0 14 0,0 0-12 16,0 0 20-16,13-39-6 0,-13 39-19 15,0 0 2-15,6-43-8 16,-6 43 15-16,0 0-10 0,6-42 25 16,-6 42-7-16,0 0 10 0,0 0-3 15,0 0-10-15,0 0-17 16,0 0 7-16,0 0 13 0,0 0-19 15,0 0 19-15,0 0 10 16,0 0-10-16,0 0 3 0,0 0-6 16,0 0 45-16,0 0-34 15,0 0-8-15,0 0 8 0,-37 18 16 16,37-18-9-16,-44 35-18 0,0 4-4 16,6 3-5-16,-6 1 12 15,0 6 11-15,0-3 18 0,0-4-5 16,6 1-6-16,1-1-9 0,5-3 1 15,32-39 3-15,-31 42-2 16,31-42-8-16,-25 36-3 0,25-36 0 16,0 0 21-16,0 0 16 15,0 0 16-15,0 0 12 0,0 0-1 16,0 0-32-16,0 0-25 16,0 0-2-16,0 0-5 0,18-39 0 15,8 4-7-15,5-4 0 0,-6 0 2 16,7-4 2-16,5-6 3 15,1-1 0-15,0 5-19 0,-1-1 0 16,-11 3 12-16,-1 8 4 0,-25 35-10 16,19-39 13-16,-19 39-3 15,18-35 17-15,-18 35 15 0,0 0-43 16,0 0 9-16,0 0-18 16,0 0 7-16,0 0 1 0,0 0 9 15,0 0 20-15,0 0 15 0,0 0-36 16,0 0 29-16,26 49-22 15,-8-10 21-15,-11 0 18 0,-7-39-18 16,6 46 15-16,-6-11-14 16,6 0 10-16,-6-35-12 0,13 43-3 15,-7-8-3-15,-6-35 5 0,19 36-2 16,-19-36 5-16,0 0 17 16,19 45-1-16,-19-45 5 0,0 0 2 15,31 46 11-15,-31-46-8 0,32 46-15 16,-32-46-9-16,31 50-10 15,-31-50 0-15,25 49-6 0,-25-49-2 16,19 46-6-16,-19-46 3 16,19 36-3-16,-19-36 4 0,0 0-4 15,0 0 5-15,0 0-5 16,0 0-11-16,0 0 11 0,0 0 0 16,0 0 0-16,0 0 6 0,0 0-4 15,0 0 10-15,0 0-5 16,0 0-3-16,0 0-1 0,0 0-12 15,0 0 5-15,0 0 4 0,0 0 2 16,0 0-2-16,0 0 3 16,0 0-3-16,0 0 5 0,0 0-3 15,0 0-5-15,0 0-5 16,0 0 8-16,0 0-5 0,0 0 11 16,0 0-2-16,0 0-4 15,0 0 3-15,0 0-31 0,0 0-33 16,0 0-42-16,0 0-57 0,0 0-98 15,0 0-155-15,0 0-136 16,0 0-67-16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0:32.0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11741 64 794 0,'0'0'196'0,"0"0"32"0,0 0-4 16,-19 32-30-16,19-32-13 15,0 0-36-15,0 0-50 0,0 0-52 16,19 39 3-16,-19-39-2 0,0 0-30 15,38 7 5-15,-38-7-24 16,38-7 19-16,-38 7-8 0,0 0 14 16,37-28-1-16,-37 28 40 0,0 0 4 15,32-39 13-15,-32 39-22 16,0 0-27-16,0 0-12 16,0 0 1-16,-51-25-8 0,1 22-44 15,0 10-223-15,6 0-326 0,0 7-152 16</inkml:trace>
  <inkml:trace contextRef="#ctx0" brushRef="#br0" timeOffset="-925">13771 810 987 0,'0'0'116'0,"0"0"24"15,0 0-121-15,0 0 5 16,0 0 6-16,0 0-5 15,32 11 6-15,6 3 26 0,6 0 23 16,0 4-36-16,0-1 12 16,0 1 7-16,6 0 36 0,-6-1-36 15,-6 1-9-15,-1-4-30 16,-5 0-2-16,-1 0-22 0,-12 0 5 16,-19-14-5-16,0 0 13 15,0 0-18-15,0 0 8 0,0 0 7 16,0 0-6-16,-25 29-4 15,-13-8 8-15,-6-7-14 0,0-7-58 16,6-3 5-16,-6-1 11 0,7-3-23 16,-1-3-6-16,38 3 30 15,0 0 10-15,-38-18-10 0,7 4-7 16,31 14 37-16,-19-32-10 16,0 0 19-16,19 32 8 15,-12-46 0-15,5 14 11 0,7 32 1 16,-6-38-28-16,6 38 39 0,-6-32 36 15,6 32 41-15,0 0-10 16,0 0-72-16,0 0 0 0,-32-7-9 16,7 17 16-16,25-10-25 0,-38 22 19 15,38-22-28-15,-31 28-3 16,31-28 27-16,-25 39-5 0,19-11-10 16,6-28 39-16,18 39-4 15,1-11-35-15,19-3 18 0,-7-7-3 16,7-4-7-16,0-4-8 0,0 1 7 15,-7-8-10-15,-6 4-7 16,-25-7 18-16,38 4 5 0,-38-4-29 16,0 0 27-16,31 4 57 15,-31-4 6-15,0 0-10 16,0 0-38-16,0 0-15 0,0 0-11 16,-37-15-8-16,-7 1 21 0,-7 4-25 15,-5-1-1-15,-1-3-6 16,7 3-16-16,0-3-4 0,-1-3-31 15,1-5 32-15,6-6-97 0,0-4 71 16,13-3 21-16,5 3 23 16,8 4 13-16,18 28 22 0,-26-32-22 15,26 32 14-15,0 0-7 16,0 0-25-16,0 0 79 16,0 0 65-16,0 0-38 0,0 0-6 15,0 32 55-15,0 0 27 0,-6 3-26 16,6 0-20-16,-6 1-16 15,-7-1-33-15,1-7-24 0,-7 1-13 16,19-29-13-16,-44 38-18 16,0-9 6-16,0-8-102 0,0-7-182 15,0-7-248-15,6-7-110 0</inkml:trace>
  <inkml:trace contextRef="#ctx0" brushRef="#br0" timeOffset="-416">13042 955 933 0,'0'0'201'0,"-37"-14"50"15,-1 3-21-15,6 1-120 0,1 10-62 16,-7-4-24-16,1 4 0 0,-1-4 5 15,6-3-43-15,1 0-3 16,31 7-46-16,-31-17 9 16,31 17-25-16,-13-32 1 0,13 4 17 15,0 28 30-15,38-36 5 16,6 12 21-16,0 6 1 0,0 4-15 16,-7 10 33-16,7 1-19 0,-6 6 12 15,-6 8-7-15,-32-11 84 16,25 25 21-16,-25-25 33 0,12 38 39 15,-12-6-17-15,-12-4-11 0,-7 1 7 16,-13-1 22-16,-12-3-7 16,-6-4-38-16,-13 0-27 15,-12-3-7-15,-19 0-16 0,-20-1 1 16,-11 1-33-16,-20-8-12 0,-12 5-29 16,-19-8 7-16,-13 0-20 15,-5-4 7-15,-1 4-4 0,6 0-3 16,-6-3 3-16,7 3 0 15,5 0 4-15,8-3-16 0,11-1 16 16,20 1-8-16,5-1 4 0,14-3-56 16,11 0-80-16,14 7-91 15,12-7-103-15,19 0-124 0,18-7-83 16,51 7-23-16</inkml:trace>
  <inkml:trace contextRef="#ctx0" brushRef="#br0" timeOffset="636">9007 1149 1064 0,'0'0'166'16,"0"0"41"-16,0 0-77 15,0 0 89-15,0 0-82 16,0 0-78-16,25 7-19 0,0-3-2 16,0-1-38-16,-25-3 2 15,38-7 6-15,-6 0-5 0,-32 7-24 16,37-21-43-16,-37 21 30 0,25-32 4 15,-25 32 23-15,7-32 3 16,-7 4-25-16,0 28 29 0,-32-25-6 16,1 4 33-16,6 18 3 15,-13 3-4-15,7 10-23 0,-7 4-13 16,13 1 10-16,25-15 0 0,-25 24 7 16,25-24-16-16,0 0-16 15,-7 32-162-15,7-32-137 16,0 0-33-16,19 14-51 0</inkml:trace>
  <inkml:trace contextRef="#ctx0" brushRef="#br0" timeOffset="963">8818 683 551 0,'0'0'130'0,"-6"25"-34"16,6-25-16-16,0 0 8 0,32 28-53 15,-1-14-25-15,0-3 35 0,-31-11-32 16,38 0 8-16,-6-4 10 16,-32 4 2-16,0 0-20 0,0 0 43 15,25-21-15-15,-25 21-18 16,12-36 32-16,-12 36 23 0,-25-31 13 15,-6 9-4-15,-1 5-37 0,-5 10-8 16,-1 3-17-16,0 8-10 16,7-4-21-16,31 0 6 0,-38 10 2 15,38-10-34-15,-31 22-171 0,12 2-108 16,12 1-130 0</inkml:trace>
  <inkml:trace contextRef="#ctx0" brushRef="#br0" timeOffset="1492">8070 849 673 0,'0'0'25'16,"0"0"5"-16,0 0 23 0,32 14-12 16,-32-14-8-16,0 0-6 0,25 32 49 15,-25-32-9-15,25 35 15 16,-25-35-23-16,19 32-3 0,-19-32-6 16,0 0-22-16,13 28 11 0,-13-28-11 15,0 0 31-15,0 0 60 16,0 32-27-16,0-32-49 0,-32 18-16 15,-12-4-11-15,0-7-13 16,0-7 23-16,0 3 7 16,0-3 22-16,0 0 29 0,6 4-45 15,-6 0 32-15,7 6-11 0,5 1 10 16,32-11 14-16,-44 35-31 16,19-3 23-16,0 7 20 0,0 3 49 15,6 1-10-15,-6-1-41 0,0 4-26 16,0-4-4-16,-7 1-21 15,-6-4-11-15,1-4 1 0,-14 0-20 16,-5-6 1-16,-1-8-22 0,1-11 14 16,-7 1-2-16,0-11-18 15,6-11 14-15,1 1-62 0,6-19-60 16,6-2-83-16,0-19-93 16,18-6-118-16,8-12-36 15,11 1 34-15,20 0-66 0</inkml:trace>
  <inkml:trace contextRef="#ctx0" brushRef="#br0" timeOffset="1771">8133 1651 1444 0,'38'7'103'15,"-38"-7"62"-15,0 0-84 0,25-42-40 16,0-1-13-16,0 8-38 16,7-7 29-16,-32 42-25 0,44-32-4 15,0 7 13-15,-44 25-7 0,44-7 10 16,-44 7 20-16,38 18 21 16,-38-18 2-16,25 46-17 0,-25-4-10 15,-7-3 0-15,-18 3-19 16,-12-3-11-16,-7-7-108 0,-13-7-242 15,-6-11-168-15</inkml:trace>
  <inkml:trace contextRef="#ctx0" brushRef="#br0" timeOffset="2056">7052 814 1102 0,'38'31'280'16,"-13"-2"-1"-16,0 6-29 16,-6-3-24-16,0 3-49 0,-7 4-20 15,1 3-7-15,-13-3-13 16,0 7-29-16,-13-3-32 0,-12-1-51 15,0-3-18-15,-13 0 9 0,-6-4-132 16,-6-10-169-16,-6 3-260 16,5-14-105-16,-5-7 30 0</inkml:trace>
  <inkml:trace contextRef="#ctx0" brushRef="#br0" timeOffset="2288">6688 170 1426 0,'0'0'179'0,"0"0"7"16,0 0 14-16,0 0-36 0,0 53-90 16,0 7-19-16,-7 15-34 15,1 6 5-15,0 7-40 0,6 1 25 16,-13 3-24-16,7-4-118 15,-7-7-178-15,1-7-110 0,-1-10-60 16,1-7 11-16</inkml:trace>
  <inkml:trace contextRef="#ctx0" brushRef="#br0" timeOffset="2488">6424 1057 1264 0,'0'0'304'0,"0"0"71"16,0 0-36-16,0 0-82 16,-26 36-66-16,1 3-59 0,-12 7-53 15,-7-1-38-15,-13 5-19 0,-6-4-15 16,0 0-7-16,-6 0-109 16,0-7-169-16,6-4-237 15,7-14-167-15</inkml:trace>
  <inkml:trace contextRef="#ctx0" brushRef="#br0" timeOffset="2673">6235 499 1800 0,'25'-11'221'0,"-25"11"-52"15,0 0-88-15,0 0-54 0,0 0-21 16,0 0-82-16,0 0-252 0,0 0-268 16</inkml:trace>
  <inkml:trace contextRef="#ctx0" brushRef="#br0" timeOffset="3160">5801 722 1362 0,'0'0'199'0,"7"46"-29"16,-7 0 17-16,-7-1-36 16,-12 5-79-16,-12 3-25 0,-13-7-17 15,-6-4-7-15,-13-3-23 0,-6-3-3 16,6-8-6-16,-6-7 3 15,12-7 9-15,1-7-3 0,12-3 0 16,0-11 24-16,12-11-24 0,32 18-7 16,-38-32-9-16,38 32 3 15,-25-32 10-15,25 32-7 0,0 0 13 16,0 0 6-16,0 0 10 16,38 15 1-16,0 9 6 0,-7 19 58 15,-6 10 48-15,-6 14-10 16,-13 7 10-16,-6 11-4 0,-25 7-17 15,-6 0-37-15,-19-4-12 0,-13 0-29 16,-13-13 0-16,-5-8-5 16,-14-14-24-16,1-18 2 0,-7-17 7 15,1-15-9-15,6-17-12 16,-1-21 8-16,7-18 4 0,13-11 8 16,6-17-12-16,12-15-7 0,13-3-8 15,19 1 6-15,12 6-2 16,20-4-26-16,18 1-95 15,6 3-130-15,7 0-166 0,12 0-128 16,7 0-25-16</inkml:trace>
  <inkml:trace contextRef="#ctx0" brushRef="#br0" timeOffset="3364">4928 139 1459 0,'37'-46'237'0,"-37"46"70"0,44-36-65 16,-12 12-57-16,-32 24-57 16,56-18-75-16,-12 7-22 15,0 8-9-15,-6 10-35 0,-38-7 13 16,38 21 4-16,-38-21-145 0,12 60-118 16,-24 0-196-16,-26 4-138 15,-19 3 27-15</inkml:trace>
  <inkml:trace contextRef="#ctx0" brushRef="#br0" timeOffset="4228">3388 531 1038 0,'0'0'178'0,"37"17"58"16,1 12-31-16,-13 3-24 0,-6 6-83 16,0 1-27-16,0 0-27 15,-7 4 21-15,1-1 4 0,-13 0-28 16,-6 1 16-16,-13 3-24 0,-6-7-7 16,-13 3-20-16,-12-3-2 15,-7-4 11-15,-6 4-28 16,-6-7 29-16,0-4-27 0,0-7 13 15,6-6 4-15,0-8-18 0,7-4 26 16,12-13-14-16,6-5-42 0,38 15 13 16,-44-56-7-16,25 3 6 15,13-7 7-15,12 0-2 0,13 0 30 16,12 7-18-16,1 3 13 0,-1 8 3 16,7 6-27-16,0 12 17 15,-1 2 13-15,1 12-25 0,0 6 19 16,-1 15-13-16,-37-11 3 0,32 32 25 15,-20 7-11-15,-12-1-4 16,-18 1 7-16,-8 4-11 0,-11 3 17 16,-7-4-17-16,-7-3 14 15,-5-4-2-15,-1-3-26 0,1-7 26 16,-1-4-21-16,7-7 24 16,0-7-4-16,-1-3-15 0,7-15 8 15,13 1-55-15,31 10-31 0,-44-46-18 16,6 0-10-16,19 3 53 15,7 4 30-15,12 39 5 0,-19-38 26 16,19 38-24-16,0 0 24 0,0 0-5 16,0 0 0-16,0 0 18 15,38 45-3-15,-26 1 65 0,-6 0 16 16,-12 0-21-16,-13-7-11 16,0 4-40-16,-12-5-2 0,-7-6-12 15,-6 0 3-15,-6-7 14 0,-7-4-22 16,1-7-11-16,6-7 25 15,-1-7-26-15,7-7 1 0,7-11-16 16,37 18-6-16,-38-56-25 0,25 10-13 16,20-7 35-16,11 4 18 15,8 10 2-15,11 0 12 0,7 14-17 16,0 11 11-16,7 0 22 0,-7 17-27 16,-7 11 27-16,-37-14 57 15,32 39-8-15,-20 0 35 16,-12 4-21-16,-19-1 12 0,-18 4 15 15,-7 7 4-15,-25 7 49 0,-13 7-11 16,-25 4 19-16,-6 10-57 16,-7-7-44-16,-5 1-16 0,-1-15-32 15,13-4-14-15,6-13 13 0,19-12-18 16,19-6-160-16,6-11-171 16,13-14-224-16,50 0-91 0</inkml:trace>
  <inkml:trace contextRef="#ctx0" brushRef="#br0" timeOffset="4430">2615 160 1178 0,'81'-14'161'16,"-5"-4"5"-16,-1 4-66 0,-18-4-29 15,-1 0-35-15,-5 8-25 0,-51 10-116 16,44-11-165-16,-44 11-116 16,0 0-38-16</inkml:trace>
  <inkml:trace contextRef="#ctx0" brushRef="#br0" timeOffset="4736">1213 983 1079 0,'0'0'203'0,"0"0"53"0,0 0-3 16,-32-7-47-16,32 7-84 16,0 0-46-16,0 0 29 15,0 0 8-15,0 0-13 0,-44 18-36 16,7 10-22-16,-7 11 5 0,-13 7 21 15,-6 10 4-15,0 15-29 16,-6 7 6-16,-12 10 14 0,-1 4-38 16,-12 0 5-16,-1 3-30 0,-5-10 0 15,5-4 0-15,14-10-11 16,12-11-4-16,6-10-134 0,19-15-169 16,44-35-198-16,0 0-89 0,0 0-52 15</inkml:trace>
  <inkml:trace contextRef="#ctx0" brushRef="#br0" timeOffset="4916">1439 2033 1961 0,'120'-18'265'0,"5"-10"-12"0,-5 3-85 16,-1 0-85-16,-12-6-27 0,-13 2-35 15,-6-3-56-15,-12 8-299 16,-13 2-350-16,-19-2-168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0:44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2116 0,'0'0'156'16,"0"0"48"-1,0 0 39-15,38 7-65 0,-38-7-82 0,31 11-34 16,-31-11-34-16,0 0-32 16,38 7-227-16,-38-7-135 15,0 0-316-15,0 0-98 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0:43.6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27511 237 938 0,'0'0'28'16,"0"0"2"-16,19-10 31 16,-19 10-7-16,37 7-11 0,1 10 2 15,6 8-11-15,0 3 35 16,6 4 1-16,-6 0 9 0,7 3-41 16,-7-3-12-16,0 3-5 15,-13-6 1-15,-31-29-40 0,32 32 58 16,-32-32 49-1,0 0 41-15,12 28-69 0,-12-28-37 16,-38 17 5-16,-6-9-9 16,0-1 0-16,7-11-11 0,-1-3-17 15,0 0-1-15,38 7 9 16,-37-28-21-16,18-8-39 0,6-3 22 16,1 4 17-16,5-4 17 15,1 4 11-15,6 35-7 0,-6-43 22 16,-13 19-3-16,19 24-5 15,-57-18-18-15,1 11 11 0,-1 11-15 16,1 3-7-16,12 7 11 16,6 3 18-16,6-2-17 15,32-15 6-15,0 0-13 0,-18 35 10 16,24-3-12-16,19-1 37 16,6-6-14-16,7 0-11 0,6-4-14 15,-6 0 17-15,0-3 19 16,-7-4-39-16,-31-14 8 0,31 11 9 15,-31-11 40-15,0 0-11 16,0 0 2-16,0 0-29 0,0 0 2 16,0 0 0-16,0 0 2 15,-18-36-20-15,-8 5-17 16,-5 2-2-16,0 1 15 0,-7 3 13 16,0-3-10-16,0-4 6 15,1 0-12-15,5 1 31 0,1 6-6 16,31 25 5-16,-32-32 16 15,32 32 21-15,-25-32-27 0,25 32 11 16,0 0-6-16,0 0-12 16,0 0 4-16,0 0-23 15,0 0 30-15,-25 11 125 0,6 10-9 16,7 11-26-16,-7 7-1 0,0 0-41 16,0 3-32-16,-6-3-37 15,6 0 16-15,-12-4-37 0,-1 1-191 16,-5-5-226-1,-14-2-249-15</inkml:trace>
  <inkml:trace contextRef="#ctx0" brushRef="#br0" timeOffset="444">26518 371 1050 0,'0'0'184'0,"-44"-7"23"15,44 7-52-15,-51-14-54 0,7 4-57 16,7-4-33-16,37 14 13 16,-44-18-11-16,44 18 2 0,-44-21-24 15,44 21 56-15,0 0-79 0,-25-46-42 16,25 3-7-16,12 12 47 15,-12 31-20-15,57-36 26 0,-1 15 17 16,-5 14-42-16,-1 7 28 16,-12 7 35-16,-38-7 16 0,37 21-5 15,-37-21 118-15,13 43 81 16,-19-1-6-16,-20-10-16 16,-24 3-36-16,-13-3-46 0,-18 3-27 15,-20-6-22-15,-12-5-17 16,-19 1 5-16,-13-7 25 0,-6-4-47 15,-6-4-8-15,-6 1-1 16,12-7-20-16,0-4 4 0,13 0-8 16,18 0 0-16,20-4 0 15,6-3-82-15,12-4-172 0,13 4-198 16,12-7-247-16</inkml:trace>
  <inkml:trace contextRef="#ctx0" brushRef="#br0" timeOffset="912">23538 290 2313 0,'0'0'92'0,"0"0"52"0,0 0-21 15,0 0-53-15,0 0-26 16,0 0-62-16,0 0-203 0,0 0-328 16,38 7-125-16</inkml:trace>
  <inkml:trace contextRef="#ctx0" brushRef="#br0" timeOffset="1095">23576 29 2078 0,'0'0'235'0,"0"0"67"16,0-29 4-16,0 29-89 0,0 0-96 15,0 0-55-15,0 0-42 16,0 0-24-16,0 0-56 0,0 0-264 16,0 0-231-16,0 0-136 15,0 0-18-15</inkml:trace>
  <inkml:trace contextRef="#ctx0" brushRef="#br0" timeOffset="2128">27989 2368 1378 0,'0'0'235'16,"0"0"-24"-16,0 0-34 15,-7 53-51-15,20 14-23 0,6 4-6 16,6 7-48-16,13 3-17 16,6 0-37-16,-7 1 12 0,1-5-10 15,-7-6 13-15,1-4-7 16,-13-7-115-16,-13-7-211 0,-6-7-303 15</inkml:trace>
  <inkml:trace contextRef="#ctx0" brushRef="#br0" timeOffset="3280">27681 2771 917 0,'0'0'167'0,"0"0"-50"15,0 0-49-15,0 0-30 16,0 0-31-16,0 0 31 0,0 0-16 15,0 0-25-15,0 0 32 16,0 0-29-16,37 53 46 16,-12-14 22-16,-6-4-32 0,-19-35 25 15,13 43-13-15,-13-43 57 16,-6 39 52-16,6-39-28 0,-44 38-50 16,-19-13-34-16,-13-4-15 15,-12-7-30-15,-6-3-7 16,-13-7 7-16,0-8 0 0,-6-10-10 15,-13-4-1-15,7-6-17 16,0-8-29-16,12-4-35 0,12-6-17 16,20 3 25-16,12 0 36 15,13-3 11-15,6 6 27 16,6 1 16-16,38 35-6 0,-44-35 0 16,13 10 50-16,31 25-32 15,-57-18 1-15,7 11-19 0,-7 14 14 16,1 11-14-16,5 7-13 15,-5 3 13-15,6 4 30 0,6 0 6 16,44-32-13-16,-63 46-23 16,63-46 25-16,-51 42 17 15,51-42-32-15,-25 46 5 0,25-46-3 16,0 0-18-16,25 42 11 16,19-13-5-16,13-15 6 15,6 0 6-15,-7-7-15 0,1 7 8 16,0-7-14-16,-7 4 9 15,-12-1-12-15,-38-10 12 0,37 15 11 16,-37-15-6-16,0 0 16 16,0 0 1-16,0 0-12 0,0 0-2 15,0 0 14-15,0 0 24 16,0 0-31-16,0 0-11 0,-63 17 8 16,13-10 1-16,0-7 11 15,6 0-5-15,-6-3 4 0,6 3-13 16,-7 3 19-16,7-3 12 15,0 4-5-15,44-4-26 16,-63 21 25-16,13 0 15 0,6 7 30 16,44-28-1-16,-56 57 9 15,12 0-34-15,6-4-9 16,6-4-13-16,-5 1 16 0,-1-8-6 16,38-42 1-16,-63 53-25 15,7-18-2-15,-1-10-4 0,7-7-5 16,6-11-1-16,0-4-24 15,0-6-81-15,44 3-115 0,-63-36-203 16,19-10-192-16,19-14-145 16</inkml:trace>
  <inkml:trace contextRef="#ctx0" brushRef="#br0" timeOffset="3480">25895 1983 1553 0,'70'-14'40'16,"5"-4"18"-16,7 0-2 0,-1 4-62 16,1 4 6-16,0-1-194 15,-13 8-146-15,-19 3-223 16</inkml:trace>
  <inkml:trace contextRef="#ctx0" brushRef="#br0" timeOffset="3677">25374 2555 2319 0,'0'0'195'0,"0"0"-17"15,0 0-22-15,0 0-59 16,0 0-41-16,0 0-32 16,0 0-46-16,0 0-199 0,0 0-246 15,0 0-314-15</inkml:trace>
  <inkml:trace contextRef="#ctx0" brushRef="#br0" timeOffset="3916">24707 2138 2099 0,'0'0'118'15,"0"0"79"-15,0 0 3 0,44 46 38 16,-6 18-102-16,0 10-73 15,-7 15-23-15,7 6-27 0,-7 4-102 16,-12 0-125-16,0-4-190 16,-13-10-290-16,-12-7-24 0</inkml:trace>
  <inkml:trace contextRef="#ctx0" brushRef="#br0" timeOffset="4536">24211 3018 2004 0,'-25'-53'103'0,"6"7"8"16,6-3-38-16,7-1-28 0,6 5-33 16,6-1-15-16,1 3-6 15,5 8-9-15,-12 35 8 0,44-39-18 16,-6 14 7-16,6 18 5 15,0 11 8-15,0 6 2 0,-6 12-1 16,6 2 21-16,-44-24-4 16,37 43-5-16,-12-4-13 15,-25-39 12-15,19 49 6 0,-25-7-3 16,-13-3-7-16,-19 0 19 16,-5-3-8-16,-14 2 22 15,-6 1-15-15,-6 0-13 0,6 0 16 16,-6 0 5-16,0 3-11 15,6 1 1-15,0-1-3 0,7 0-13 16,5 1 6-16,51-43-2 16,-56 60 12-16,18-7-5 0,0-7 31 15,38-46-9-15,-31 71-9 16,6-8 13-16,12-3-4 16,7 0 17-16,0 8-17 0,6 2-4 15,0 1-17-15,6 7 1 16,0 3 0-16,7 0 49 0,6-3-21 15,6-4 21-15,6 0 11 16,7-3-1-16,6-14 3 16,6-8 1-16,7-7-12 0,12-10-13 15,6-11-16-15,20-10-9 16,11-7-14-16,14-11-12 0,5-8-8 16,7-6 3-16,7-7 11 15,-1-14-3-15,0-11-3 0,-6-4-23 16,0-7-49-16,-6 4-45 15,-19 0-82-15,-13 7-30 16,-12 0-94-16,-26 7-120 0,-56 46-147 16,51-56-50-16</inkml:trace>
  <inkml:trace contextRef="#ctx0" brushRef="#br0" timeOffset="4816">24224 3965 2126 0,'0'0'58'0,"0"0"27"15,0 0 10-15,0 0-21 16,0 0-33-16,0 0-11 0,0 0-20 15,0 0 5-15,50 0-21 16,-50 0 22-16,44-3-8 16,-44 3 20-16,0 0-9 0,0 0-19 15,0 0-162-15,0 0-282 16,0-53-274-16</inkml:trace>
  <inkml:trace contextRef="#ctx0" brushRef="#br0" timeOffset="5223">23124 2213 1888 0,'0'0'204'0,"0"0"-59"16,0 0-82-16,0 0 29 15,-13 31-20-15,0 22-25 0,7 15-12 16,12 6-35-16,1 11 7 16,-1-1-7-16,-6 5-219 0,6-4-365 15,1-4-208-15</inkml:trace>
  <inkml:trace contextRef="#ctx0" brushRef="#br0" timeOffset="5600">22181 3117 2316 0,'-19'-31'25'0,"6"-1"22"16,7 0-32-16,-7-7-47 0,20-7-77 15,12-10-96-15,12-5-12 16,19 1 81-16,13 11 59 16,0 10 40-16,0 11-7 0,-7 14 24 15,-5 10-27-15,-1 11 22 16,-19 18 71-16,1 10-11 0,-13 8 60 15,-13-1 34 1,-6 4 57-16,0-4 31 0,-25-3-51 16,-13 0-56-16,-37-3-31 15,-26-1-33-15,-31-3-31 0,-6-8-7 16,-7-2-8-16,13-15-10 16,7-7-57-16,24-7-139 0,19-18-242 15,19-10-136-15</inkml:trace>
  <inkml:trace contextRef="#ctx0" brushRef="#br0" timeOffset="5827">22118 1979 2130 0,'0'0'199'0,"0"0"-72"16,0 0-86-16,0 0-28 0,0 0 14 16,-6 53-20-16,12 25 15 15,0 21-16-15,7 14-142 0,-13 14-139 16,-7 4-223-16,-5 3-101 16</inkml:trace>
  <inkml:trace contextRef="#ctx0" brushRef="#br0" timeOffset="6228">21527 3064 1727 0,'-13'-56'124'0,"7"-4"21"15,0-7-74-15,6-8-10 16,-6-6 7-16,6 0-29 0,-7-4-24 15,1-3-10-15,6-1-24 16,-6 8 22-16,-1 10 14 0,7 11 36 16,-6 14-33-16,6 46-10 15,0-42-28-15,0 42 18 0,0 0-19 16,0 0 19-16,0 0-11 16,0 0 15-16,-12 39-2 15,12 10 15-15,0 18-7 0,0 15-10 16,6 2 4-16,0 5 66 15,0 3-10-15,-6-4-5 16,7 0-12-16,-7-6 41 0,0-8 15 16,-7-3-18-16,-5-8-39 0,-13-3-5 15,-7-3-22 1,-12-11 0-16,-12-11-71 0,-1-7-123 16,-6-3-123-16,-6-11-153 15,13-14-184-15,-1-7 16 0</inkml:trace>
  <inkml:trace contextRef="#ctx0" brushRef="#br0" timeOffset="6456">20999 2184 1389 0,'0'0'72'16,"0"0"40"-16,38 15 121 15,-13 20-51-15,-13 21-28 0,7 12-50 16,-6 9-38-16,6 8-32 16,-7 3-17-16,1-3 1 15,-7-3-4-15,-6-5-39 0,-6-2-121 16,-13-5-214-16,-12-10-173 16,-1-7-14-16</inkml:trace>
  <inkml:trace contextRef="#ctx0" brushRef="#br0" timeOffset="6908">20653 2676 2024 0,'0'0'195'0,"0"0"-3"16,0 0-76-16,0 0-63 0,0 0-20 15,-37 17-30-15,-7 19 14 16,0 6-27-16,12 7 10 16,1-3 3-16,12-3-7 15,6-1-16-15,13-3 3 0,0-39-11 16,19 46-17-16,-19-46 8 16,50 35 2-16,-6-10 22 0,-44-25 13 15,44 18-9-15,-44-18 35 16,0 0 6-16,0 0 100 0,0 0-54 15,0 0-42-15,0 0-1 16,-37-18-13-16,-7 0 22 16,-13-3 9-16,-6 4 3 0,-6-5 18 15,0-2-11-15,6-8 15 16,13-3-17-16,0-8-23 16,6-6 14-16,6-4-14 0,13-4-9 15,0-3-12-15,18-4-9 16,1-3-15-16,6-11-25 0,13 1-27 15,-1-5-87-15,-6 5-110 16,7-1-118-16,-7 14-130 0,1 8-131 16</inkml:trace>
  <inkml:trace contextRef="#ctx0" brushRef="#br0" timeOffset="7359">19396 2679 1323 0,'0'0'150'16,"0"0"34"-16,6 39-31 0,-6-39-43 16,0 0-69-16,0 0-19 15,32 35 7-15,-32-35-40 0,0 0 27 16,0 0 54-16,0 0 28 15,0 39-29-15,0-39-36 0,-50 46-10 16,-7-3 4-16,0-5-19 16,1 1-12-16,-1 0-3 15,7 7 16-15,6-3-9 0,0 6 24 16,13 0-19-16,-1-3 10 16,7 4-9-16,6-1-19 15,7-3 15-15,-1-3 9 0,13-43 62 16,-19 53 42-16,19-53 1 15,-38 42-34-15,38-42-40 0,-50 28 27 16,50-28 2-16,-56 15 30 16,5-15-12-16,51 0-25 0,-50-29-15 15,12-17-6-15,13-10-25 16,13-18-18-16,18-15-10 16,0-6-3-16,19-8-42 0,7 4-97 15,5 4-149-15,1 14-193 16,6 6-218-16</inkml:trace>
  <inkml:trace contextRef="#ctx0" brushRef="#br0" timeOffset="7553">18774 2308 2180 0,'56'-32'76'16,"20"4"-21"-16,18-7-49 16,13-1 10-16,0 8-63 0,-7 3-353 15,-12 1-294-15</inkml:trace>
  <inkml:trace contextRef="#ctx0" brushRef="#br0" timeOffset="7795">17674 1806 2418 0,'44'-7'14'16,"0"18"-5"-16,-6 21-7 0,-7 21 20 15,0 24-10-15,-5 19-12 16,-8 10-37-16,-11 10-83 0,-20 5-233 16,-6-12-171-16,-6-10-9 15</inkml:trace>
  <inkml:trace contextRef="#ctx0" brushRef="#br0" timeOffset="8255">17385 2372 1681 0,'0'0'18'0,"-44"17"-27"0,12 19-6 16,1 13 15-16,0 4 30 15,12 7-16-15,0 0 7 16,6-7-55-16,-6-3 48 15,7-11-14-15,-1-4 0 0,13-35 11 16,0 0 0-16,0 0-48 16,0 0-28-16,0 0-7 0,0 0-25 15,0 0 68-15,-50-21 3 16,50 21 78-16,0 0 55 0,-44-39-20 16,44 39-9-16,-44-21-10 15,44 21-3-15,-50 7 7 16,-1 7 51-16,-5 4-1 0,-1 3 3 15,-18 4-34-15,-1-1-48 16,-18 1-15-16,0-4-17 0,-13-7 36 16,-6-3 55-16,0-7 3 15,6-8-40-15,6-3-20 16,13-11 24-16,13-10-23 16,12-7-11-16,13-15-17 0,12-10 4 15,19-7-22-15,13-4-36 16,25-3-93-16,12-7-158 0,26 3-224 15,12 4-168-15</inkml:trace>
  <inkml:trace contextRef="#ctx0" brushRef="#br0" timeOffset="8421">16467 2103 1893 0,'57'-14'16'16,"12"-4"14"-16,0-3-2 0,13 0-53 16,-13 7-331-16,0 0-263 15</inkml:trace>
  <inkml:trace contextRef="#ctx0" brushRef="#br0" timeOffset="8812">15084 2290 1937 0,'0'0'3'0,"0"0"-12"0,0 0 19 16,13 46 10-16,-1 0 2 15,1 4-36-15,-7 3 20 0,1 0 12 16,-14-4 4-16,-5-3 18 16,-1 0-9-16,-12-11 5 15,25-35-6-15,-38 36 30 16,38-36-18-16,-44 25-28 0,0-18 16 16,7-7 10-16,-14-4 7 15,1 1-16-15,0-1-22 0,-1 0-6 16,1 8 1-16,12 3-10 15,-6 4 21-15,0 6-7 0,13 8-27 16,31-25 29-16,-38 46-5 16,13-7-8-16,25-39-64 0,-31 42-204 15,31-42-251-15,-13 39-45 16</inkml:trace>
  <inkml:trace contextRef="#ctx0" brushRef="#br0" timeOffset="9072">16945 492 1432 0,'-76'88'377'15,"-18"4"38"1,-13 0-103-16,-6 3-125 0,-19 1-79 16,-6-8-62-16,-13 0-25 15,-6-3 1-15,0 0-94 0,6-4-196 16,6-3-229-16,13-4-251 16</inkml:trace>
  <inkml:trace contextRef="#ctx0" brushRef="#br0" timeOffset="9712">13255 2510 1559 0,'38'14'24'0,"0"3"-16"0,-1 5 11 15,7 6-30 1,0 7 42-16,0-3-13 0,-6 7 36 16,-7-4-13-16,-18 0-12 15,-7 1-35-15,-18-4 24 0,-20 6 11 16,-18-6-40-16,-19 4-86 16,-7-5-277-16,-12 1-134 0</inkml:trace>
  <inkml:trace contextRef="#ctx0" brushRef="#br0" timeOffset="9896">12953 2813 1461 0,'-6'43'326'15,"-13"-4"-25"-15,-12-7-26 0,-1 6-109 16,-12-2-72-16,-6 6-64 15,-13 1-1-15,-18 2-111 0,-7 1-332 16,-13 0-403-16</inkml:trace>
  <inkml:trace contextRef="#ctx0" brushRef="#br0" timeOffset="10716">12155 1951 2570 0,'0'0'29'16,"0"0"-23"-16,25 21 7 15,-6 11-8-15,-6 14 88 0,-7 7-52 16,0 11 0-16,-6-1-12 15,-12 4-12-15,-7 4-9 0,-13 0-12 16,-18 0 6-16,-13-4 4 16,-18-4-11-16,-7-6-44 15,-13-8-30-15,7-13-22 16,-1-12 10-16,14-10-17 0,12-10 1 16,6-18-89-16,19-18 18 15,12-21 23-15,26-25-20 0,6-21 72 16,25-3 54-16,0 6 24 15,13 19 31-15,0 17-44 0,-38 60 28 16,50-43 22-16,0 29 55 16,-6 21-35-16,-12 21 51 0,-1 11 20 15,-12 14 101-15,-6 0-32 16,-13 4-5-16,-7-1-47 16,-18-3-43-16,-13-3-36 0,-12-4-27 15,-13-7 5-15,-6-7-25 16,-6-11 17-16,6-7-47 0,-1-7-4 15,8-11-43-15,5-10-35 16,7-10-60-16,6-12 15 0,12-3 63 16,7 8 52-16,25 31-3 15,-19-36 37-15,19 36-34 16,0 0 76-16,0 0-34 0,0 0 52 16,7 46 76-16,-1 0 40 15,-6 4-9-15,0-1-47 0,-6-3-18 16,-7 0-15-16,-12 0-64 15,-13-4 8-15,-6-6-30 16,-6-5-45-16,0-6-10 0,-7-7 68 16,1-8-209-16,5-10-23 15,51 0-46-15,-44-35 104 0,19-11 37 16,19-14 39-16,18 0 39 16,20 0 29-16,6 10 11 0,-1 8 33 15,14 17 9-15,-7 18 25 16,-7 11 24-16,1 17 122 0,-38-21 89 15,38 64 43-15,-19-4-69 16,-32 3-39-16,-25 11-92 0,-31 1-55 16,-31 6-22-1,-7-3-39-15,-19-4 6 0,7-7-25 16,5-7-76-16,1-14-121 16,19-14-101-16,12-14-226 0,19-11-86 15</inkml:trace>
  <inkml:trace contextRef="#ctx0" brushRef="#br0" timeOffset="10893">11275 1562 1653 0,'101'-35'-6'0,"6"0"-86"15,-13-1-92-15,-6 8-126 16,-13 7-193-16</inkml:trace>
  <inkml:trace contextRef="#ctx0" brushRef="#br0" timeOffset="11203">10282 2502 1824 0,'0'0'234'15,"0"0"-23"-15,-38-14-47 0,38 14-34 16,0 0-56-16,-31-3-40 16,31 3-34-16,0 0-5 0,-38 35 5 15,1 18 20-15,-1 14 21 16,-12 7-11-16,-1 11 38 0,-5 4 15 15,-7-1-14-15,-13 11-21 16,-12-7-30-16,-18 3 7 16,-8-6-25-16,-5-12 10 0,12-6-20 15,-6-11-70-15,6-3-164 16,7-11-173-16,5-11-294 0,7 0 101 16</inkml:trace>
  <inkml:trace contextRef="#ctx0" brushRef="#br0" timeOffset="11376">9622 4128 2087 0,'126'-39'97'0,"6"0"-49"0,6-10-18 16,7-8-34-16,-7 1-190 15,-12-4-316-15</inkml:trace>
  <inkml:trace contextRef="#ctx0" brushRef="#br0" timeOffset="12483">9195 1969 1161 0,'0'0'14'0,"0"0"27"16,31 10 124-16,1 12-23 0,-1 2-45 15,-6 5-49-15,-6 2-4 16,6 5-35-16,-6-1-3 16,0-3 32-16,-19 3-34 15,0 4 8-15,-19 4-5 0,-6-1 3 16,-7 0-56-16,-5-10-8 16,5-7-9-16,32-25 24 0,-37 18 21 15,37-18-79-15,0 0-18 16,-26-43-18-16,20-13 17 0,12-8 36 15,7-3 42-15,0 7 23 16,-1 10 51-16,-6 4 21 16,-6 15-2-16,0 31-14 0,0 0-23 15,0 0-18-15,-56 3 28 16,6 15-10-16,6 14-21 16,0 6 3-16,0 5 2 0,12-1-18 15,1-3 45-15,31-39 4 16,-13 46 4-16,7-11-6 0,6-35-39 15,25 36 24-15,13-15 7 16,6-7-12-16,0-7 20 16,0-3-39-16,-44-4 26 0,37 3 72 15,-37-3 106-15,0 0-42 16,0 0-100-16,0 0-13 0,-44-3-33 16,-6-1 3-16,0 1 6 15,0-4-10-15,-1-4 0 0,7-3-27 16,0-11-21-16,44 25-74 15,-44-42-10-15,13 3 49 16,31 39 51-16,-19-32-12 16,19 32 0-16,0 0 37 0,0 0-6 15,0 0 2-15,0 0 37 16,0 0-13-16,0 0 13 0,0 0-23 16,-13 46-15-16,7-11 16 15,6-35-18-15,-6 39 3 0,6-39 8 16,0 0 18-16,-32 35-31 15,32-35 6-15,0 0-38 0,-44 29 7 16,44-29 12-16,-37 3 12 16,37-3-12-16,0 0 18 15,-38-14-26-15,38 14 43 0,0 0-24 16,0 0-3-16,0 0-3 16,0 0 38-16,0 0-3 15,-25 35-11-15,12 4-12 0,7-3 14 16,6-36-3-16,-13 49-6 15,7-10 4-15,6-39 4 0,-25 39 7 16,25-39-33-16,-38 21-57 16,38-21-17-16,-50-3 8 0,19-12 16 15,31 15-8-15,-44-53 65 16,12 8 29-16,7-5 47 16,0 11 72-16,25 39 17 0,-38-35-65 15,38 35 41-15,-56-11 43 16,-1 25 48-16,-12 18-16 15,-13 11-3-15,-18 6-52 0,-20 4-49 16,-6-3-71-16,-12-1-12 16,6-10 1-16,6-4-2 0,20-14-9 15,5-6 0-15,19-12-8 16,13-10 0-16,13-7 8 0,12-14-3 16,6-8-13-16,13-17-109 15,0-10-128-15,6-15-227 16,12-7-146-16</inkml:trace>
  <inkml:trace contextRef="#ctx0" brushRef="#br0" timeOffset="12665">6869 1880 1781 0,'82'-31'200'0,"25"-5"-22"15,-1-3-87-15,14 1-59 16,-13 2-18-16,0 1-195 0,-19 7-273 16,-7 3-251-1</inkml:trace>
  <inkml:trace contextRef="#ctx0" brushRef="#br0" timeOffset="13087">5782 2566 1374 0,'0'0'219'15,"31"18"63"-15,-31-18 20 16,0 0-57-16,0 0-74 0,0 0-81 16,0 0-55-16,0 0-35 15,-38-4 18-15,7-3-13 0,31 7-45 16,-32-14-47-16,32 14-61 16,-18-32-47-16,18 32 59 0,0-49 72 15,12 13 13-15,-12 36 18 16,44-35-22-16,-6 14 72 15,0 14-17-15,-38 7-25 16,44 10 48-16,-44-10-14 0,0 0 62 16,18 57 37-16,-24-1-32 15,-25 8-30-15,-20 7-44 0,-11-1-10 16,-20 1-39-16,-19 3-213 16,1-7-275-16,-13-10-43 0</inkml:trace>
  <inkml:trace contextRef="#ctx0" brushRef="#br0" timeOffset="13612">5153 1340 1468 0,'0'0'20'15,"0"0"-2"-15,0 0 53 16,0 0 68-16,0 0-3 0,25 63-31 16,-6 22-55-16,6 0-6 15,-6 7-2-15,6 0-24 16,-6-4-26-16,0-3 4 0,-7-7 9 16,-5-11 3-16,-7-7-1 15,-7-7-21-15,-11-4 14 0,-8-6 0 16,-5-4 0-16,-13-8-17 15,-6 1 14-15,-7-3 24 0,-6-5-6 16,0 1-20-16,7-4-18 16,-1 4 16-16,13 0 21 0,7-1-23 15,11 8-14-15,8 0 29 16,-1 7 18-16,6 3-22 16,7 1 11-16,-7-1 24 0,7-3 56 15,-7 0 8-15,-12-4-13 16,0 1-14-16,-6-5-5 0,-1-6 33 15,-5-7-29-15,-1-8-29 16,0-6 53-16,7-8 17 16,-7-3-34-16,13-14-32 0,0-14 2 15,6-18-19-15,13-25-18 16,6-24-17-16,6-19-15 0,19-6-13 16,7 7-8-16,5 7-104 15,1 18-213-15,0 17-214 0,-1 18-120 16</inkml:trace>
  <inkml:trace contextRef="#ctx0" brushRef="#br0" timeOffset="13867">3638 1941 1699 0,'57'-11'83'0,"-13"22"47"0,-6 20 9 15,-7 15 32-15,-6 11-61 16,-6 3-57-16,-13 7-14 0,-12 4-23 16,-7 3 1-16,-12 4-73 15,-12-1-133-15,-14-6-162 16,1-4-149-16,-7-10 5 15</inkml:trace>
  <inkml:trace contextRef="#ctx0" brushRef="#br0" timeOffset="14304">3450 1859 1298 0,'0'0'50'16,"0"0"19"-16,50 36-14 0,-50-36 34 15,25 53 1-15,-6-4 33 16,-13 1-12-16,-12 3-53 0,0 0-22 16,-13 3-36-16,0 1 15 15,0-11 2-15,-6-4 29 0,6-10-74 16,19-32 19-16,-25 32 15 15,25-32 41-15,0 0-2 16,0 0-21-16,0 0-21 0,-38-50-3 16,13-6 3-16,0-12 0 15,12 1-3-15,1 7-10 0,-1 11 31 16,7 6-13-16,6 43-17 16,0 0-16-16,0 0 30 0,0 0 15 15,0 0 40-15,-38 32-29 16,7 14 6-16,-1 18 9 15,-12 6-33-15,-6 8-4 0,-13 0 2 16,-6 0 9-16,-6-8-28 16,12-6-29-16,6-11-157 0,13-11-252 15,7-6-159-15</inkml:trace>
  <inkml:trace contextRef="#ctx0" brushRef="#br0" timeOffset="14465">3129 3029 1442 0,'76'-18'121'16,"-7"-6"-57"-16,0-8 1 0,-6 0-41 16,-7-3-183-16,-12-1-213 15</inkml:trace>
  <inkml:trace contextRef="#ctx0" brushRef="#br0" timeOffset="14795">2414 1898 1186 0,'62'4'34'0,"-5"10"-30"16,-7 3-13-16,-6 8 43 16,-6 0 9-16,-38-25 9 15,13 56 5-15,-26-3 13 0,-12 4-30 16,-19-7-32-16,-6-5 12 16,-1-9 42-16,1-11 69 0,6-15-6 15,44-10 35-15,-44-21-34 16,6-21-44-16,19-15-45 0,7-17-37 15,12 0 0-15,12 3 7 16,1 4-23-16,6 14-133 0,0 10-179 16,-19 43-28-16,50-21-159 15</inkml:trace>
  <inkml:trace contextRef="#ctx0" brushRef="#br0" timeOffset="15527">2238 1099 932 0,'0'0'197'16,"0"0"30"-16,0 0-30 16,0 0-71-16,0 0-41 15,0 0-59-15,0 0-26 0,0 0 0 16,0 0-4-16,-44 18-8 16,6 17 19-16,0 22 5 0,0 14 7 15,7 14 3-15,0 10-13 16,-1 4-20-16,13-4-2 0,0-10 35 15,7-11-5-15,12-10-15 16,0-11-5-16,0-53-9 0,12 49 0 16,-12-49 43-16,0 0-11 15,0 0-8-15,0 0-33 0,0 0 61 16,0 0-37-16,0 0-7 16,26-53 4-16,-14 7-12 15,-12 46 12-15,0 0 13 0,0-42-26 16,0 42-25-16,0 0 33 15,0 0 13-15,0 0-17 16,-38 50 14-16,7-1-20 0,-13 4 15 16,-6-4 34-16,-1 1-31 15,1-8-9-15,0-3 26 0,6-14 14 16,6-7 43-16,38-18 10 16,-38 7 26-16,38-7-44 0,-25-36-44 15,25-13-25-15,19-11-10 16,0-14 25-16,12-8-26 0,7 5-2 15,0-1-82-15,0 11-125 16,-1 7-174-16,-5 7-72 16</inkml:trace>
  <inkml:trace contextRef="#ctx0" brushRef="#br0" timeOffset="15749">1741 96 1682 0,'6'-28'38'0,"-6"28"-35"15,13-32 8-15,-13 32 18 0,0 0-85 16,12-32-302-16,-12 32-166 15</inkml:trace>
  <inkml:trace contextRef="#ctx0" brushRef="#br0" timeOffset="16215">1527 951 1239 0,'0'0'16'0,"0"0"17"15,-25-32 6-15,25 32-86 16,0 0 37-16,0 0 3 0,0 0 29 16,-25 53-17-16,0 11 10 15,0 3 23-15,0 0-38 0,-7-3 31 16,-6 3-39-16,-6 0 51 15,-6 0-43-15,-6-3 2 16,-7-8 12-16,6-6 24 0,-6-15-35 16,13-7 13-16,0-13 11 15,50-15-27-15,-57-4 40 0,57 4 16 16,-44-53-18-16,19-11-33 16,19 1-5-16,18-1-30 0,1 15 50 15,6 6-53-15,-19 43 26 16,37-31-5-16,-37 31 2 15,44 0 0-15,-44 0 35 0,38 42-15 16,-13 7-25-16,-18 8 33 16,-14 7 3-16,1 3-36 15,-19 0 15-15,-7 0 29 0,-5-3-29 16,-14-8-38-16,1-3-84 16,0-10-95-16,0-8-91 0,-1-7-54 15</inkml:trace>
  <inkml:trace contextRef="#ctx0" brushRef="#br0" timeOffset="16456">874 690 1120 0,'25'-50'123'0,"6"1"13"15,7-1 7-15,0 8-58 16,-1 10-50-16,1 14-10 0,-7 15 26 16,-31 3-12-16,32 42-21 15,-26 15-23-15,-12 13-4 0,-19 12-37 16,-13-1-222-16,-12 7-62 16,-13 4-113-16</inkml:trace>
  <inkml:trace contextRef="#ctx0" brushRef="#br0" timeOffset="18747">0 1032 303 0,'0'0'88'0,"0"0"29"16,0 0-7-16,0 0 17 15,0 0-28-15,0 0-11 0,0 0-32 16,0 0-18-16,0 0-1 15,0 0 16-15,0 0 7 16,0 0 43-16,0 0-24 0,0 0 4 16,0 0 47-16,25 43-52 15,0-11 75-15,13-1-38 16,6 1 5-16,12 3-38 0,1 1-46 16,18 3-26-16,-5 0 27 15,-8-4-29-15,1 4 20 0,0-7-6 16,-13-4-16-16,-6-3 38 15,-44-25-18-15,38 28 38 0,-38-28 15 16,0 0 8-16,0 0 0 16,0 0-46-16,-6 35-26 15,6-35-12-15,-63 53 22 16,-6-7-17-16,6 7 9 0,-12 4-11 16,5 3-1-16,8 3 3 15,-1 1-24-15,12-4-26 0,1-3-141 16,6-8-269-16,13-6-210 15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1:06.3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6613 1453 1167 0,'0'0'186'16,"0"0"47"-16,0 0-39 0,0 0-52 15,0 0 56-15,0 0-63 16,0 0-56-16,0 0-1 15,19 43 17-15,-13-1-34 0,-6 4-3 16,0 4 23-16,-6 3-6 16,-19 0-31-16,-13 3-20 0,-19 1-20 15,-12-4-51 1,-6-7-159-16,-13-11-273 0,6-7-236 16</inkml:trace>
  <inkml:trace contextRef="#ctx0" brushRef="#br0" timeOffset="233">6236 697 2201 0,'0'-35'68'0,"0"35"100"15,0 0 6-15,0 0-57 0,0 0-67 16,0 0-14-16,0 0-40 16,37-14-97-16,-37 14-137 15,0 0-210-15,0 0-139 0,0 0-74 16</inkml:trace>
  <inkml:trace contextRef="#ctx0" brushRef="#br0" timeOffset="1897">5607 1015 1647 0,'0'0'187'0,"-37"-21"-64"16,37 21-4-16,-38-14-68 15,38 14-28-15,-57 10-23 0,7 19 13 16,0 10-7 0,-1 6-3-16,14 1-10 0,12 4 4 15,6-4-11-15,25 0 1 16,13-4 19-16,25-3 2 0,6-11-22 16,19-3-17-16,13-11 2 15,0-3 4-15,-1-11 15 16,-11 0 12-16,-8 0 32 0,-18 0-2 15,-44 0 45-15,0 0-65 16,0 0-10-16,0 0 11 0,-44-25 18 16,-25 11 24-16,-19 7-18 15,-12 7-14-15,-7 0-32 0,-13 3 9 16,1-3 9-16,0 0 6 16,-7-3-10-16,0 3 7 15,13-4-20-15,12-3-2 16,7-7-8-16,12 0 26 0,13-7-8 15,19 3 12-15,12 0 2 16,38 18-21-16,0 0-58 16,0 0 17-16,0 0 13 0,0 0 20 15,0 0 22-15,0 0-7 16,38-17-14-16,6 10 5 0,0 7 23 16,-44 0-4-16,57 10-10 15,-20 1 0-15,-37-11-15 16,0 0 5-16,44 7 42 0,-44-7 7 15,0 0 14-15,0 0-2 16,0 0-11-16,0 0 43 16,0 0 26-16,0 0-13 0,0 0-39 15,0 0-36-15,0 0-11 16,0 0-10-16,0 0-4 16,0-39 4-16,0 39 0 0,-6-39 6 15,6 39-6-15,-6-35-7 16,6 35 2-16,-7-39-9 0,7 39 11 15,0 0 8-15,-6-32 9 16,6 32-8-16,0 0-12 16,0 0-14-16,0 0 2 15,0 0 10-15,0 0-6 0,0 0-14 16,0 0 2-16,0 0-19 16,0 0 22-16,0 0 6 15,0 0 17-15,0 0 7 0,0 0-10 16,0 0-28-16,0 0 0 15,0 0-9-15,0 0-24 0,0 0 26 16,0 0 4-16,0 0 13 16,0 0 0-16,0 0-5 15,0 0 26-15,0 0-9 0,0 0-4 16,0 0 4-16,0 0-5 16,0 0-43-16,0 0-33 15,0 0 49-15,0 0 23 0,0 0 31 16,0 0-85-16,-38-32 18 15,38 32-5-15,0 0 42 16,0 0 17-16,0 0-11 0,0 0-6 16,0 0-5-16,0 0 14 15,0 0 8-15,0 0-4 0,0 0-4 16,0 0-2-16,0 0-5 16,0 0-19-16,0 0 63 15,0 0-10-15,0 0-42 16,0 0 28-16,44 43-22 0,-44-43 25 15,0 0-18-15,0 0 14 16,32 42 10-16,-32-42-4 16,0 0-30-16,0 0 12 0,0 0 25 15,0 0 12-15,0 0-29 16,0 0 0-16,0 0 0 0,0 0-5 16,0 0-18-16,-50 46 25 15,50-46 23-15,-51 28-29 0,51-28-1 16,-44 18 5-16,44-18-5 15,0 0 26-15,-44 7-9 16,44-7 11-16,0 0 2 0,0 0-25 16,-12-39 24-16,12 4-11 15,12-4-19-15,1 0 0 16,6 4 13-16,0 0-18 16,-19 35-10-16,25-39-1 0,-25 39 13 15,0 0-10-15,0 0 29 16,0 0 9-16,50-11-48 0,-50 11 37 15,50 14 3-15,-50-14-20 16,38 36 20-16,-38-36-11 16,0 0-12-16,38 45 12 0,-38-45-10 15,25 43 31-15,-25-43 15 16,0 42-29-16,0-42 14 16,0 0-17-16,-44 46 17 0,0-14-5 15,0-7-16-15,-6-11 5 16,-1-7-12-16,7 0 10 15,0-7 2-15,7 4 17 0,37-4-11 16,-44 0 6-16,44 0 3 16,0 0-24-16,0 0 4 0,0 0 0 15,-38 3 3-15,38-3-3 16,0 0-3-16,0 0-1 16,-13 39 33-16,1-4 6 0,12 8 63 15,-7 6 55-15,1 4-14 16,-6 0-22-16,-1 0-28 0,-6 4 2 15,0-1 5 1,-18 1-23-16,-1-8-34 0,-19-3-20 16,-18-7-8-16,-13-14 0 15,0-7-11-15,0-11-23 0,0-11-74 16,12-7-100-16,7-13-93 16,13-8-95-16,5-18 3 0,14-13-86 15,12-15 16-15</inkml:trace>
  <inkml:trace contextRef="#ctx0" brushRef="#br0" timeOffset="2105">4268 457 1157 0,'0'0'67'0,"44"-18"84"15,-44 18-9-15,44-18-48 16,-44 18-37-16,51-21-46 0,-51 21 12 16,0 0-35-16,0 0-151 15,37-14-221-15,-37 14-81 0</inkml:trace>
  <inkml:trace contextRef="#ctx0" brushRef="#br0" timeOffset="2344">3326 36 1558 0,'-19'-46'79'0,"19"46"-61"15,0 0 252-15,0 0-56 16,31 43-46-16,7 20-66 15,12 29-31-15,7 7-34 0,12 14-20 16,0 0-26-16,0 0-11 16,-6-7-139-16,-13-3-242 0,-12-8-191 15</inkml:trace>
  <inkml:trace contextRef="#ctx0" brushRef="#br0" timeOffset="2768">2823 665 1820 0,'0'0'64'15,"0"0"-52"-15,0 0-15 0,0 0-1 16,0 0 16-16,0 0 24 15,25 46-17-15,6 14-3 0,-6 11-13 16,7 3 9-16,-1 4 22 16,-6 0 29-16,7-1 65 15,-13-2-53-15,0-1 52 0,-13 0-18 16,-6-3 5-16,-13-4-28 16,-18-4-29-16,-7 5-27 15,-31-12-11-15,-6-6-1 16,-26-1-14-16,-6-6 6 0,-19-5-17 15,-12-6 15-15,-25-4 0 16,-20-10-8-16,-11-7 4 0,-8-11-4 16,-5-11-5-16,-7-10-1 15,13-14-10-15,0-4 13 0,25-11 0 16,13-10-87-16,18-7-110 16,19-11-170-16,19-3-177 15,19-7 8-15</inkml:trace>
  <inkml:trace contextRef="#ctx0" brushRef="#br0" timeOffset="2988">692 1125 1436 0,'0'0'266'15,"38"24"-12"-15,-38-24-87 16,0 0-32-16,37 18-83 0,-37-18-11 16,0 0-45-16,0 0-33 15,0 0-178-15,0 0-234 16,0 0-185-16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1:48.3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 1869 0,'0'0'-310'0,"0"0"32"0,25-11-30 16,6 1-54-16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2:03.8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5920 208 1349 0,'0'0'10'0,"0"0"21"16,7 39 11-16,-7 7 5 0,6 14-16 15,-6 7-5-15,6 7-20 16,7 4 0-16,-1 0 5 0,1-4 2 15,-7-3-16-15,7-4 3 16,-1-4-44-16,1-10-199 16,-7-14-154-16</inkml:trace>
  <inkml:trace contextRef="#ctx0" brushRef="#br0" timeOffset="231">5719 897 1246 0,'0'0'214'16,"0"0"49"-16,-25 39-24 0,13 3-26 16,-7 4-49-16,-6 0-88 15,-13 0-19-15,6 0-45 16,-12-3 4-16,-6-4-123 15,0-4-191-15,6-10-209 0,6-8-101 16</inkml:trace>
  <inkml:trace contextRef="#ctx0" brushRef="#br0" timeOffset="426">5600 604 1779 0,'0'0'66'0,"0"0"18"0,0 0-49 15,0 0-39-15,0 0 14 16,0 0-72-16,0 0-82 0,0 0-166 16,0 0-210-16</inkml:trace>
  <inkml:trace contextRef="#ctx0" brushRef="#br0" timeOffset="1064">5286 604 1367 0,'0'0'115'0,"0"0"-36"16,0 0-43-16,0 0 38 15,-32 35-4-15,32-35-62 0,-44 50 20 16,6-11 9-16,1-4-51 16,-14 0 27-16,1 1-28 15,0-5 26-15,0-2-5 0,-7-5-26 16,19-2 22-16,38-22-14 16,-44 24 14-16,44-24 3 0,0 0-26 15,0 0 42-15,0 0-38 16,0 0 17-16,0 0 9 15,0 0-7-15,38 32-18 0,-38-32 30 16,44 14-14-16,-44-14 0 16,0 0 6-16,0 0-12 15,0 0 16-15,0 0 31 0,0 0-4 16,0 0 22-16,0 0-36 16,-13 43-8-16,13-43 21 0,-25 35-36 15,25-35 23-15,0 0-23 16,-44 28 16-16,44-28-16 0,0 0 0 15,-37 0 6-15,37 0-6 16,-44-39-81-16,12-7 41 16,13-3-34-16,0 0 67 15,1-1 7-15,5 11-13 0,13 39 21 16,0 0-29-16,-25-39 35 16,25 39-14-16,0 0 0 0,-63-10 41 15,19 17 2-15,-6 10 69 16,6 8 46-16,-7 3-2 0,1 4-33 15,-13-3-27-15,0 6-42 16,-12-7 31-16,0 0-19 0,-7-3-28 16,0-7-11-16,0-4-27 15,7-3 7-15,0-11-3 16,-1-4-11-16,7-10-20 0,6-7-156 16,13-4-196-16,0-7-215 15,18-3-58-15</inkml:trace>
  <inkml:trace contextRef="#ctx0" brushRef="#br0" timeOffset="1234">3777 445 1728 0,'50'-35'54'15,"1"-1"15"1,-7 4-18-16,12-3-51 0,7 7 10 15,12-1 2-15,-5 5-269 16,-1 3-218-16</inkml:trace>
  <inkml:trace contextRef="#ctx0" brushRef="#br0" timeOffset="1701">3004 752 973 0,'0'0'198'0,"-44"-3"2"16,44 3-25-16,0 0-78 15,-50-18-15-15,50 18-2 0,0 0-40 16,0 0-58-16,-26-49-19 16,26 49 7-16,13-53-12 0,-13 53-12 15,50-46 14-15,1 17 12 16,-7 12 13-16,-44 17-4 16,50-4 15-16,-50 4 14 15,0 0 8-15,0 0-18 0,0 0 8 16,25 46-5-16,-31-11 9 15,6-35-5-15,-38 46 35 0,-6-7-1 16,-6 0 40-16,-13 4 61 16,0 6 48-16,-12 11-38 15,-7 7-49-15,0 4-43 0,-6 0-28 16,6-1-28-16,1-6-13 16,5-4 2-16,13-14-5 0,13-11-144 15,50-35-232-15,-44 25-233 16</inkml:trace>
  <inkml:trace contextRef="#ctx0" brushRef="#br0" timeOffset="1897">2828 159 1692 0,'44'3'47'16,"12"-3"-5"-16,7-14-8 16,6 0-40-16,13-7-102 15,0-1-191-15,0-2-173 0</inkml:trace>
  <inkml:trace contextRef="#ctx0" brushRef="#br0" timeOffset="2264">2444 639 1034 0,'-50'50'118'16,"50"-50"36"-16,0 0-63 15,-19 42-15-15,19-42-30 0,0 0-19 16,0 0 24-16,0 0-27 15,0 0-7-15,44 14-17 0,-44-14-5 16,44-14 5-16,-44 14-11 16,38-42 11-16,-19-1 11 0,-19 43 33 15,0-49 117-15,0 49-8 16,0 0-75-16,0 0-30 0,-63 7-1 16,6 25 27-16,-5 17 35 15,-8 15 0-15,1 3 6 16,0 4-17-16,6 3-38 15,0 0-30-15,1-3-13 0,5-4-17 16,0-11-4-16,7-3 0 16,0-7-188-16,-7-7-365 0,13-14-287 15</inkml:trace>
  <inkml:trace contextRef="#ctx0" brushRef="#br0" timeOffset="2525">2149 0 2075 0,'44'10'142'16,"-44"-10"-2"-16,0 0-10 15,0 0-31-15,0 0-35 0,0 0-19 16,0 0-37-16,0 0 5 16,0 0-31-16,0 0-134 15,0 0-203-15,0 0-377 0</inkml:trace>
  <inkml:trace contextRef="#ctx0" brushRef="#br0" timeOffset="3152">1753 512 1462 0,'0'0'63'0,"0"0"70"15,0 0 23-15,0 0-77 16,0 0-59-16,0 0 5 0,-57 14-6 16,-5 11-11-16,-1 7-13 15,-6 7-9-15,12 3 8 0,0 4 29 16,13 0 33-16,7 3-2 15,5 1-2-15,13-1-18 16,7-3-12-16,6 0-2 0,6-7-10 16,6 0 4-16,-6-7-7 15,0-32 44-15,0 39-8 16,0-39 64-16,-25 31-39 16,-13-6 14-16,0-14-15 0,-6-8 32 15,0-6 7-15,7-11-16 16,-1-11-31-16,7-11-33 0,12-9-26 15,6-16 18-15,19-6-15 16,20-3-3-16,11-1 0 16,20 0-22-16,12 8-105 0,0 6-137 15,0 8-215-15,-12 10-172 16</inkml:trace>
  <inkml:trace contextRef="#ctx0" brushRef="#br0" timeOffset="3529">446 547 1912 0,'0'0'0'0,"0"0"3"0,0 0 105 15,-7 46 4-15,-11-3-41 16,-8-8-32-16,1 4-21 16,25-39-18-16,-44 39 13 15,44-39-9-15,-50 35 3 0,19-21 2 16,31-14 54-16,-44-3-16 16,44 3 3-16,-51-18 35 0,51 18 73 15,-37-18-33-15,37 18 7 16,0 0-30-16,-38-10-58 0,38 10-27 15,0 0 6-15,0 0-10 16,-38 32-22-16,13-1 14 16,12 5-5-16,20-1-109 0,5 4-209 15,-12-39-238-15,51 46-166 16</inkml:trace>
  <inkml:trace contextRef="#ctx0" brushRef="#br0" timeOffset="3693">439 1247 2391 0,'0'0'161'0,"0"0"-12"16,0 0-45-16,0 0-50 16,0 0-58-16,0 0-156 0,0 0-269 15,44 18-363-15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2:01.7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2228 586 514 0,'-13'-25'118'0,"13"25"-12"0,0 0-15 15,-12-31-33-15,12 31-13 16,0 0 29-16,0 0 2 16,-19-29-2-16,19 29-5 0,0 0 8 15,-19-28 12-15,19 28-42 16,-19-28-22-16,19 28 15 0,-31-36-21 16,31 36 40-1,-32-31-29-15,32 31-3 0,-38-32-11 16,7 7-32-16,31 25 28 15,-38-32 2-15,7 15 5 0,-1-1 9 16,32 18 2-16,-44-18-28 16,19 1 11-16,25 17 15 0,-37-18 14 15,37 18 1-15,-38-21-28 16,38 21-9-16,-38-18-15 16,38 18 19-16,-31-14-16 0,31 14 14 15,-38-18 7-15,38 18-15 16,-38-14 0-16,13 4-14 0,25 10 4 15,-44-18 30 1,19 11-1-16,-6-4-15 0,31 11-10 16,-44-10-7-16,12-1 8 15,32 11 13-15,-38-7 7 0,7 3-4 16,31 4-11-16,-38-3-22 16,7-4 22-16,31 7-9 15,-38-7 35-15,38 7-15 0,-38-4-4 16,38 4-4-16,-44-7-22 15,44 7-5-15,-44-3 18 0,0-1 6 16,7 4 35-16,37 0-19 16,-51 0-34-16,14 0 23 15,37 0-15-15,-44 4 10 16,44-4-5-16,-44 3 18 0,44-3-19 16,-38 0 6-16,38 0-7 15,0 0 7-15,-44 0-10 0,44 0 27 16,0 0-17-16,-44 4-6 15,44-4 6-15,0 0 0 16,-44 7 11-16,44-7-4 0,-44 10-17 16,44-10-12-16,-38 7 22 15,7 0 6-15,31-7 12 0,-32 15-23 16,32-15-7 0,-31 7 7-16,31-7 2 0,0 0 3 15,-25 14 0-15,25-14 0 16,0 0-5-16,0 0-10 0,0 0 12 15,0 0 17-15,-38 28-28 16,38-28 34-16,-25 28-20 0,25-28 6 16,-31 32-23-16,31-32 9 15,-32 32 24-15,32-32-5 16,-25 32-4-16,25-32-17 0,-31 32-3 16,31-32 8-16,0 0-4 15,-26 35 9-15,26-35 11 0,-25 35 0 16,25-35-18-1,-19 32 0-15,19-32 9 0,-18 32-19 16,18-32 35-16,-26 32 0 16,8-4-18-16,18-28-12 0,-26 32 9 15,26-32-21-15,-18 28 36 16,18-28 8-16,0 0-8 16,-19 39-20-16,19-39 19 0,-19 35-25 15,19-35 0-15,0 0-7 16,-13 39 14-16,13-39 12 0,-19 35 8 15,19-35 1-15,-18 43-30 16,18-43 5-16,-19 35-8 16,19-35 15-16,-7 39 25 15,7-39-9-15,-12 42-4 0,12-42-16 16,-6 39 8-16,6-39 0 16,0 43-7-16,0-43 1 0,0 49 1 15,6-13 33-15,-6-36-23 16,0 38-5-16,0-9-11 15,0-29-9-15,6 35 20 0,-6-35 0 16,0 39 22-16,6-11-14 16,-6-28-25-16,7 32 22 0,-7-32-14 15,6 28-4 1,-6-28 13-16,0 39 17 0,0-11-17 16,0-28-7-16,0 32 7 15,0-32-9-15,0 39 26 0,0-7-10 16,0-32-10-16,-6 35 15 15,6-35-32-15,-7 36 41 0,7-5-29 16,0-31-9-16,0 36 25 16,0-36-1-16,7 39-7 15,-1-11-22-15,-6-28 34 0,0 42-17 16,13-6 11-16,-7-5-12 16,0 1 6-16,0 0 0 0,7 0 5 15,-7 3-11-15,7-3 15 16,-7 0-14-16,7 0 7 15,-1-1-7-15,-5-2 0 16,-7-29 10-16,18 39 3 0,-5-8-8 16,-13-31-19-16,25 36 19 15,-25-36 0-15,32 39-4 0,-7-15-3 16,6-3-18-16,-31-21 28 16,38 29-8-16,-7-8 7 0,1 0 3 15,-1-3 2-15,-6-1-7 16,7 1 11-16,-7-4-3 0,6 0-19 15,1 1 4-15,-7-1-4 16,6-4 6-16,1 1 8 0,5-1-21 16,1-2 30-16,0-5-8 15,0 1 8-15,6-4-20 16,6 0 8-16,0-4-25 16,0 4 10-16,1-3 9 0,-1-1 0 15,0 0-3-15,1 1-27 16,-7 3 15-16,-7 0 27 0,1 0-2 15,-13 0-1-15,-25 0 9 16,44-4-8-16,-12 1 10 0,-7-4-26 16,6-7 2-16,1 3 15 15,5-7-22-15,1 4 22 0,6-3-5 16,0-5 2-16,0 1 8 16,0 0 0-16,0-4-10 15,0 1 4-15,-6-1 3 16,-1 4-7-16,7-4 8 0,-6-3-8 15,0-1 0-15,0 5-10 16,-7-5 15-16,7-3 1 0,-7 4-18 16,1 0 1-16,-7 0 18 15,0-4-10-15,0 4 12 0,-6-4-18 16,0 0 17-16,0-3-8 16,-1-4 7-16,1 0-1 0,-6 0-14 15,6 0 18-15,0-7-4 16,-1 4-13-16,-5-1 7 0,6 1-13 15,-7 0-3 1,1-1 27-16,-7 4-11 0,1 0 7 16,-7 4 3-16,0-4-4 15,0 7-1-15,-7 1-10 0,1-5 17 16,0 1-22-16,-1 0 4 16,-5 3 6-16,-1-4 9 0,1 5-6 15,-1-8 4-15,-6 3-14 16,19 36-10-16,-19-42 10 0,1 7 18 15,18 35-19-15,0 0 8 16,-19-39-17-16,19 39 38 0,0 0-43 16,-32-39-17-16,32 39-47 15,0 0-46-15,-31-35-85 16,31 35-36-16,-25-32-82 16</inkml:trace>
  <inkml:trace contextRef="#ctx0" brushRef="#br0" timeOffset="1408">2460 1088 474 0,'0'0'117'0,"0"0"6"0,0 0-56 16,0 0-29-16,0-28-9 15,0 28 2-15,38-14-28 0,6 6 11 16,6 1-31-16,19 7 17 15,7 0-9-15,18 4 16 16,0-1-4-16,7 5-3 0,0 2 15 16,-7 4-28-16,6 0 48 15,7 4 3-15,6 3-18 16,13-3-6-16,0 3 17 16,18 0-27-16,-5 4 2 0,5 0-11 15,7 0 57-15,0-1 23 16,12 1-47-16,13 0 9 0,7 3-30 15,5 0-7-15,13 1 0 16,13-1 28-16,6 4-32 0,13-1-1 16,-1 1 5-16,7 0-6 15,0 0 32-15,12 0-22 0,13 0-4 16,7 3 7-16,18-7-24 16,-6 7 20-16,6 1 3 0,0 3-20 15,0 3 47 1,6-7-47-16,1 11 23 0,6 0-9 15,-7 0 19-15,0 4-40 16,-12-1 35-16,0-3 1 0,-13-3-9 16,1-5 7-16,-7 1-9 15,0 0 6-15,-7-7-10 0,-12 0 12 16,-18-7-20-16,-7-1 29 16,-13-6-31-16,-6 0-1 0,-12-4 42 15,-13 0-42-15,-13-4 25 16,-6-2-2-16,-18-1-24 0,-7-4 45 15,-19-3-25-15,-13 4 3 16,-18-4-19-16,-6 0 8 0,-14-4-5 16,-18-3-5-16,-6 0 13 15,-38 7-6-15,38-11-26 16,-38 11 29-16,0 0-33 0,0 0-18 16,12-38-5-16,-12 38 8 15,-6-36-37-15,6 36 33 16,-25-35 10-16,25 35-19 0,-38-28-1 15,1 6 23-15,5 5 27 16,7 3-22-16,-6-1 17 0,-1 1 11 16,7 0-11-16,-6 4 32 15,31 10-34-15,-38-18 24 0,38 18-1 16,-38-14 23-16,38 14 1 16,0 0-5-16,0 0 14 15,-31-11-4-15,31 11 36 0,0 0-30 16,0 0-12-16,0 0-19 15,0 0 8-15,0 0-1 0,0 0 2 16,44 43 10-16,0-12-21 16,6 1 24-16,0-4-21 0,13 1 13 15,0-5-16-15,-6-2 31 16,-1-5-46-16,-6-3 28 0,1-3-4 16,-14 0-2-16,-37-11-5 15,44 7 13-15,-44-7 63 0,0 0 8 16,0 0 16-1,0 0-60-15,0 0-48 0,0 0-14 16,0 0 32-16,0 0 12 16,-56 39 9-16,-13-1-22 0,-7 5 14 15,1-1 5-15,-1 8-19 16,1 3 6-16,6-4-26 0,6-3-6 16,19 0-16-16,6-3-136 15,7-8-114-15,31-35-116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2:10.4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0 169 3210 0,'0'0'38'0,"44"-3"-23"0,19-11-1 15,13-11-44-15,5-7-90 16,7 0-220-16,13 0-298 0,-7 1-143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6:21.2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3381 138 1760 0,'57'-36'223'0,"6"8"-100"0,-13 3-69 16,7 4-28-16,-7 7-145 16,-12 0-459-16</inkml:trace>
  <inkml:trace contextRef="#ctx0" brushRef="#br0" timeOffset="-192">3752 516 673 0,'0'0'91'0,"0"0"-12"15,0 0-48-15,0 0 26 16,0 0 55-16,0 0-87 16,51-11 14-16,-51 11-30 0,50 14 127 15,-50-14-17-15,50 22 12 16,-50-22-46-16,50 35 87 16,-12 0-90-16,-38-35-29 0,44 46-20 15,-19-7-15-15,-25-39 16 16,32 43 85-16,-32-43-48 0,18 38-14 15,-18-38 35 1,-6 39 6-16,6-39-42 0,-37 43-25 16,-1-11-10-16,-12-8-13 15,-1-3-12-15,-5-3 10 16,-1-4-3-16,-6-3-6 0,7-8-1 16,-7-3 8-16,6-3 4 15,1-8-12-15,5-6 12 0,7-5-16 16,0-6-4-16,44 28-4 15,-37-49-4-15,37 49-24 16,-19-53 3-16,13 10 29 0,6 43 2 16,0 0 2-16,18-42 5 15,-18 42 3-15,44-25-4 16,-12 15-4-16,-32 10 0 16,44 3 12-16,-44-3 0 0,44 21-4 15,-44-21 0-15,44 36 0 16,-44-36 3-16,25 42 4 15,-12-7 31-15,-13-35 1 0,-26 50-19 16,-5-11-3-16,-13-11-4 16,0-7-13-16,-13 0 5 0,1-10-5 15,-1 3 5-15,1-7-5 16,12-10-5-16,0-4 5 16,6-11-20-16,38 18 7 15,-44-39-16-15,19 7 17 0,25 32 8 16,-25-35 7-16,25 35 0 15,0 0 0-15,0 0-6 16,-19-35-12-16,19 35 15 0,0 0-11 16,0 0 5-16,0 0 9 15,0 0-3-15,0 0 5 16,12 45 1-16,-5-9-6 0,-7-36 14 16,-13 46-7-16,-6-7-7 15,19-39 14-15,-50 42-14 0,6-7-4 16,0-13 4-1,6-5 6-15,1-10 8 0,37-7-14 16,-44 0-11-16,44 0 1 16,0 0 10-16,0 0-7 0,-26-39 2 15,26 39 5-15,0-35-12 16,0 35 15-16,0 0-6 16,44-14 10-16,-6 14-5 0,-38 0 2 15,44 25-10-15,-6-1-2 16,-38-24 3-16,44 39 17 15,-44-39-12-15,31 50 2 0,-31-50 7 16,13 46 6-16,-32-11-15 16,19-35 11-16,-63 42-20 0,0-10 17 15,0-11-8-15,1-3-4 16,-1-11-2-16,12-3 2 16,14-4-129-16,37 0-382 15,-44-36-317-15</inkml:trace>
  <inkml:trace contextRef="#ctx0" brushRef="#br0" timeOffset="320">2841 594 1599 0,'-44'14'131'16,"44"-14"-14"-16,0 0-38 15,0 0-72-15,-44 0-1 16,44 0 3-16,-57 14-3 0,13 11 70 15,0 7 38-15,0 10 21 16,-6 11 4-16,-7 14 11 0,1 7-59 16,-1 11-25-1,-6 0-32-15,7 7-19 0,-13-7-25 16,0-1 24-16,-1-13-10 16,8-4-12-16,-8-10-90 0,1-11-201 15,13-11-271-15,5-14-85 16</inkml:trace>
  <inkml:trace contextRef="#ctx0" brushRef="#br0" timeOffset="501">2187 1746 1264 0,'69'-4'143'0,"7"-3"-47"16,-1-7-83-16,1 0 10 0,-7-11-189 16,0 4-282-16</inkml:trace>
  <inkml:trace contextRef="#ctx0" brushRef="#br0" timeOffset="919">1766 975 1577 0,'0'0'134'15,"0"0"-41"-15,-44-24 0 16,6 13-43-16,38 11 11 16,-44-4-59-16,44 4 8 0,-37 0 15 15,37 0-29-15,0 0 4 16,0 0-21-16,0 0 24 16,0 0-3-16,0 0-16 15,0 0 16-15,44-28-5 0,-7 14 10 16,-37 14 2-16,38 14-16 15,-38-14 78-15,25 36 8 0,-6-1 6 16,-19 0 32-16,0 4-33 16,-6 0-23-16,-13 0-17 15,-19 7-34-15,-6 0 4 0,-19 3-9 16,-6-6-233-16,0-5-289 16,0-2-225-16</inkml:trace>
  <inkml:trace contextRef="#ctx0" brushRef="#br0" timeOffset="1128">1251 1131 1466 0,'0'0'417'0,"0"0"-73"16,12 49-168-16,-18 4-72 0,-7 4-46 15,-6-1-39-15,-6 8-19 16,-12 0-16-16,-1-4-292 16,6-14-295-16,1-7-151 15</inkml:trace>
  <inkml:trace contextRef="#ctx0" brushRef="#br0" timeOffset="1476">1075 1163 1475 0,'0'0'216'16,"0"0"56"-16,0 0-126 0,0 0-61 16,0 0-43-16,-57 7-17 15,19 0-17-15,38-7-3 16,0 0-12-16,-31 10 10 0,31-10-30 15,0 0-52-15,0 0 10 16,0 0 42-16,19-42 9 0,-19 42 18 16,44-42-11-16,-44 42 0 15,44-25 6-15,-44 25 28 16,0 0 39-16,31 7 45 0,-31-7 27 16,13 42-24-16,-20 1-28 15,-18 6-37-15,-6 4-29 16,-19 0-11-16,-13 4-5 15,0-8-323-15,-13-6-304 0,14-8-136 16</inkml:trace>
  <inkml:trace contextRef="#ctx0" brushRef="#br0" timeOffset="1701">666 873 1109 0,'0'0'220'16,"57"10"40"-16,-20 8-13 15,-37-18-70-15,44 46-35 16,-25 0-36-16,-13 7-33 0,-31 14-46 16,-19 7-27-16,-19 1 15 15,-18 6-200-15,-1-10-266 0,-6-8-161 16</inkml:trace>
  <inkml:trace contextRef="#ctx0" brushRef="#br0" timeOffset="2080">855 21 1643 0,'0'0'0'0,"0"0"36"15,0 0 11-15,-63 4-17 16,-6 28 32-16,12 28-8 16,-12 17 60-16,12 15-31 0,1 11-55 15,-1 3 129-15,7-4-83 16,12 1 6-16,0-11 26 15,7-8-62-15,0-13-2 16,-1-11 47-16,1-14 5 0,-1-14 5 16,1-14-42-16,-1-18 21 15,1-11-31-15,6-24-14 0,12-15-28 16,1-17-10-16,18-18 11 16,7-17 2-16,5-11-8 0,14-4-7 15,6 4-129-15,-1 10-213 16,14 8-409-16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9.8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63 484 0,'32'-10'8'0,"-32"10"-5"15,50-15-11-15,-12 5 17 16,-38 10-12-16,50-11 3 0,-12 1 0 16,0 6-6-16,-38 4 3 15,44-3 15-15,-44 3-12 16,37 0-9-16,-37 0 9 0,0 0 0 15,0 0 0-15,0 0 0 16,0 0-49-16,0 0-121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2:08.8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5279 201 820 0,'0'0'93'0,"0"0"56"15,0 0 1 1,0 0-29-16,0 0-40 0,0 0-25 15,0 0-16-15,0 0-59 16,0 0 49-16,0 0-48 16,0 0 28-16,-18 32-38 0,18-32 52 15,-32 39-30-15,1-4 1 16,6-7-6-16,-7-3 11 0,-12 0 8 16,6-7 18-16,-6-4-15 15,13-7-15-15,0-4-27 16,31-3-16-16,-32-17-2 0,32 17-15 15,-25-36 44-15,12 8 24 16,13 28-20-16,0 0 52 0,-18-39-25 16,18 39 26-16,0 0-22 15,0 0-27-15,0 0 20 16,-38 0 0-16,0 11 13 16,7 10-9-16,-7 11 25 0,7 3-13 15,-1 0 9-15,7 8-11 16,0-4-13-16,6 3 17 15,0-3 5-15,7 3-20 0,12-6 6 16,0-1-8-16,6-3 20 16,-6-32-32-16,12 28 8 0,-12-28-5 15,0 0 0-15,0 0 6 16,32 14 11-16,-32-14-35 0,0 0 36 16,0 0-29-1,25-28 11-15,-25 28 39 0,6-32-33 16,-6 32 29-16,0 0-4 15,-6-28-26-15,6 28 6 0,0 0-11 16,-31 0 8-16,-1 14 0 16,32-14 3-16,-38 42-19 0,1-3 30 15,12-3-20-15,-1 3-2 16,8-4 0-16,18-35-9 0,-19 35 1 16,19-35 19-16,0 0-11 15,0 0 28-15,0 0-12 0,0 0-19 16,0 0 6-1,0 0-40-15,-13-28 14 0,13-7-10 16,-6-11-35-16,6 0 54 16,0 0-22-16,-6 3 47 0,-13 8-6 15,19 35-44-15,-25-35 48 16,25 35-17-16,-44-25-7 0,0 11 27 16,12 10-33-16,-6 8 32 15,38-4 2-15,-50 10-33 0,12 1 27 16,38-11 8-16,-31 11-7 15,31-11-14-15,0 0 90 0,0 0-2 16,-50 21 11-16,50-21 20 16,-25 25 70-16,25-25-11 15,-44 28-35-15,6-7-51 16,-12-3-28-16,-7-4-39 0,-6-4-3 16,-6-2-7-16,-13-5-9 15,-6 1 4-15,-12-4 6 0,-1 0 4 16,-6 0-19-16,0-7-6 15,1-1 11-15,11 1 16 0,7-3-29 16,13-4 3-16,12-4-66 16,6-7-193-16,13-7-257 0,19 1-77 15</inkml:trace>
  <inkml:trace contextRef="#ctx0" brushRef="#br0" timeOffset="168">3079 166 1320 0,'63'-14'39'15,"0"-1"20"-15,13-9-23 16,-1 3-23-16,0-4 14 16,7 4-38-16,6-4-141 0,-12 4-196 15</inkml:trace>
  <inkml:trace contextRef="#ctx0" brushRef="#br0" timeOffset="1215">2325 219 963 0,'0'0'201'0,"0"0"51"0,0 0-61 16,0 0-41-16,0 0-65 15,0 0-39-15,0 0-12 16,0 0-15-16,0 0-32 0,0 0 3 15,0 0 10-15,0 0 15 16,0 0-15-16,0 0-6 0,0 0 6 16,0 0 6-16,0 0 11 15,0 0-43-15,0 0 20 16,0 0 22-16,0 0-19 0,0 0 30 16,0 0-37-16,0 0-15 15,0 0 30-15,-44 3 8 16,44-3-2-16,-50 21-11 0,50-21-26 15,-57 32 38-15,7 0 4 16,0-7-27-16,-1 3 20 0,-5 0 2 16,6 1-23-16,-13-1 28 15,6 0 17-15,-6 4 21 0,0-4-31 16,1-3-6-16,-1-4-2 16,-6-3-10-16,-1-8 14 0,1 1-19 15,-6-7-23-15,-1-4 34 16,1-7-4-16,12-4 6 15,7-7-89-15,12-6-154 16,44 24 2-16,-32-53 38 0,7 7 118 16,25 3 35-16,6 8-15 15,-6 35 34-15,38-32 40 0,0 14-53 16,6 11 34-16,0 0-7 16,6 14 25-16,-6 0-9 0,-6 4-15 15,-38-11 35-15,37 21-36 16,-37-21 62-16,0 0 38 0,19 46-30 15,-25-7-21 1,6-39-13-16,-50 46-2 0,-7-11 2 0,1-3-28 16,-7-11-11-16,0 0 7 15,0-6 20-15,7-5 9 16,5-6-50-16,7-4 21 16,13-7 10-16,31 7-17 0,0 0-16 15,-38-46 19-15,13 10 12 16,25 36-3-16,0 0-15 0,-6-35-9 15,6 35-1-15,0 0-5 16,0 0 25-16,0 0 10 0,0 0-26 16,-13 42 18-16,13-3 24 15,-6 0 0-15,0 4 8 0,-1-8 20 16,1 4-38-16,-7-11-11 16,13-28 5-16,-12 35-10 15,12-35 4-15,-38 25 15 16,7-11 5-16,31-14-43 0,-38-7 21 15,38 7-87-15,-31-42-68 16,12-8 17-16,12-6 38 0,7-8 45 16,0 4 49-16,7 11 75 15,-1 10-46-15,-6 39-5 0,0 0-6 16,0 0 171-16,0 0 42 16,0 0-39-16,-31 49-16 15,-13 8-66-15,0 6-49 0,-13-2-22 16,0 2-35-16,1-6-5 15,6-11-138-15,6-8-257 16,0-16-206-16</inkml:trace>
  <inkml:trace contextRef="#ctx0" brushRef="#br0" timeOffset="1388">590 14 2007 0,'38'10'15'16,"-38"-10"-2"-16,44 18-91 15,-44-18-131-15,44 28-160 0,-6 11-180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2:12.5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2261 0 409 0,'0'0'52'16,"0"0"37"-16,0 0-4 0,0 0-40 16,0 0-7-16,0 0-38 15,0 0 8-15,0 0 7 0,0 0-2 16,0 0-5-16,-25 10 11 15,25-10 5-15,-38 18 23 0,7 0-5 16,6 3 2-16,25-21-8 16,-32 42 3-16,7-3-18 0,6 0 29 15,1 4 19-15,-1-1 10 16,-6 4-37-16,6 7 56 0,6 3-10 16,1 8-47-1,5-4 6-15,-5 4 6 0,12-1-24 16,0 4-4-16,6 1-12 15,0 2 18-15,7 8-11 0,-1 7 18 16,7 0-3-16,6 7-27 16,-6-1 15-16,0 5-21 0,-6 3 64 15,-7-4-41-15,0 1 12 16,-6 3-16-16,-6 0 26 0,-13-4-22 16,0-3 26-16,-6-14-5 15,-6-4-14-15,6-11-13 0,-1-10-19 16,1-7 10-16,6-14-1 15,1-11 5-15,18-21-23 0,0 0 40 16,0 0-72-16,-26-3-69 16,26 3-37-16,-18-28 67 0,11-4 15 15,14 0 23-15,-1 4-6 16,-6 28 28-16,31-25-1 0,-6 11 11 16,7 14 2-16,-1 10-10 0,1 12 18 15,5 13 9-15,-5 7-5 16,-1 8 6-16,-6 13-10 0,1 8 2 15,-8 3 13-15,1 11-27 16,-6 7 26-16,-1 3 0 0,-5 11-7 16,-1 4 23-16,-6 10-11 15,0 0 10-15,-6 8-19 0,-7-1 11 16,1 7-2-16,-1 0-19 16,-6 1 7-16,7-12 47 0,-1-3-43 15,0-6 3-15,1-12-14 0,-1-3 8 16,-6-4-11-16,7 4 25 15,-1-3-9-15,7-8-8 0,0-3 7 16,-1 0-16-16,7-8-5 16,0-6 14-16,0-11-20 0,0-3 15 15,7-11 8-15,-1-7-12 0,-6-39 11 16,6 42-14-16,-6-42 22 16,13 39-15-16,-13-39-16 15,12 39 16-15,-12-39 19 0,13 46-32 16,6-11 27-16,-19-35-20 15,25 49-2-15,-6-3 19 0,-7-7-24 16,-12-39 16-16,26 43 1 0,-26-43 8 16,0 0-22-16,0 0 23 15,18 35-20-15,-18-35-3 0,0 0 32 16,0 0-7-16,0 0-15 0,0 0 8 16,0 0-19-16,0 0 11 15,0 0-6-15,0 0 12 16,0 0-56-16,0 0-136 0,0 0-130 15,0 0-211-15</inkml:trace>
  <inkml:trace contextRef="#ctx0" brushRef="#br0" timeOffset="816">1237 2576 1653 0,'0'0'113'0,"0"0"23"16,0 0-55-16,0 0-35 15,0 0-28-15,0 0-4 0,0 0-52 16,-25-39-28-16,12 7-60 16,7-7 23-16,6-6-17 0,0-8 28 15,6 0 33-15,13 0 15 16,0 3 40-16,6 4-3 15,6 11-12-15,-5 3 46 0,11 11-39 16,-5 7 6-16,5 7 0 16,7 10 9-16,-6 1 15 0,-7 6-40 15,7 1 26-15,-38-11-4 16,32 14 0-16,-32-14 14 0,0 0-14 16,25 21 39-16,-25-21 47 0,0 0 16 15,-7 21-76-15,-18 1 0 16,-6-1 21-16,-13 4-23 0,0-1-5 15,0 1 15-15,-6 0 11 16,6-1 11-16,0 1 3 16,6-7 31-16,7-4 19 0,-1-3 19 15,13-8-13-15,19-3-8 16,0 0-44-16,-25-10-24 0,25 10-8 16,-19-36-31-16,0-6 6 15,13-8 5-15,-6-6-8 0,-1-15-3 16,7-3-7-16,-7-4 3 0,7 7 16 15,-7 8-12-15,1 10-7 16,-1 3-4-16,-6 19-4 0,19 31-15 16,-12-29-75-16,12 29-107 15,0 0-85-15,-38-10-148 0,38 10-21 16,-31 7 25-16</inkml:trace>
  <inkml:trace contextRef="#ctx0" brushRef="#br0" timeOffset="989">1300 1466 1576 0,'31'-3'165'0,"-31"3"-2"16,0 0-34-16,0 0-46 0,0 0-48 15,0 0-38-15,0 0-176 16,0 0-209-16,0 0-95 15</inkml:trace>
  <inkml:trace contextRef="#ctx0" brushRef="#br0" timeOffset="2032">804 2502 1595 0,'0'0'14'16,"0"0"-14"-16,0 0 14 0,0 0-5 0,0 0-27 15,0 0 33 1,0 0 7-16,25 3-32 0,-25-3-21 16,0 0 12-16,0 0 24 0,32-7-36 15,-32 7 31-15,0 0 4 16,0 0-7-16,0 0-18 0,0 0 3 15,0 0 15-15,0 0-18 16,0 0 10-16,0 0 22 0,-32 4-21 16,32-4 30-16,-37 7-4 15,37-7-23-15,0 0-9 0,-32 7 38 16,32-7-22-16,0 0-15 0,-38 14 25 16,38-14-18-16,0 0 2 15,-31 21 25-15,31-21-25 16,0 0 6-16,0 0 0 0,0 0-4 15,0 0-6-15,0 0 59 16,0 0-29-16,0 0 10 0,0 0-14 16,0 0-10-16,0 0-37 15,0 0 15-15,0 0 34 0,0 0-47 16,0 0 25-16,0 0-14 0,0 0-22 16,0 0 11-16,0 0 16 15,0 0-25-15,0 0 41 0,0 0-40 16,0 0 23-16,0 0 21 15,0 0-15-15,0 0-54 16,0 0-4-16,0 0-10 0,0 0-7 16,6-32-48-16,-6-3 0 15,-6 0 4-15,0-8 15 0,-1 12 54 16,1 2 35-16,6 29 23 16,0 0 20-16,0 0 51 0,0 0 13 15,0 0 6-15,-31 46 9 16,18-3 6-16,1-4-5 0,5-1-37 15,7-2-20-15,0-8 22 0,0-28 5 16,7 28-28 0,-7-28 7-16,0 0-41 0,18 32 11 15,-18-32-6-15,0 0-1 0,32 7-1 16,-32-7-46-16,31-7 0 16,-31 7-20-16,0 0 22 0,19-35-7 15,-6 7 8-15,-7-1-27 16,-6 1 14-16,0 28 24 0,-6-35 29 15,6 35 9-15,0 0-5 16,0 0 15-16,-32-18-12 0,32 18 9 16,-37 3-5-16,5 8 12 0,32-11-7 15,-44 25-7-15,13-4 1 16,-1-3-8-16,32-18-10 16,-37 21 11-16,-1-7-6 0,38-14 6 15,-38 14-2-15,7-7-18 16,31-7 9-16,-32-3-7 0,32 3-20 15,-37-21-1-15,37 21 5 16,-32-36 8-16,7 1 9 0,0 7 19 16,25 28 10-16,-19-32 10 15,19 32 17-15,0 0-16 0,0 0-13 16,-25 0 39-16,25 0-26 0,-38 42 23 16,7 4-6-16,6-3-7 15,-1 2 35-15,8-6-41 16,5 4 16-16,-6-4-18 0,13-4-30 15,0 0 1-15,6-6-7 16,12 2-7-16,-12-31-83 0,25 36-182 16,0-12-151-16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2:39.75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6575 2438 407 0,'0'0'57'0,"0"0"39"15,0 0 17-15,0 0-15 0,0 0 19 16,0 0 4-16,0 0-3 15,0 0 0-15,0 0-3 16,0 0-68-16,0 0-12 0,0 0 23 16,0 0 20-16,-32-25-5 15,1 4-18-15,-1 4-23 16,-12-1 28-16,7 0-24 0,-13 1 27 16,6-1-32-16,0 0-36 15,0 1 25-15,-7-1 1 16,1 0-21-16,0 1-17 0,-1 2 5 15,7-2 24-15,0 3-7 16,0 0-15-16,7 3 1 0,-7-3 16 16,0 0 4-16,0 0-15 15,0-4-1-15,0 4-1 0,-7 0-7 16,1-1 21-16,0 1-26 16,-7 4 23-16,1-1 0 0,-1-3 1 15,1 3-14 1,-1 1 12-16,7-1 3 0,-7 4-12 15,7 0 5-15,0 0 3 16,6 0-14-16,0 0 0 0,0 0-7 16,0 3 18-16,-7-3 17 15,7 0-2-15,7 0-27 0,-7 3 1 16,6 1 5-16,0 3 2 16,-6-7 4-16,6 3 6 0,7-3 0 15,-13 4 13-15,6-1-19 16,-6 1-16-16,0 3 16 15,0 0-15-15,7 3 5 0,-7-3 10 16,-7 0 10-16,7 4-8 16,-12-1 12-16,5 1-18 15,-5 6-2-15,6-3 2 0,-7 1-12 16,0-5 23-16,1 4-1 16,-1 0-6-16,1-3 18 0,-1-1-9 15,13-3-9-15,-6 4-3 16,12-1-13-16,0 1 1 0,1 3 0 15,5-4 15-15,1 1 9 16,-1-4-1-16,-5 7 8 0,5 0-29 16,-5 4-3-16,-1-1 2 15,0 4 19-15,-12 1-12 16,6 2 14-16,0-6 11 0,-6 3-5 16,6-3-1-16,0-1-21 15,6 1 4-15,0-1-7 0,0-2 12 16,1 2-4-16,-1-3 16 15,0 0-4-15,-6 7-5 16,7-3-20-16,-14 3 5 0,7 0 16 16,-12 4-7-16,5-4 16 15,7-3 1-15,-6 3-10 0,6 0 4 16,0 0-17-16,6-3 0 16,38-11-2-16,-50 17 11 15,12-3 16-15,1 1 0 0,-1-1-22 16,-6 3 9-16,6 5-3 15,1-5-6-15,-1 1-2 0,6 3 15 16,32-21-7-16,-69 32 37 16,19 0-11-16,0-4-14 0,6 0 16 15,44-28-32-15,-57 43 21 16,57-43-8-16,-50 46-1 16,50-46 11-16,-50 60 5 0,18-11-24 15,13-3 6-15,0 4-20 16,7-1 25-16,-1-3-16 15,7-4 15-15,0 4-10 0,-1 7 5 16,1 0 11-16,0 4-22 16,6-4 22-16,-6 3-16 0,6-2-11 15,0-1 32-15,0 3-5 16,0 8-16-16,6-1 8 0,0 1 7 16,0 3-11-16,1 4 8 15,5-1 1-15,1 1-13 0,-1-4 6 16,7 0-6-16,-6-10 0 15,6-4 8-15,0-4-19 16,-7-6 4-16,7-1 7 0,-19-42 0 16,13 53 28-16,5-14-28 15,-18-39 3-15,26 53-23 16,-1-11 28-16,-25-42 1 0,31 54 0 16,-31-54-19-16,38 53 25 15,-7-8 0-15,-31-45-9 0,32 57-2 16,-13-11-7-16,-19-46-2 15,31 53 5-15,-6-11-8 0,-25-42-5 16,32 53 20-16,-7-10-7 16,-25-43-5-16,25 49 12 0,-25-49-1 15,31 57-16-15,-6-15 10 16,-25-42-13-16,32 50 13 16,-7-8 0-16,0-7 9 0,-25-35 6 15,44 43-12-15,0-8-8 16,-6-3 0-16,6-4-8 15,0-3 1-15,-13 0 6 0,7-4 6 16,-38-21 4-16,50 28-18 16,-6-7 26-16,-44-21 2 0,44 25-14 15,-12-11-7-15,-32-14 7 16,44 21-26-16,-44-21 26 0,44 22 9 16,-44-22 3-16,44 28-12 15,-13-3-5-15,-31-25-13 16,44 28-1-16,-44-28 6 0,44 39 13 15,-12-7 6-15,-32-32 3 0,44 39 0 16,-7-8-9 0,-37-31-11-16,44 36-1 0,0-5 16 15,-12-6-22-15,-32-25 39 16,44 36-9-16,-7-8-8 0,1-3-4 16,-38-25-6-16,44 35-6 15,0-3 9-15,-6-8 3 0,-38-24 0 16,44 39-7-16,-6-10 15 15,-38-29 10-15,37 38-13 0,-37-38-16 16,38 36 15-16,-38-36 0 16,38 32-14-16,-38-32-3 0,37 28 13 15,-37-28 7 1,0 0 5-16,0 0-3 0,44 39-15 16,-44-39 11-16,0 0 1 15,0 0-12-15,44 39 1 0,-44-39-14 16,0 0 22-16,51 28-1 15,-51-28-2-15,50 25 15 0,-50-25-20 16,57 17 5-16,-13-6-12 16,-44-11 15-16,50 14 11 0,-50-14-11 15,63 18-18-15,-19-4 15 16,-44-14-20-16,50 14 7 0,-6-7 6 16,-44-7 21-16,57 4-7 15,-20-1 1-15,1 1-4 16,-38-4-10-16,50 3 6 15,-6-6-6-15,0-1-17 0,-6 1 12 16,0-1 16-16,-38 4-5 16,44-4 8-16,-7 4 1 0,1 0-9 15,-38 0 0-15,44 0-23 16,-6 0 23-16,-38 0-9 0,44 0 26 16,-6-3-9-16,-7 3-18 15,7-4 6-15,-7 1 1 0,7-1-9 16,6 4 6-16,-6-3-9 15,-1-1-3-15,-5-3 25 16,-32 7 12-16,50-7-6 0,-12 4 29 16,-38 3-61-16,44-7-1 15,-7-1 0-15,-37 8 16 0,44-14-5 16,-6 4-3-16,-38 10 33 16,50-21-10-16,-18 3-6 15,-32 18-5-15,44-14-22 0,-6 0 10 16,-38 14 22-16,37-15-7 15,-37 15-22-15,38-21 19 0,-38 21-11 16,44-28 4-16,-44 28 7 16,44-28-21-16,-13 3 39 15,-31 25-34-15,51-32 4 0,-51 32 6 16,44-28 2-16,-44 28 13 16,0 0 9-16,50-25-30 0,-50 25 0 15,0 0 16-15,44-21-4 16,-44 21 21-16,0 0-21 0,0 0 0 15,38-32 14-15,-38 32-29 16,0 0-4-16,44-46-13 16,-44 46 7-16,37-46 31 0,-37 46-24 15,38-42 23-15,-38 42 14 16,44-39-13-16,-44 39-2 16,0 0-18-16,50-42 1 0,-50 42 0 15,44-39 26-15,-44 39-29 16,44-25 16-16,-44 25 0 0,44-25 7 15,-44 25 16-15,0 0-16 16,44-32-19-16,-44 32 12 0,0 0-20 16,44-35 28-16,-44 35 7 15,0 0-2-15,0 0-13 0,44-49 4 16,-44 49-4-16,0 0-29 16,44-39 26-16,-44 39 3 15,0 0 16-15,0 0-2 0,51-43-8 16,-51 43-17-16,0 0 8 15,37-39-14-15,-37 39 17 16,44-31 7-16,-44 31-7 0,0 0 5 16,51-39 1-16,-51 39 5 15,56-43-37-15,-18 12 17 0,-38 31 12 16,56-36 1-16,-12 4 0 16,-6 4 5-16,6 0-5 0,0-4 4 15,-44 32-8-15,57-53-15 16,-7 7-6-16,-6 4 5 0,-44 42-2 15,57-64 18-15,-20 11 13 16,-5 11-7-16,-13-1 16 0,6 4-8 16,-25 39-19-16,19-56 10 15,-1 6-25-15,-5 4 25 16,-7 4-13-16,1-4 8 16,-1 0 4-16,0 0-4 0,0-3-9 15,-6-4 12-15,7 3-3 16,-1-3-4-16,0 4 9 0,1 3-2 15,-1-4-11-15,-6 4 8 16,0-3-6-16,0 3-6 0,0-3 20 16,0 3-12-16,-6-4 10 15,6 1 8-15,-7-1 0 0,1 1-14 16,0 3-14-16,-1-4 6 16,1 1 5-16,0 3-11 15,-7 3 9-15,1-2 14 16,-1 6-14-16,-6 0 17 0,0 0-1 15,1 4-7-15,-1-4 7 16,0 0-19-16,6 0-14 0,1 7 12 16,12 32 10-16,-25-53-10 15,12 14 18-15,13 39-8 0,-19-56-21 16,7 13 14-16,-1-3 7 16,0 4 6-16,1 0-10 0,6 3 22 15,-7-4-34-15,0 1 27 16,-5-1 7-16,5 8-1 15,-6-4-13-15,19 39 1 16,-25-42 1-16,6 3-6 0,19 39 0 16,-25-42 0-16,6 6 0 15,7 8 8-15,12 28 6 0,-19-32 8 16,19 32-18-16,-25-32 9 16,25 32-5-16,-32-24-15 0,32 24-7 15,-38-25 5-15,13 11 5 16,25 14 7-16,-44-21-6 0,13 6 32 15,0 5-7-15,-1-1-7 16,32 11-13-16,-38-17 5 0,7 2-7 16,31 15 4-16,-38-21-4 15,38 21 11-15,-37-21-11 0,37 21-13 16,-38-18 0 0,38 18-193-16,0 0-274 0,-44 4-192 15</inkml:trace>
  <inkml:trace contextRef="#ctx0" brushRef="#br0" timeOffset="2764">3118 834 627 0,'0'0'104'15,"0"0"50"-15,0 0-69 16,0 0-30-16,0 0-28 0,0 0-35 15,0 0 28-15,0 0-25 16,0 0 25-16,44 25-18 16,-13-1-2-16,-6 1 0 15,7 0 11-15,-32-25-6 0,31 32 5 16,-31-32-10-16,32 28-8 16,-32-28 29-16,18 28-24 0,-18-28 27 15,-6 32-39-15,6-32 22 16,-44 35 3-16,0-10 4 15,-6 0-11-15,6-4 19 0,0-7-53 16,0-3 53-16,6-8-46 16,13-3 76-16,25 0-41 0,-31-7 19 15,31 7-37-15,0 0 7 16,0 0-20-16,-7-28 36 16,7 28-27-16,0 0 15 0,0 0-12 15,0 0 34-15,32-7-36 16,-32 7 33-16,0 0 13 15,0 0 27-15,25 42-28 0,-13-10 31 16,-5 7-22-16,-7-7-6 16,-7 3-12-16,1-3 35 15,-13 0-21-15,13-4-44 0,6-28 21 16,-31 39-17-16,-1-11 5 16,7-3 15-16,-13 0-53 0,1-8-207 15,5-3-160-15,1-3-40 16</inkml:trace>
  <inkml:trace contextRef="#ctx0" brushRef="#br0" timeOffset="3496">3520 25 512 0,'25'-25'63'0,"-25"25"6"16,0 0 7-16,0 0 43 15,-19 35-56-15,-6 11 22 0,-6 7-47 16,-7 7 42-1,-12-3-46-15,6 3-20 0,-7 0 10 16,-5-4-2-16,6-3-8 0,6-7-19 16,0-3 28-16,6-15-37 15,38-28 31-15,-44 32-34 16,44-32 35-16,0 0-61 0,0 0 5 16,0 0-2-16,0 0 6 15,0 0 22-15,-19-43 7 0,19 43 5 16,-6-38-20-16,6 38 34 15,0 0-29-15,0 0 22 0,0 0 16 16,0 0 11-16,0 0-19 16,0 0 35-16,-38 46-40 0,7-8 0 15,31-38 15-15,-32 50-25 16,32-50-15-16,-25 39-108 16,25-39-159-16,-31 35-103 15</inkml:trace>
  <inkml:trace contextRef="#ctx0" brushRef="#br0" timeOffset="3769">2514 724 787 0,'0'-39'102'16,"0"39"-79"-16,0 0-3 0,0 0-10 16,0 0 28-16,0 0-8 15,32 50-12-15,-1 3 6 0,1 7-17 16,-1 0-10-16,7 0 20 16,-1 4-17-16,1-8 20 0,-6-3-92 15,-7-7-158-15,-6-3-130 16</inkml:trace>
  <inkml:trace contextRef="#ctx0" brushRef="#br0" timeOffset="4328">2546 1021 454 0,'0'0'82'0,"0"0"-5"16,0 0-16-16,0 0 10 0,0 0-35 16,0 0 3-16,0 0-18 15,25 35 7-15,-25-35-12 0,25 32-13 16,-25-32 21-16,19 32-28 15,-19-32 7-15,0 0 6 0,0 0-1 16,0 0 14-16,0 0 1 16,0 0 0-16,0 0-23 0,0 0 17 15,19 28-14-15,-19-28-12 16,0 0 24-16,0 0-5 16,19 36 2-16,-19-36-7 15,12 31 7-15,1 1-12 0,-13-32 9 16,6 36 13-16,-6-36-11 15,0 35 27-15,-6-3-16 0,6-32 7 16,-44 42-4-16,-13-6-6 16,-12-5-16-16,-13-2-3 0,-6-1 57 15,7-7-9-15,-1-7 75 16,6-3 18-16,14-11 31 0,-1-11-5 16,12-3-31-16,7-7-31 15,13-11-31-15,0-7-19 0,12-3-46 16,6-8-9-16,7 1 18 15,12-4-23-15,7 3-29 0,12 4-35 16,0 4-55-16,6 7-118 16,7-1-131-16,0 12-59 15</inkml:trace>
  <inkml:trace contextRef="#ctx0" brushRef="#br0" timeOffset="4509">2275 1124 1267 0,'0'0'217'0,"0"0"-71"15,0 0-57-15,0 0-17 16,13 31-39-16,-13-31-38 16,0 0-22-16,0 0-230 0,0 0-141 15,19 32-128-15</inkml:trace>
  <inkml:trace contextRef="#ctx0" brushRef="#br0" timeOffset="4972">1628 1240 795 0,'0'0'140'16,"0"0"-6"-16,0 0-22 16,0 0-40-16,0 0-4 0,0 0-40 15,0 0 0-15,0 0-10 16,0 0 4-16,0 0-11 0,0 0-16 16,0 0 12-16,0 0 15 15,-31 43 40-15,-1 6 84 0,1 8-20 16,-7 6-7-16,0 8 30 15,1 3-55-15,5-7-16 0,1-3-21 16,-1-4-27-16,1-7-16 16,-1-4-27-16,7-6-48 15,25-43-201-15,-37 39-235 16,37-39-47-16</inkml:trace>
  <inkml:trace contextRef="#ctx0" brushRef="#br0" timeOffset="5154">1502 887 1337 0,'44'-21'51'16,"-44"21"-19"-16,57-32-2 15,-7 7-30-15,0-3 0 16,-6 7-210-16,-6-1-122 0</inkml:trace>
  <inkml:trace contextRef="#ctx0" brushRef="#br0" timeOffset="5671">1175 1162 835 0,'0'0'53'0,"0"0"30"0,-18 46-48 16,18-46 11-16,0 46-21 15,-7-10-29-15,7-36 32 0,-6 42-24 16,-13-7-8-16,19-35-31 16,-38 43-10-16,-6-11-9 0,7-15 23 15,-7-3 31-15,12-10-5 16,1-8 5-16,31 4-6 0,-38-21 45 15,38 21 5-15,0 0 2 16,0 0-60-16,0 0 17 0,0 0 11 16,0 0-20-16,0 0 10 15,0 0-13-15,44 39 12 16,-6 0 5-16,0 7 5 0,-7 3-4 16,0 1-15-16,-5-1 9 15,-8-3 20-15,-11 4 76 0,-14-4-9 16,-11 0-19-16,-14 0-1 15,-12-4-47-15,-6-3 56 16,-7-7 15-16,-6-4 14 0,1-7-7 16,-8-10 34-16,8-8-2 15,5-10-30-15,0-7 10 0,7-11-33 16,0-10-15-16,6-7-34 16,12-8-15-16,1 1 3 0,12-4 4 15,13 0-23-15,6-4-36 16,12 1-87-16,20 6-115 15,-1-3-138-15,13 11-88 0,7 10-154 16</inkml:trace>
  <inkml:trace contextRef="#ctx0" brushRef="#br0" timeOffset="5865">1175 2166 1632 0,'32'7'171'16,"6"-7"-46"-16,6-7-72 15,6-3-18-15,6-5-47 0,1 1 19 16,-7 4-168-16,-6-4-195 16,-6 3-131-16</inkml:trace>
  <inkml:trace contextRef="#ctx0" brushRef="#br0" timeOffset="6105">31 1152 2298 0,'0'0'46'0,"-31"-4"2"0,31 4 8 16,0 0-39-16,0 0-25 15,0 0-28-15,0 0-219 0,0 0-269 16,0 0-128-16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3:00.73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5391 6693 511 0,'0'0'21'0,"0"0"4"0,0 0-6 15,0 0-5-15,0 0-20 16,0 0 6-16,0 0 10 15,0 0-10-15,0 0 12 0,0 0 26 16,0 0-17-16,0 0-7 16,0 0-2-16,0 0-1 15,0 0 14-15,0 0-25 16,0 0 8-16,0 0-22 0,0 0 18 16,0 0 5-16,0 0-14 15,0 0 19-15,0 0 10 16,0 0-16-16,38 18-15 0,-38-18 29 15,0 0 1-15,38 7-15 16,-38-7-11-16,0 0-3 0,38 3 28 16,-38-3-19-16,0 0 11 15,37 4-29-15,-37-4 18 16,51 3 21-16,-51-3-2 16,44 4-25-16,-13-4 5 0,-31 0 16 15,44 4-28-15,-6-4-8 16,-38 0 31-16,44 0-6 15,-13 0-20-15,-31 0 13 0,38 0 19 16,-38 0-23-16,38 3-12 16,-38-3 37-16,0 0-9 15,37 0-23-15,-37 0 6 0,38 4 5 16,-38-4-3-16,31 0 7 16,-31 0-17-16,51 0 13 15,-51 0 16-15,44-4-23 16,-7 4-4-16,-37 0 15 0,44 0-4 15,-44 0 0-15,44-3-7 16,-6 3 3-16,-6 0 12 16,-1 0 0-16,0 0-18 0,1 0 3 15,-1 0 23-15,1 0-16 16,-1 0-13-16,7 0 9 16,-7 0 10-16,1 0-9 0,-1 0 0 15,1 0 17-15,-32 0-4 16,37 0-24-16,-5 3 9 0,-1-3 24 15,-6 0-12 1,7 0-26-16,-1 0 23 0,1 0 10 16,-7 4-17-16,6-4-12 15,1 3 10-15,-32-3 20 16,37 0-15-16,-5 0-19 0,-1 4 25 16,-31-4-10-16,32 0-4 15,-1 0 18-15,-31 0 12 0,31 0-20 16,-31 0-10-16,44 0 0 15,-44 0 8-15,44 0 11 16,-6 0-15-16,-38 0-2 0,50 3 23 16,-18-3-26-16,-32 0-9 15,50 0 14-15,-6 0 19 16,-12 0-8-16,-32 0-19 16,50 4 4-16,-12-1 2 0,-7-3 28 15,7 4-20-15,-1-1-11 16,7 4 16-16,0-3 15 15,0-1-32-15,7 1 10 0,-7 0 5 16,6-1 1-16,-6 1-2 16,0-1-4-16,0 1-3 15,0-1 10-15,-6-3-1 0,6 4-19 16,-7-4 25-16,1-4-4 16,6 4-16-16,0-3 21 0,0-4-8 15,0 3-1-15,6-3-12 16,-6 3-2-16,13-3 28 15,-7 4-12-15,13-1-2 16,-6 1 2-16,5-1 5 16,-5 1-22-16,6-1 2 0,-7 4 13 15,1-3 3-15,-7 3-7 16,7-4-7-16,-1 1 32 0,1-1-40 16,0 1 15-16,5-1 9 15,1 0 13-15,0 1-12 16,0-1-5-16,0 1-1 0,0-1 10 15,0-3-20-15,-1 4 22 16,-5-1-26-16,-7-3 31 16,1 0-8-16,5 4-22 15,-12-5 12-15,6 1 22 0,-12 0-39 16,6-3 10-16,-6 3 12 16,6 0-4-16,-6 0-24 15,-1-1 39-15,1 5-2 0,0-1-40 16,-38 4 15-16,50 0 28 15,-12-3-13-15,-38 3-22 16,50-4 31-16,-12-3 10 0,-1 0-34 16,1 0 10-16,0 0-2 15,0 0 4-15,-1 0-4 16,7 0 3-16,-6 0 15 16,0 0-33-16,-1 0 9 0,7 3 6 15,-6-3 21-15,0 0-24 16,-7 3-19-16,-31 4 48 15,44-10-26-15,-44 10-13 0,57-7 16 16,-13 0 1-16,-44 7-13 16,50-11-1-16,-50 11 41 0,50-10-19 15,-50 10-21-15,51-15-8 16,-51 15 28-16,56-10-19 16,-56 10-1-16,44-7 6 15,-44 7 20-15,44-11-14 16,-44 11-8-16,44-7 27 0,-44 7-5 15,0 0-9-15,51-11-15 16,-51 11 18-16,44-14-11 0,-44 14-10 16,44-10-11-16,-44 10 51 15,44-14-17-15,-44 14-30 16,0 0 0-16,44-18 44 0,-44 18-13 16,0 0 22-16,0 0-22 15,44-18 16-15,-44 18-10 16,0 0-20-16,0 0-9 0,0 0 20 15,31-42 10-15,-31 42-33 16,0 0 20-16,19-46 4 16,-19 46 7-16,19-43-36 15,-19 43 19-15,6-45 16 0,-6 45-52 16,13-46 49-16,-13 46-19 16,18-50 71-16,-18 50-11 15,19-49 7-15,-19 49-22 0,19-50-10 16,-13 8-18-16,7 6 1 15,-13 36 9-15,13-46 9 0,5 15-20 16,-18 31-6-16,13-46 24 16,6 10-14-16,-19 36-10 15,19-46-4-15,6 8-2 16,-13 2 21-16,7-3-19 0,0-3 12 16,0-4-9-16,0-3 7 15,-7 3 12-15,1-4-20 16,6-3-4-16,-7-3 9 0,7-1-21 15,0 0 9-15,0-3 9 16,-6 4-3-16,-1-1 48 16,-6 1-15-16,1-1-11 0,-1 8 1 15,-6-1-17-15,0 1-2 16,-6 3 6-16,6-4-26 0,-7 1 26 16,7-1 11-16,-6-3-38 15,0 4 36-15,6-4-14 16,-6 0 9-16,-1-4-3 15,1 1-17-15,0-1 3 0,-1 1 5 16,1-1-3-16,0 1-11 16,6 6-6-16,-6 1 12 15,6 3 11-15,0 3-8 0,0 5 3 16,0-1-18-16,0-4 7 16,6 8 15-16,0-4-19 0,0 4 15 15,1-4-20-15,5 0 4 16,1 0 27-16,-1-7-18 15,7 4-9-15,-12-4 29 0,11 0-30 16,-5 0 14-16,0 0 12 16,-1-7-29-16,1 0 29 15,-1-4-19-15,7 1 4 0,-13 3 11 16,13 3-12-16,-12 1-3 16,5 3 18-16,-6 7-36 0,7 4 11 15,-13 35 28-15,6-46-9 16,-6 10-11-16,0 36 13 15,7-45-11-15,-7 9 4 0,0 36-11 16,6-49 17-16,-6 10-4 16,0 4-9-16,0-4-4 0,0 0 11 15,6 3 7-15,-6 36-26 16,0-49 25-16,6 7-10 16,-6 6 22-16,0 36-18 15,7-42-22-15,-7 3 40 0,0 11-26 16,6-1 14-16,-6 29 1 15,0-38-17-15,0 13-4 0,0 25 21 16,-6-32-29-16,6 32 29 16,-7-35-7-16,7 35 0 0,-18-36 0 15,5 4 14-15,13 32-23 16,-31-35 3-16,5 7-14 0,26 28 34 16,-37-32-10-16,5 7-10 15,1 4 6-15,31 21-3 16,-38-28-7-16,7 10-6 15,31 18 13-15,-38-25 16 0,13 4-7 16,-7 4-2-16,32 17-4 16,-37-18-3-16,-1 4-4 0,13 0 3 15,-7 3-15-15,-5 0 19 16,5-3 0-16,-5 4 24 0,5-1-22 16,-12-3-9-16,6 3-10 15,1 4 3-15,-1-7 21 0,7 7 6 16,-7-7-29-16,0 7 43 15,0-7-53-15,1 3 41 16,5-3-15-16,-5 3 0 0,5-3 20 16,-6 0-37-16,7 0 13 15,0 0 9-15,-7 0-21 0,6 0 23 16,1 3-11-16,6-3 1 16,25 14 3-16,-44-14 10 0,6 0-10 15,7 7-6-15,6-4 13 16,25 11-7-16,-38-11-9 15,0 1 9-15,38 10 2 0,-38-14-11 16,13 7 32-16,25 7-23 16,-37-15-20-16,5 8 38 15,32 7-22-15,-44-14-3 0,6 7 14 16,7-4-27-16,0 4 32 16,31 7-8-16,-38-7-10 0,6 0 12 15,32 7-20-15,-37-10 6 16,5-1 24-16,32 11-30 0,-31-7 22 15,31 7-12-15,-38-11 4 16,38 11 11-16,-31-7-30 0,31 7 8 16,-32-3 29-16,32 3-13 15,-25-4-10-15,25 4 19 0,0 0-36 16,-38-7 25-16,38 7 3 16,-37-3-33-16,37 3 33 15,-38-4 3-15,38 4-18 0,-38 0 31 16,13 0-22-16,25 0-14 15,-44 0 24-15,13 0-19 16,-7 4 30-16,0-4-34 0,-6 0 16 16,0 0 11-16,0 0-25 15,-12 0 8-15,-7 0 3 0,0 0 2 16,0 0 23-16,0-4-48 16,7 4 23-16,-1-3 3 0,13 3-17 15,0-4 14-15,6-3-16 16,1 7 31-16,5-4-1 0,1 1-33 15,-1-1 19-15,7-3 11 16,25 7-25-16,-37-3 14 0,37 3 15 16,-38-7-25-16,38 7 3 15,0 0 18-15,-32-4-36 16,32 4 29-16,0 0-4 0,0 0 0 16,-31-3 12-16,31 3 2 15,0 0-34-15,0 0 20 0,-25-7 0 16,25 7-6-16,0 0 25 15,0 0-19-15,-38-4-19 0,38 4 35 16,-31-11-16-16,31 11-6 16,-38-7 12-16,0 0-10 0,7 0-5 15,-7 7 13-15,-6-3-24 16,6-1 10-16,-12 1 31 16,0-1-27-16,-7 1 9 15,1-1 19-15,-1 1-34 0,1-1 21 16,-1 0-4-16,-6 1-33 15,0-1 46-15,1 1-32 0,-8-1 17 16,8-3 14-16,-1 0-29 16,-6-3 14-16,6 3 1 0,0-4-8 15,0 0 25-15,6 1-31 16,1 3 23-16,-7-4-12 0,13 4-32 16,-7 0 49-16,-6 0-33 15,0 3 18-15,1-3 1 0,-1 0-15 16,-6 4 5-16,-1-4 7 15,1-1 0-15,-6 5 27 16,-1-1-52-16,7 1 32 0,-12-1-10 16,5 1-10-16,1-1 26 15,-1-3-9-15,13 4-20 0,1-1 25 16,5 1-9-16,13 3-18 16,0 0 23-16,0 0-19 0,6 3 18 15,1 1-8-15,5 3 10 16,-6 0 5-16,7 0-14 0,-7 3 9 15,1-2-3-15,5-1-26 16,-6 3 27-16,7 1 0 16,-7-4-4-16,1 4 22 15,5-4-25-15,-12 3 8 0,6 1 2 16,1-4-32-16,37-7 40 16,-51 10-45-16,14 1 61 0,37-11-42 15,-51 11 8-15,14-4 13 16,5 0-35-16,1 0 42 0,31-7-14 15,-38 7-3-15,7 0 22 16,-1-3-36-16,32-4 17 0,-37 7 5 16,5 3-35-16,1-3 34 15,6 0 8-15,25-7-29 16,-44 14 14-16,12-6 14 0,1 2-35 16,31-10 40-16,-38 14-27 15,7 0 0-15,-1-3 23 0,32-11-24 16,-50 21 6-16,12-3 3 15,-6-4-5-15,0 4 18 0,0-4-1 16,6 0-39-16,-6 0 40 16,7-3-21-16,-1 3-1 0,0-4 35 15,1 5-34-15,-1-1 13 16,-6-4 1-16,6 4-21 0,0 1 25 16,1-1-31-16,-1-4 34 15,7 1-13-15,-1-4-5 16,1 0 14-16,31-7-28 15,-38 18 30-15,0-11 4 0,1 3-31 16,-1 1 36-16,0 3-25 16,-6-3 5-16,6-1 15 0,1 1-26 15,-7 0 18-15,6-1 2 16,0-3-31-16,1 4 43 0,5-1-21 16,-6 1-21-16,-6 0 47 15,7 3-26-15,-7-4 9 0,0 1-9 16,0 0-9-16,0-1-1 15,6 1 26-15,-6-4-32 16,6 0 16-16,38-7 0 0,-44 10-10 16,44-10 24-16,-50 11-11 15,12 0-13-15,38-11 10 0,-37 17-25 16,37-17 30-16,-44 25-1 16,44-25-19-16,-44 35 29 0,44-35-4 15,-44 39-28-15,44-39 7 16,-44 50 29-16,44-50-14 15,-38 42-7-15,6-6 15 0,32-36-9 16,-37 42 0-16,37-42 16 16,-51 46-39-16,14-7 27 0,5 0-7 15,-5-4-10-15,-1 7 26 16,0-3-36-16,38-39 20 16,-56 67 6-16,12-3-22 0,6 0 43 15,6-1-32-15,7 8 12 16,0-7 9-16,13 3-34 0,-1 0 33 15,13 0-38-15,-6 0 38 16,6 0-21-16,0 0 1 0,0 4 32 16,0 3-40-16,-7 0 26 15,1 1-13-15,0-1-9 0,0 4 31 16,-1-1-28-16,1 1 14 16,-7-4 14-16,7 1-29 0,0-5 7 15,0-6 2-15,6 3 4 16,-7-3 2-16,7-4-15 15,0-4 18-15,0 4-31 16,0 0 37-16,-6 0-21 0,0 4-1 16,-1 0 12-16,7-4-10 15,0 0 25-15,7 0-39 0,-1 4 17 16,7-8 8-16,5 8-15 16,1-8 21-16,6 4-38 0,1 0 51 15,11 0-18-15,1-3-28 16,0 0 46-16,6-1-37 0,0 1 7 15,0-4 11-15,-7 0 3 16,1-4-40-16,0-3 32 16,0 0-18-16,-1-4-18 0,1 1 23 15,0-1-11-15,6-3 26 16,-7 3-16-16,14-3-7 0,-7 0-2 16,0 0 14-16,0-4 2 15,6 1 9-15,0-4-10 0,-6-1-22 16,0 1 37-16,0-7-1 15,-44-25-30-15,63 32 23 0,-13-4-11 16,-6-7 9-16,0 0 22 16,-6-3-53-16,-38-18 54 0,63 25-38 15,-6-7 1 1,-7-1 25-16,6-3-3 0,1 4-11 0,0 0 17 16,-1-4-59-1,-6 3 28-15,1 1 4 0,-7-4-40 16,-44-14 58-16,56 25-24 15,-56-25-1-15,57 25 29 0,-57-25-24 16,50 24 3-16,-50-24 12 16,0 0-23-16,57 39 1 0,-57-39 37 15,50 32-32-15,-50-32 9 16,0 0 20-16,63 35-15 0,-63-35 3 16,56 39-12-16,-56-39 1 15,70 43 6-15,-20-15 11 0,-50-28-30 16,63 35 57-16,-19-10-33 15,-44-25-16-15,56 25 42 16,-56-25-38-16,57 28-13 0,-57-28 43 16,0 0-9-16,56 28-18 15,-56-28 26-15,0 0-45 0,51 29 19 16,-51-29 26-16,0 0-45 16,50 46 28-16,-50-46 10 0,0 0-4 15,57 56-6-15,-57-56 2 16,37 50-23-16,-37-50 35 0,0 0-2 15,51 49-29-15,-51-49 2 16,0 0 44-16,50 39-59 0,-50-39 41 16,0 0 0-1,50 25-29-15,-50-25 37 0,0 0-9 16,63 24-33-16,-63-24 31 16,44 15 3-16,-44-15-11 0,0 0-24 15,57 14 39-15,-57-14-12 16,0 0-24-16,50 3 39 0,-50-3-27 15,0 0 26-15,0 0 7 16,50-7-29-16,-50 7 5 0,0 0-3 16,0 0-40-16,0 0-44 15,0 0-44-15,0 0-33 0,38-53-93 16,-38 53-122-16</inkml:trace>
  <inkml:trace contextRef="#ctx0" brushRef="#br0" timeOffset="876">1890 392 643 0,'0'0'101'0,"0"0"-71"16,0 0 12-16,0 0-8 15,32 0-9-15,-32 0 9 0,37 32 17 16,-5 10-11-16,-1 8-17 16,7 10-14-16,6 11 23 0,0 6 20 15,-6 5-11-15,-7 6 3 16,-6 0-1-16,-6 1 13 0,-19-1 23 15,-12 0-32-15,-7-6-29 16,-6-1 0-16,-7-7-15 16,-6-3-8-16,1-8 5 15,-7-6 17-15,6-8-17 0,-6-10-143 16,0-3-141-16,0-8-44 16</inkml:trace>
  <inkml:trace contextRef="#ctx0" brushRef="#br0" timeOffset="2054">2607 1237 504 0,'0'0'88'0,"-6"28"-18"16,6-28-8-16,0 0-2 15,0 0-27-15,0 0 1 0,0 0 2 16,0 0-20-16,0 0-1 16,0 0 4-16,0 0-27 0,0 0 28 15,0 0-30-15,25-25 24 16,-25 25-8-16,12-31 33 0,-12 31-6 15,0 0 9-15,0 0-2 16,-19-29-37-16,19 29 0 0,0 0 16 16,-31-3 5-1,31 3-17-15,-31 10-20 0,31-10-9 16,0 0 26-16,0 0-12 0,0 0-1 16,0 0 23-16,0 0 7 15,0 0-19-15,0 0 6 16,0 0-55-16,0 0-74 0,0 0-116 15</inkml:trace>
  <inkml:trace contextRef="#ctx0" brushRef="#br0" timeOffset="2785">1501 1163 427 0,'0'0'74'0,"0"0"-6"0,0 0-27 15,0 0-15-15,0 0-17 16,0 0 19-16,0 0 14 0,0 0 19 16,0 0 34-16,-44-22-12 15,44 22-53-15,-13-31-19 0,13 31-30 16,6-43 19-16,13 11-25 16,-19 32 14-16,38-24 7 0,0 13 19 15,-7 7-29-15,-6 4 25 16,-25 0-11-16,32 22 19 15,-32-22 7-15,12 31 28 0,-12-31 2 16,-12 54-5-16,-13-5-18 16,-7 4-19-16,-12 4 8 15,-19 6 3-15,0 4 6 0,7-3-13 16,-1-4-18-16,7-7 11 16,6 0-2-16,6-11-5 0,38-42-124 15,-44 43-175-15,44-43-87 16</inkml:trace>
  <inkml:trace contextRef="#ctx0" brushRef="#br0" timeOffset="3010">1124 929 1158 0,'0'0'39'16,"0"0"-31"-16,0 0 37 0,50 11 2 16,0-22-31-16,7-20-25 15,-1-5-17-15,1-3-69 16,-13 0-91-16,0 4-78 0,-6 7-81 16</inkml:trace>
  <inkml:trace contextRef="#ctx0" brushRef="#br0" timeOffset="3365">1010 1449 884 0,'0'0'64'15,"0"0"7"-15,0 0-19 0,0 0-7 16,0 0-37-16,38 21 14 15,-38-21-9-15,38-11-7 0,-38 11 1 16,38-21-5-16,-38 21 3 16,25-39-18-16,-25 39 16 0,19-46-3 15,-7 11-13-15,-12 35 26 16,0-46-9-16,0 46 45 16,0 0 45-16,-6-32 4 0,6 32-43 15,0 0-43-15,0 0 54 16,-44 43-32-16,6 13-26 0,0 8 34 15,1-1 6-15,-1 5-39 16,-6-5 0-16,6 1 8 16,-6-1-27-16,7-6-63 0,-1-11-163 15,0-4-119-15,38-42-69 16</inkml:trace>
  <inkml:trace contextRef="#ctx0" brushRef="#br0" timeOffset="3673">878 940 1166 0,'0'0'56'0,"0"0"80"15,0 0-1-15,0 0-70 0,0 0-31 16,0 0 2-16,26-7-46 15,-26 7 18-15,0 0 16 0,0 0-19 16,0 0-9-16,0 0 7 16,0 0 17-16,0 0-60 0,12-39 27 15,-12 39 36-15,0-35-28 16,0 35 9-16,0 0-1 0,0 0 8 16,0 0-38-16,0 0 10 15,0 0 17-15,0 0-41 16,-19 39-221-16,0-1-156 15</inkml:trace>
  <inkml:trace contextRef="#ctx0" brushRef="#br0" timeOffset="3961">438 781 1127 0,'-31'49'19'0,"6"8"87"15,-7 7 104-15,-5 13-7 16,-7 8-35-16,-7 14-35 0,1 4-26 16,0 10-51-16,0 0-44 15,18-7-5-15,7-4 29 0,12-6-28 16,20-8-8-16,12-10-12 15,18-8 28-15,14-2-21 0,5-12-143 16,13-10-209-16,0-11-116 16</inkml:trace>
  <inkml:trace contextRef="#ctx0" brushRef="#br0" timeOffset="7281">13908 350 646 0,'0'0'94'0,"0"0"3"0,0 0-44 15,0 0-31-15,0 0 7 16,0 0-16-16,0 0 25 0,0 0-13 16,0 0-2-16,0 0-1 15,-6 39-11-15,6-39 14 0,-12 42-32 16,12-42 7-16,-13 39 10 16,13-39 5-16,-19 35-25 0,19-35 25 15,-31 25-15 1,31-25 7-16,0 0 16 0,-38 14 72 15,38-14 43-15,0 0-29 16,-44-21-29-16,44 21-38 0,-25-42-29 16,6-8-21-16,6-6 20 15,7-8-4-15,0 4-3 0,0 0 7 16,6 10-12-16,-7 8-14 16,7 10-75-16,0 32-94 0,0 0-119 15,0 0-78-15</inkml:trace>
  <inkml:trace contextRef="#ctx0" brushRef="#br0" timeOffset="7478">13896 35 1292 0,'0'0'211'0,"0"0"-39"15,25-35-81-15,-25 35-40 16,0 0-34-16,0 0-83 0,0 0-207 16,0 0-113-1,0 0-93-15</inkml:trace>
  <inkml:trace contextRef="#ctx0" brushRef="#br0" timeOffset="7713">13481 456 1031 0,'0'0'57'16,"0"0"-36"-16,0 0 14 0,-13 35 28 15,1-7 48-15,6 8-34 0,-13-4-34 16,0 6-3-16,-6 1-40 15,6 0 5-15,-6 4-9 16,0-8-227-16,-7 0-92 0,13-6-72 16</inkml:trace>
  <inkml:trace contextRef="#ctx0" brushRef="#br0" timeOffset="8652">13135 261 261 0,'0'0'0'16,"0"0"4"-16,0 0 0 15,0 0 43-15,0 0-9 0,0 0 12 16,0 0-11-16,-12 36-5 16,5-1-12-16,7-3 1 0,0-4-16 15,-6 4 0-15,6-32 34 16,-6 39-19-16,0-11 1 0,6-28 4 15,-26 32-7 1,26-32-8-16,-37 28-5 0,5-7 7 0,32-21-14 16,-37 22 3-1,5-8-3-15,32-14-8 0,-38 10 13 16,38-10-5-16,-31 4-4 16,31-4 7-16,0 0 9 0,-38 3-8 15,38-3-4-15,-31 15-7 16,31-15 10-16,-25 35 5 0,0-7 11 15,6 4 7-15,6 0-11 16,1 0 20-16,5-1 0 0,-5-2 3 16,5-1-10-16,7-28-2 15,-6 35 1-15,6-35-27 0,0 32 17 16,0-32 38 0,0 0 17-16,-6 28 17 0,6-28-5 15,0 0-29-15,0 0 0 16,-38 25 22-16,13-11 54 0,25-14-40 15,-44 0 0-15,13-3 37 16,31 3-10-16,-38-29-34 0,13-2-38 16,0-8-7-16,-1-4-1 15,8 4-38-15,5-3-13 0,7 7-20 16,6-1-49-16,0 1-99 16,6 0-149-16,7-1-24 0,12-3-118 15</inkml:trace>
  <inkml:trace contextRef="#ctx0" brushRef="#br0" timeOffset="8837">12834 109 1008 0,'0'0'226'0,"0"0"-38"0,0 0-68 15,0 0-38-15,0 0-114 16,0 0-183-16,0 0-49 16,0 0-158-16</inkml:trace>
  <inkml:trace contextRef="#ctx0" brushRef="#br0" timeOffset="9054">12720 1474 2258 0,'0'0'208'0,"0"0"-16"0,7 24-60 16,-7-24-73-16,0 0-45 15,0 0-9-15,0 0-166 0,0 0-216 16,0 0-214-16,0 0-40 15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3:15.61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245 25 413 0,'0'0'50'0,"0"0"-17"16,0 0 11-16,0-29-3 0,0 29-14 16,0 0 1-16,0 0-33 15,0 0 21-15,0 0-20 0,0 0 16 16,0 0-16-16,0 0 4 15,0 0-13-15,0 0 10 16,0 0 3-16,0 0 13 0,0 0-23 16,0 0 21-16,0 0-11 15,0 0 16-15,-6 39-21 16,6-10 16-16,6 2-16 0,-6-31 9 16,7 32 6-16,-7-32 7 15,6 36 30-15,-6-36-29 0,0 0 2 16,13 31-4-16,-13-31-25 15,0 0 19-15,0 0 2 16,0 0-23-16,0 0 11 0,0 0 0 16,12 29-3-16,-12-29 3 15,0 0 0-15,6 35-4 0,-6-35 21 16,-6 28-17 0,6-28-12-16,0 0 16 0,-12 29-14 15,12-29 32-15,0 0-26 16,-19 28 16-16,19-28-4 0,0 0-8 15,-38 21-5-15,38-21 5 16,-38 18 11-16,38-18-16 0,-37 7 2 16,37-7 3-16,-38 7 11 15,38-7-28-15,-32 3 17 0,32-3-3 16,-37 7 8-16,37-7-13 16,0 0 11-16,0 0-18 15,-25 7 22-15,25-7-4 0,0 0 8 16,0 0-29-16,0 0 18 15,0 0 12-15,0 0 18 16,0 0-19-16,0 0 8 0,0 0 4 16,0 29 5-16,0-29-8 15,0 0-20-15,37 21-7 0,-5-7 14 16,-7-7 2-16,-25-7-1 16,38 11-26-16,-38-11 23 15,25 3-2-15,-25-3 14 0,0 0-33 16,0 0 3-16,0 0 13 15,0 0 14-15,0 0-5 0,0 0-16 16,0 0 7-16,0 0 0 16,0 0 28-16,0 0-28 15,-32 36-11-15,1-15 13 16,-1-3-9-16,-5-1-88 0,5-3-178 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3:24.089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 contextRef="#ctx0" brushRef="#br0">100 0 176 0,'-37'18'-3'0,"5"0"0"15,32-18 5-15,-31 17-11 16,31-17 9-16,0 0 7 0,0 0 6 16,0 0-9-16,0 0-4 15,0 0 0-15,0 0-3 0,38 7-2 16,-7-7 5-16,7 0 2 16,-13 0-8-16,-25 0 6 0,0 0 0 15,31 0-4-15,-31 0 14 16,0 0-7-16,0 0 7 0,0 0-5 15,0 0-5 1,0 0-7-16,0 0 7 0,0 0-9 16,0 0 2-16,0 0-2 15,-25 32 12-15,25-32 6 0,0 0-6 16,0 0 0-16,0 0-15 16,0 0-2-16,0 0 0 0,0 0 6 15,32 21 2-15,-32-21 6 16,31 14 2-16,-31-14-2 0,31 4 13 15,-31-4-10-15,32 4-3 16,-32-4 11-16,31 0-11 0,-31 0-3 16,32 7 8-1,-32-7-5-15,0 0-3 0,0 0-2 16,0 0 8-16,12 28 1 16,-12-28-10-16,-25 35 15 0,-6-7 8 15,-1-3-14-15,1 0-9 16,31-25 13-16,-38 25-2 0,38-25-8 15,0 0-6-15,-31 35 21 16,31-35-12-16,0 0-15 0,-13 28 20 16,13-28 2-16,0 0-20 15,0 0 0-15,32 22 16 0,-1-15 3 16,0-4-10-16,-5-3-2 16,-26 0 9-16,31 4-3 15,-31-4 0-15,0 0 5 0,0 0-5 16,0 0 9-16,0 0 8 15,0 0-14-15,0 0 12 16,0 0 0-16,19 31 20 0,-19-31-8 16,0 32-3-16,0-32-21 15,-19 36 0-15,0-8 1 0,19-28 6 16,-31 32-21-16,31-32 8 16,0 0 3-16,-25 28 13 0,25-28-13 15,0 0-5-15,0 0 18 16,0 0-6-16,6 28-13 15,-6-28-11-15,0 0 10 0,38 14 14 16,-38-14-10-16,31 7-4 16,-31-7 2-16,0 0 9 0,0 0-4 15,0 0-6-15,0 0 14 16,6 32-17-16,-6-32 9 0,0 0-9 16,-31 36 18-16,31-36 2 15,-38 31-17-15,38-31-1 16,0 0 10-16,-44 39-8 0,44-39 1 15,0 0-12-15,0 0 16 16,-31 36-10-16,31-36-10 0,0 0 9 16,0 0-19-16,0 0-1 15,0 0-17-15,0 0 4 16,0 0 31-16,0 0 13 0,0 0 3 16,37 21 15-16,-37-21 3 15,0 0 8-15,0 0-24 0,0 0 6 16,0 0 9-16,0 0-4 15,-12 39-20-15,12-39 4 0,0 0-21 16,-38 39 35-16,38-39-14 16,0 0 6-16,-44 38 7 0,44-38-13 15,-31 36-13-15,31-36 10 16,0 0 6-16,0 0-1 16,0 0-8-16,0 0-8 15,0 0 8-15,0 0 1 0,44 28-11 16,-44-28 11-16,31 11 21 15,-31-11-16-15,0 0 2 0,0 0-5 16,0 0 22-16,0 0-11 16,0 0-11-16,0 0 10 0,0 0-3 15,-6 38-8-15,6-38-5 16,0 0 13-16,0 0 3 0,0 0-15 16,0 0 8-16,0 0 11 15,-32 46-11-15,32-46-14 16,0 0 11-16,0 0 8 15,7 39-16-15,-7-39 1 0,0 0 7 16,0 0-3-16,37 29 1 16,-37-29 0-16,38 10 13 0,-38-10-5 15,0 0-3-15,0 0 6 16,0 0 9-16,0 0-7 0,25 39-8 16,-25-39 5-16,0 39 7 15,0-39 3-15,-6 42-20 0,-7-6 5 16,13-36-3-16,-18 46 16 15,5-8-5-15,7-2 0 0,-1-1-15 16,7-35 15-16,0 39 13 16,0-39-10-16,0 0-23 15,0 0-44-15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3:29.605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 contextRef="#ctx0" brushRef="#br0">201 381 232 0,'-6'46'16'0,"0"0"-1"16,6 7 27-16,-7 4-4 0,1 6-16 15,6 8-9-15,0 0 12 16,0 6 3-16,0 5-9 0,0 2-3 16,0-9 8-16,0-1 11 15,6-3 20-15,1-11 0 0,-1-4-32 16,7-10-18-16,-7-7 0 16,-6-39 19-16,6 42-30 15,0-6 6-15,-6-36 7 0,7 42-7 16,-7-7 0-16,0-35-7 15,0 43 22-15,0-43-15 0,6 46-9 16,-6-46 12-16,0 39 6 16,0-39-9-16,0 39-4 0,0-39-7 15,6 35 6-15,-6-35 8 16,0 39-8-16,0-39 23 16,0 35-18-16,0-35-6 0,-6 39 6 15,6-39 10-15,0 0-10 16,6 39-16-16,-6-39 7 15,0 0 17-15,0 0-8 0,7 39-4 16,-7-39 4-16,0 0 4 16,0 0 16-16,0 0-34 0,0 0 14 15,0 0 15-15,0 0-4 16,0 0 13-16,0 0-13 0,0 0-8 16,0 0-3-16,0 0-4 15,-13-50 22-15,7-3-39 0,6-3 4 16,-7-11-19-16,7-11 31 15,0-3-6-15,0-8-12 0,0 4 7 16,-6 4 23-16,6 7 1 16,0 10-22-16,6 8 14 15,-6-1-3-15,0 11 15 16,0 4-2-16,0-1-23 0,0 1 13 16,0 3 0-16,0-3 0 15,0 3-3-15,0 0-9 0,7 4 15 16,-7-1 6-16,0 8-9 15,0 0-5-15,6-1 5 0,-6 1 11 16,0 0-7-16,0 28-10 16,6-35-4-16,-6-1 22 0,0 4-10 15,7 4 6-15,-7 3-18 16,0-3-3-16,0-7 13 16,0 35 13-16,0-50-19 15,0 4-20-15,0 0 22 0,6 4 10 16,-6 0-22-16,12 6 8 15,-12 36-5-15,7-39 18 0,-7 39 7 16,0 0-12-16,12-35-4 16,-12 35 4-16,0 0-17 0,0 0 28 15,0 0-9-15,0 0-10 16,0 0 8-16,0 0 6 0,0 0-9 16,0 0 3-16,0 0 10 15,0 0-17-15,0 0 1 16,0 0-1-16,0 0 7 0,0 0 12 15,0 0-21-15,0 0-4 16,0 0 30-16,0 0-14 0,0 0-20 16,0 0 6-16,0 0 16 15,0 0-1-15,0 0-13 16,-37 21 9-16,37-21-4 0,-44 22 18 16,44-22-17-16,-44 24-2 15,44-24 7-15,-44 25-2 0,44-25 0 16,-38 25-10-16,38-25 3 15,0 0 12-15,0 0 10 0,-44 24-30 16,44-24 7-16,0 0 22 16,0 0-14-16,0 0-4 15,0 0 4-15,0 0 0 0,0 0 4 16,0 0 1-16,0 0-12 16,0 0 3-16,0 0 4 0,0 0-14 15,0 0 19-15,0 0 12 16,-25 36-17-16,25-36-14 0,0 0 8 15,-13 39 26-15,13-39-30 16,0 39-1-16,0-11 14 16,0-28 7-16,0 39 1 0,6-7-19 15,-6-4 8-15,13 4-4 16,-7-1 16-16,1 5-2 16,-1-1-20-16,0 0 10 0,0 1-3 15,1-4 3-15,-1-4 6 16,-6-28-15-16,6 35 12 0,-6-7 11 15,0-28-14-15,7 43 0 16,-7-15-5-16,0-28 19 0,0 50-6 16,6-12-20-16,-6-2 4 15,6-1 14-15,-6 0 11 0,0-35-29 16,6 46 7-16,1-7 9 16,-7-3 10-16,0-36-26 0,0 46 12 15,-7-8-4-15,7-38 4 16,-6 46 13-16,6-10-13 15,0-36-16-15,-6 35 22 16,6-35 3-16,0 39-9 0,0-39-15 16,-6 39 11-16,-1-4 21 15,7-35-10-15,0 46-20 0,0-46 22 16,0 50-9-16,0-8-4 16,7-7-5-16,-7-35 9 0,6 46 13 15,0-10-4-15,-6-36-9 16,0 38 5-16,0-38-5 0,0 43 0 15,0-43-6-15,0 39 9 16,0-39 8-16,-6 35-7 0,6-35-16 16,0 0-3-16,0 0 31 15,0 0-16-15,0 0-3 16,0 0 52-16,0 0 8 16,0 0-17-16,0 0-5 0,0 0-15 15,0 0-13-15,0 0-11 16,0 0 20-16,0 0-62 0,0 0 61 15,0 0-3-15,0 0 19 16,0 0-21-16,0 0-17 0,0 0 1 16,0 0 20-16,0 0 30 15,0 0-40-15,0 0 0 0,0 0 5 16,0 0-5-16,31-49 0 16,-12-1 7-16,0 8-6 15,0-1-5-15,0 1-17 0,-7 0 17 16,1-1 19-16,-7 4-11 15,0 0-25-15,1-3 14 16,-7 7 14-16,0 35-2 0,6-46-16 16,-6 3 7-16,0 43-4 15,0-46 21-15,0 7-26 0,0 1-5 16,-6-5 32-16,6 8-22 16,0-4 10-16,0 4-12 0,0-1 6 15,0 4 11-15,0 32-16 16,6-38-6-16,-6 9 16 15,0 29-5-15,0-31 10 0,6 2-16 16,1 5-2-16,-1-8 13 16,-6 3 2-16,0-2-3 0,6-5-16 15,0-3 12-15,-6 1 0 16,0 2 2-16,0 1-16 0,7 0 2 16,-7 3 12-16,0 0 16 15,0 32-5-15,0-39-18 16,0 39-1-16,6-35 14 0,-6 35 2 15,0-36-16-15,0 36 2 16,0-35 6-16,0 35 6 0,0-32 0 16,0 32-6-16,0 0-14 15,0-42 10-15,0 42 15 16,6-36-11-16,-6 36-15 0,0 0 15 16,0-35 19-16,0 35-27 15,0 0 8-15,0 0-7 0,0 0 7 16,0 0 17-16,0 0-11 15,0 0-30-15,0 0 17 0,0 0 27 16,0 0-20-16,0 0-13 16,0 0 13-16,13-35 16 0,-13 35-22 15,0 0 2-15,0 0-3 16,0 0-1-16,0 0 20 16,0 0-23-16,0 0 11 15,0 0 4-15,0 0-4 0,0 0-26 16,0 0 8-16,0 0 30 15,-44-4 0-15,6 8-12 0,38-4-16 16,-44 10 6-16,44-10 13 16,-38 7 15-16,38-7-26 0,0 0-3 15,0 0 27-15,0 0-16 16,0 0-16-16,0 0-3 0,0 0 31 16,0 0-3-16,0 0-27 15,0 0 13-15,0 0 16 16,0 0 0-16,0 0-20 15,0 0-10-15,32 22 14 0,-32-22 12 16,0 0-11-16,38 24 4 16,-38-24-12-16,0 0 30 0,0 0-10 15,0 0-2-15,0 0-32 16,0 0 32-16,0 0-1 0,0 0-13 16,0 0-11-16,0 0-1 15,0 0 12-15,0 0-26 0,0 0 5 16,6 36 25-16,-6-36 12 15,-25 42-14-15,25-42-12 0,-38 39 23 16,13-7-8-16,25-32 3 16,0 0 0-16,-38 39-12 15,38-39 18-15,0 0 10 0,0 0-19 16,0 0 0-16,0 0 14 16,0 0 9-16,0 0-1 15,0 0-22-15,0 0-3 0,0 0 16 16,0 0 3-16,32-11-19 15,-1-3-6-15,7-7 9 0,6 0 24 16,-7 3-29-16,-5 0 1 16,-1 4 0-16,-31 14 7 0,0 0-19 15,25-14-31-15,-25 14 10 16,0 0 22-16,0 0 7 16,0 0-3-16,-31-4 6 0,0 1 26 15,31 3-21-15,-44 7-5 16,44-7 0-16,-44 7 8 0,44-7 20 15,-44 4-20-15,44-4-13 16,0 0 16-16,0 0 4 0,0 0 0 16,0 0-3-16,0 0-1 15,0 0 2-15,0 0-5 0,0 0-9 16,44-36 27-16,0 11-22 16,-7 4 4-16,-5 0 0 15,-32 21 0-15,44-28 0 0,-44 28-15 16,0 0 5-16,0 0 4 15,0 0 19-15,0 0-21 16,0 0-4-16,0 0 18 0,0 0-10 16,0 0 8-16,-51-7-11 15,7 7 7-15,7 7 0 0,37-7 5 16,-51 10-11-16,51-10 6 16,-37 15 12-16,37-15-18 0,0 0-11 15,0 0 25-15,0 0 7 16,0 0-15-16,0 0-12 0,0 0-9 15,0 0 33-15,0 0-2 16,0 0-10-16,0 0 0 0,0 0 4 16,31-15 1-16,-31 15-2 15,0 0-9-15,0 0 8 16,0 0 10-16,0 0-21 16,0 0 0-16,0 0 28 0,0 0-23 15,0 0-7-15,0 0 3 16,0 0 15-16,0 0-4 0,-44-17-3 15,44 17 2-15,-44-7 2 16,44 7 4-16,0 0-14 0,0 0 2 16,0 0 17-16,0 0 15 15,0 0-23-15,0 0 0 0,0 0-1 16,0 0 10 0,38-25-27-16,-38 25 8 0,50-21 16 15,-12 7 4-15,-38 14-15 16,38-7-14-16,-38 7 22 0,0 0 0 15,0 0-3-15,0 0-8 16,0 0-7-16,0 0 22 0,0 0-10 16,0 0-17-16,0 0 26 15,-44 21-6-15,6-4-5 0,38-17-19 16,-50 18 33-16,12-7-2 16,38-11-7-16,0 0-26 0,0 0 9 15,-38 7 28-15,38-7-13 16,0 0-10-16,0 0 13 15,0 0 5-15,0 0-19 0,38-7-3 16,6 3 11-16,-13-3 14 16,-31 7-7-16,44 0-22 0,-44 0 3 15,38-3 15-15,-38 3 9 16,0 0-23-16,0 0 1 16,0 0 25-16,0 0-4 0,0 42-19 15,-19-7 8-15,0-6 3 16,19-29 7-16,-31 42-10 0,12-7-10 15,0-6-1-15,19-29 24 16,-12 42-19-16,-1-7-4 0,7-3 7 16,-1 3 14-16,7 4 1 15,0 0-24-15,0 0 3 16,7 0-1-16,-1 0 10 0,7-4 26 16,-7 0-29-16,0 1-1 15,-6-36 4-15,13 35 0 0,-13-35 19 16,12 39-19-16,-12-39-9 15,13 32-2-15,-13-32 24 0,6 28-21 16,-6-28 2-16,6 35 20 16,1-3-14-16,-7-32 0 15,0 36-15-15,0-5 28 0,0-31-5 16,0 39 0-16,0-7-20 16,0-32 0-16,0 42 30 15,0-6-22-15,0-36-3 0,0 42 4 16,0-42 11-16,0 46-13 15,0-10-3-15,0-36 1 0,-7 45 10 16,1-6 8-16,6-3-14 16,0-36-2-16,0 46 8 0,6-11 9 15,-6-35-12-15,7 42-12 16,-7-42-1-16,0 50 36 0,6-11-23 16,-6-39-7-16,13 46-7 15,-13-46 18-15,0 39-4 16,0-39 4-16,6 42-15 15,-6-42 15-15,12 39 13 0,-12-39-24 16,7 32-1-16,-7-32 2 16,0 0 18-16,0 0-18 0,0 0 6 15,0 0 0-15,19 42 0 16,-19-42-8-16,0 0 5 0,0 0 24 16,0 0-26-16,25 35 5 15,-25-35 6-15,0 0 0 0,0 0-24 16,0 0 15-16,0 0 6 15,0 0 3-15,19 39-10 0,-19-39 4 16,0 0 11-16,6 39-11 16,-6-39 0-16,0 0 0 15,0 35 0-15,0-35-13 16,0 0 7-16,0 0 18 0,0 0-17 16,0 0 10-16,0 0-5 15,0 0 11-15,0 0-24 0,0 0 13 16,0 0 0-16,0 0 11 15,0 0-11-15,0 0-4 0,0 0 23 16,0 0-36-16,0 0 10 16,0 0 14-16,0 0-7 0,-6 36-9 15,6-36-8-15,0 0 19 16,0 0-7-16,0 0 5 16,0 0 8-16,0 0-11 0,0 0-7 15,0 0 21-15,0 0-8 16,0 0-3-16,6 32-7 0,-6-32 15 15,0 0-6-15,0 0-11 16,0 0 4-16,0 0 22 0,0 0-10 16,0 0-18-16,0 0 20 15,0 0-9-15,0 0 3 16,0 0-10-16,0 0 14 0,0 0-7 16,0 0-7-16,-13-43 11 15,1-3-10-15,5 7 6 0,1 0-25 16,0-3 10-16,-7 0 12 15,13 42 8-15,-6-46-5 16,6 46-11-16,-13-50 17 0,13 50 3 16,0 0-9-16,-12-42-9 15,12 42 22-15,0 0-16 0,0 0-1 16,0 0 4-16,0 0 13 16,0 0-17-16,-19-43 0 0,19 43 9 15,0 0-8-15,0 0-5 16,0 0 8-16,0 0 6 0,0 0-17 15,0 0 5-15,0 0 9 16,0 0 20-16,-25 50-19 16,12-8-9-16,7-6 9 0,6-36 4 15,-13 46-13-15,7-8 5 16,6-38 0-16,0 0 12 16,0 0-8-16,0 39-16 0,0-39 7 15,0 0 10-15,0 0 2 16,0 0-21-16,0 39 19 0,0-39 8 15,0 0-22-15,0 0 1 16,0 0 8-16,0 0 14 0,0 0-11 16,0 0-3-16,0 0 16 15,0 0-4-15,0 0-9 0,0 0-61 16,0 0 96-16,0 0-25 16,0 0-20-16,-12-49 3 15,5 10 13-15,7 39 10 16,-6-39-22-16,6 39-8 0,0 0 11 15,0 0-5-15,0 0 2 16,0 0-4-16,0 0 13 0,0 0 2 16,0 0-20-16,0 0 12 15,0 0 9-15,13 42 8 0,-13-42-13 16,12 43 0-16,-12-43 2 16,13 42 10-16,-13-42-27 0,12 32 2 15,-12-32 9-15,0 0 10 16,0 0-2-16,0 0-5 15,0 0 1-15,0 0 14 0,0 0 9 16,0 0-13-16,0 0-1 16,0 0 21-16,0 0-16 15,0 0-14-15,0 0 0 0,0 0 6 16,0 0-20-16,0 0-1 16,0 0 7-16,0 0 14 0,0 0-27 15,0 0 21-15,0 0 3 16,0 0-2-16,0 0-37 0,-6 42 42 15,6-42-8-15,0 36 6 16,0-36-14-16,0 0 17 0,13 39 7 16,-13-39-25-16,0 0 2 15,0 0 5-15,0 0-109 16,31 10-135-16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3:40.43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2735 1954 313 0,'0'0'57'16,"0"0"4"-16,0 0-4 15,0 0-16-15,44 3-8 0,6-3 10 16,13 0-20-16,6-3-15 15,13-4 10-15,6-4 14 16,0 4 22-16,6-3-31 16,-6-1-18-16,0 0 3 0,-12 1-1 15,-1 3-5-15,-24-4 5 16,-1 8-7-16,-19-1 5 0,-31 4 22 16,25-4-23-16,-25 4 5 15,0 0 1-15,0 0 1 0,0 0-18 16,-37 0 4-16,-7 4-6 15,-7 3 14-15,-5 0 0 16,-7 4-2-16,0-1-3 16,0-3 0-16,0 4 8 0,1 0 7 15,5-4-12-15,-6-7-11 16,13 0-3-16,0 0 11 0,-1 3 5 16,7-3-1-16,0 4-7 15,7-4 3-15,-1 0-6 16,0 7 24-16,38-7-27 0,-38 7 9 15,38-7-9-15,0 0 6 16,-37 0-2-16,37 0 11 0,0 0-13 16,0 0 11-16,0 0 6 15,0 0 6-15,0 0-7 0,56-11-17 16,7 1 14-16,6-4-15 16,7 3 21-16,5 0-6 15,14 1 3-15,5 3-15 16,7-4-4-16,0 8 35 0,0-1-23 15,-7 4 4-15,1 0 4 16,-13 4-15-16,-13-1 13 0,-18-3-2 16,-7 4 5-16,-12-4-25 15,-13 0 9-15,-25 0 5 0,0 0 24 16,0 0-14-16,32 3 6 16,-32-3-3-16,0 0-6 15,0 0 16-15,0 0-19 0,-51-3-8 16,1 3 4-16,-7 0-15 15,-18 3 17-15,-7 4 23 16,-12-3-23-16,0-4-12 0,-13 0 7 16,0 3-6-16,0 1 22 15,7-1 3-15,-1 1-13 0,7-4-16 16,6 0 1-16,12 3 41 16,13-3-16-16,13 0-22 15,6-3 9-15,44 3 0 0,-38 0 4 16,38 0-13-16,0 0-10 15,0 0 5-15,0 0 6 0,0 0 32 16,0 0-24-16,44 32-10 16,7-15 6-16,5-10 25 15,7-3-13-15,6-8-6 16,13 1-2-16,0-11 0 0,-1 7 7 16,7-4 1-16,-12 0-8 15,-7 4-19-15,-6-3 8 0,-13 3 23 16,-18 3-6-16,-32 4 24 15,0 0-30-15,0 0-11 0,0 0-6 16,0 0 17-16,-51-3 7 16,-5 6-7-16,-7 1 0 0,-6-1-12 15,-7 1 12-15,1 6 18 16,-7-3-12-16,0 1-3 16,1-1-18-16,12-4 15 15,6 1 18-15,6-1 3 0,13-3-44 16,44 0 11-16,-38-3 18 15,38 3 7-15,0 0-13 0,0 0-9 16,0 0 9-16,0 0 0 16,0 0 0-16,57-11 0 15,18-3-13-15,13-4 1 0,7 8 17 16,12-4-18-16,-1-1 24 16,1 1-26-16,6 4 1 0,-12-5 11 15,0 5 0-15,-20 3 6 16,-12 0 0-16,-12 3 2 15,-19-3-1-15,-38 7 19 0,0 0-7 16,0 0-16-16,0 0-13 16,0 0 6-16,-38-14 15 15,-12 7-13-15,-13 10 22 0,-6 1-33 16,-7 0 4-16,-5 6 4 16,-1 1 28-16,0-1-20 0,-6 4 16 15,0-3-21-15,13-4 5 16,-1-3-14-16,13-1 24 0,7 1-13 15,12-1 16-15,44-3 4 16,-44-3-36-16,44 3 9 16,0 0-2-16,0 0 12 15,0 0 24-15,0 0-30 0,69-4-11 16,-6 1 28-16,12 3 7 16,1 3-33-16,12-3 6 0,0 0-11 15,6 0 25-15,0 4 14 16,1-4-30-16,-14 3 3 0,-12-6 8 15,-18 3 0-15,-14 0 24 16,-37 0-13-16,0 0-11 16,0 0-3-16,0 0-5 0,-56-4 15 15,-13 4 8-15,-13 4 4 16,-12-4-34-16,-1 0 6 0,-5 0-5 16,-1 3 28-16,1 1 4 15,5-8-16-15,7 1-14 16,13 3 18-16,6-4 0 15,19 4 9-15,12 0-24 0,38 0 9 16,0 0 0-16,0 0 10 16,0 0-25-16,0 0 15 0,0 0 0 15,69-3 19-15,13-1-11 16,12 1-27-16,13-4 8 0,6-1-1 16,13 5-1-16,-7-4 13 15,7 0 7-15,-7 0-7 0,-12 3-14 16,-19 1 4-16,-12-1 21 15,-26 4 15-15,-6 0-26 16,-13-3-14-16,-31 3 24 16,0 0 2-16,0 0 17 0,0 0-27 15,-44 7 5-15,-25-4-12 16,-6 1 2-16,-13 3 15 0,-7 3 1 16,1-3 3-16,0 1-28 15,6-1 6-15,6-7-2 16,7 3 22-16,12-3-3 0,6 0-22 15,13 0 15-15,44 0-20 16,-37 0-2-16,37 0 10 0,0 0 18 16,0 0-3-16,0 0-7 15,0 0-19-15,0 0 19 16,37 25 17-16,20-11 2 0,18-7-22 16,13-3-12-16,19-11 3 15,13 0 8-15,5-1 8 16,1 1 7-16,-7-3-11 0,-12 3-6 15,-19 0-5-15,-12 0 0 16,-20 3 20-16,-18 0 20 0,-7 4-17 16,-31 0 17-16,0 0-2 15,0 0-17-15,-44 4 6 0,-18 3-16 16,-26 0-4-16,-19 4 20 16,-13-1-3-16,-5 1-18 15,-7 0-6-15,0-4 6 16,6 0 9-16,13 3 15 0,6 1-23 15,19-11-2-15,12 7 9 16,20-3 0-16,12-1-9 0,44-3-8 16,-38 7-12-16,38-7 35 15,0 0 22-15,0 0-58 0,0 0 48 16,44 18-21-16,13-11-14 16,24-4 8-16,14-6-8 15,12-4 14-15,12 0 9 0,13-4 7 16,13-7-39-16,-7 4 9 15,-6 4 19-15,-19 3-12 16,-12 3 23-16,-26-3-25 0,-25 4 6 16,-6 3 3-16,-44 0 28 15,0 0 8-15,0 0-15 16,0 0-21-16,-63 14-6 0,-12 0 29 16,-26 0-28-16,-5-3 8 15,-14 3 12-15,1-4-27 0,-7 4 22 16,0-7 2-16,7 4-12 15,12-4-12-15,19 0 34 0,13-3-26 16,18-1-19-16,13 1 46 16,44-4-29-16,-38 7-5 15,38-7-26-15,0 0 0 16,0 0 37-16,51 14 8 0,11-7-11 16,26-10-18-16,7-1 6 15,18-7 19-15,6 1-11 0,13-4-4 16,0 0 3-16,0-1 2 15,-6-2 1-15,-7 3 5 0,-18 7-6 16,-13-1 15-16,-19 1-31 16,-19 0 40-16,-12 4 16 0,-38 3 21 15,0 0-14-15,0 0-41 16,0 0 20-16,-44 0-11 16,-19 3 15-16,-18 1-34 15,-26-1 10-15,-13 8 3 0,-5 0 13 16,-7 3-9-16,0-4-17 15,6 1 0-15,6 0 0 0,14-1 10 16,11-3 15-16,7 0-22 16,19 0 7-16,19-3-18 15,0-1 38-15,12 1-20 0,38-4-17 16,0 0-26-16,0 0 39 16,0 0 15-16,0 0-3 0,0 0-27 15,63 21-2-15,6-14 33 16,13 0 12-16,6-7-30 15,12-3 0-15,20-4-21 16,5-4 16-16,7 0-4 0,-6 1 15 16,-7 6 8-16,-18-3-14 15,-19-3-1-15,-19 6 13 0,-19 1-6 16,-13-1 30-16,-31 4-21 16,0 0-21-16,0 0 24 0,0 0-16 15,-31-11 16-15,-13 4-9 16,-13 7-30-16,-18 0-6 0,-13 0 26 15,-13 7-28-15,-6 4 3 16,-12-4-4-16,6 0 11 16,-13 4 5-16,6-4 13 15,1 3 7-15,12-2-15 0,13-5 11 16,12 1-5-16,13 3 17 16,12-4 8-16,13 1-26 0,44-4-14 15,-37 3 19-15,37-3 5 16,0 0-10-16,0 0 4 0,37 4 1 15,14-1 33-15,18-3-35 16,6 0 2-16,13-3-10 16,7-4 22-16,11 0 11 0,1-4-13 15,13 4-30-15,5-7 13 16,-11 3 3-16,-14 1 9 0,-12 3 13 16,-19 0-7-16,-18-1-24 15,-7 5 11-15,-44 3 31 16,25-4-15-16,-25 4-3 15,0 0-24-15,-38 4 8 0,-12-1 22 16,-26 8 6-16,-12-4-24 16,0 4-11-16,-12-4 0 0,5 0 14 15,-11-4-2-15,11 4 13 16,7 1 5-16,7-8-4 0,24 0-31 16,13 0 18-16,44 0-5 15,-44 7 27-15,44-7-10 0,0 0-16 16,31 3 12-16,20-3 5 15,18 4 1-15,13-8-20 16,12 1 3-16,13-4-9 16,6-1 7-16,6 1 14 0,1 0 12 15,-7 0-24-15,-13-3-4 16,-12 6 1-16,-18 1 22 0,-20-1-2 16,-12 4 7-16,-38 0-24 15,0 0-8-15,0 0-2 16,0 0 11-16,-63-3 6 0,-13 6-13 15,-12 1 1-15,-12 3 23 16,-7 7-11-16,0-4 9 0,0 1-12 16,13-4-15-16,0 0 14 15,12 0 18-15,13 0-3 16,12-3-6-16,13-4-2 0,44 0-19 16,-44 3 34-16,44-3-18 15,0 0-8-15,0 0 1 16,0 0 17-16,32-10 0 0,12 3-1 15,12 0-29-15,13 0 16 16,7-1-6-16,12 1 26 0,0 4-8 16,0-1-17-16,0-3-5 15,-7 4 14-15,-18-1-4 0,-19 1 17 16,-19 3-8-16,-25 0-24 16,0 0-10-16,-44 10 14 15,-12 1 15-15,-20 3 0 16,-5 0-9-16,-7-3 0 0,-7-1 9 15,-5 1 0-15,-1 0 13 16,1-1-1-16,5-3-27 0,7-3 7 16,13-1 30-16,12-3-22 15,19 4-8-15,44-4 13 0,-44 0-15 16,44 0 14-16,0 0 2 16,0 0-3-16,0 0 12 15,0 0-15-15,44 3-12 0,-6 1 5 16,6-4 24-16,0 0-17 15,0 0 6-15,0-4-26 16,0-3 20-16,-6 4 4 0,-13-4 18 16,-25 7-22-16,31-4-10 15,-31 4 19-15,0 0-17 16,0 0 8-16,-38 4 0 0,-6 3-12 16,-12 0 3-16,-13 3 19 15,0 1 14-15,-7 3-18 0,1-3-6 16,-1-1-17-16,13-3 29 15,13-3-6-15,12-1-11 0,38-3-19 16,-31 0 18-16,31 0 29 16,0 0-23-16,38-21-15 15,12 0 3-15,13 3 6 16,12 4 6-16,1-7-27 0,12 3 11 16,-7 4 16-16,-5 4 14 15,-7 3-23-15,-19-4-7 0,-6 4-41 16,-44 7-3-16,0 0 28 15,0 0 15-15,-37 7 17 0,-7 0-14 16,-13-3 10-16,-12-1 9 16,0 4-5-16,-7-3 14 15,1-1-3-15,-1 1-9 0,7-8 3 16,13 4 12-16,-1 0 5 16,13 0 13-16,19 0-20 15,25 0 7-15,0 0 10 0,0 0-5 16,0 0-22-16,0 0-5 15,57-28-8-15,-1 3-3 0,7 11 11 16,0-4 12-16,0 8-4 16,-7-1 3-16,-12 4-4 15,-6 4-15-15,-38 3 8 0,0 0 22 16,0 0-11-16,0 0 3 16,0 0-7-16,-38 17-14 0,-12-6 7 15,0 7 0-15,-1-4 18 16,7 0-12-16,7 0-13 15,5-3-73-15,1-1-84 16,31-10-53-16</inkml:trace>
  <inkml:trace contextRef="#ctx0" brushRef="#br0" timeOffset="1332">2270 53 352 0,'0'0'10'16,"0"0"4"-16,6-29-8 0,-6 29 43 16,0 0-22-16,0 0 13 15,7-24-15-15,-7 24 34 16,0 0-29-16,0 0 15 0,0 0-21 15,0 0 0-15,0 0-21 16,0 0 17-16,0 0-20 16,0 0 2-16,0 0 27 0,0 0-19 15,0 0 21-15,-32 46-31 16,7-8 33-16,6 1-9 0,7 4 4 16,-1 3-13-16,0 0 42 15,7 3-21-15,6 4-13 0,6 0 81 16,1 4-48-16,5 3-12 15,1-7-18-15,-1 3-14 16,1-3 18-16,0-7-27 16,-1-3 23-16,-6-1-34 0,1-3 50 15,-7 0-38-15,-13 0 30 16,1-1-34-16,-14-2 7 0,26-36-1 16,-37 46-3-16,37-46-3 15,-38 39 4-15,38-39 1 0,0 0 27 16,0 0 67-16,0 0 45 15,0 0-65-15,0 0-37 0,0 0-22 16,-6-29-24-16,6 29-17 16,25-31 15-16,-25 31 6 15,38-32-7-15,-38 32 7 16,37-14 11-16,-37 14-11 0,38 7 15 16,-38-7-8-16,25 39 5 15,-12-4-8-15,-7 4-20 0,-6 7 11 16,0 0 18-16,0 3-13 15,-6 1 14-15,6-1-4 0,0 1 5 16,6 3-3-16,-6-4-35 16,13-7 15-16,-7 1 14 0,6-8 7 15,-12-35-6-15,13 43 3 16,-13-43-25-16,13 38-23 16,-13-38-115-16,0 0-102 15,0 0-75-15,0 0-66 0</inkml:trace>
  <inkml:trace contextRef="#ctx0" brushRef="#br0" timeOffset="2564">1610 784 288 0,'0'0'36'0,"0"0"13"15,0 0 13-15,0 0-29 0,0 0 26 16,0 0-23-16,31 25-23 16,-31-25 7-16,26 39 19 15,-20-11 18-15,-6 0-28 0,-13 1 15 16,-6 2-31-16,19-31 23 15,-50 46-39-15,0-14 17 0,0 0-25 16,-1-11 11-16,14 0-3 16,-7-7 18-16,44-14-9 15,-38 8-3-15,38-8-3 0,0 0 23 16,-38-29-39-16,38 29 16 16,-12-46-12-16,12 7 12 0,0 39-8 15,25-42 16-15,-25 42-16 16,0 0 16-16,44-32-21 15,-7 18 15-15,-5 11-16 0,-32 3 36 16,38 0-29-16,-7 3 7 16,-31-3 0-16,25 7-4 15,-25-7-1-15,0 0 0 0,0 0 57 16,0 0-37-16,0 43 24 16,-12-8-30-16,12-35 2 0,-38 46-11 15,38-46 14-15,-50 42-8 16,12-13 15-16,0-5-37 0,38-24 29 15,-44 14-24-15,44-14 36 16,-38 4 9-16,38-4 21 16,0 0-48-16,-44-46 16 15,13 0-33-15,12-10 27 0,-6-8-32 16,6-3 15-16,7-4-15 16,-1 4 31-16,0 3-4 0,7 8 8 15,0 13-14-15,6 8-6 16,0 35-3-16,0 0 5 0,0-35-15 15,0 35 35-15,0 0-22 16,0 0-6-16,0 0-4 0,0 0-8 16,0 0 12-16,0 0 26 15,0 0-17-15,12 46 5 16,7 3-15-16,-6-3 11 16,-1 4-1-16,1-5-3 0,-7 1 14 15,7-3-10-15,-7-1 1 16,-6-3 3-16,0 0-8 0,0-39 2 15,-6 49 1-15,-7-13 29 16,13-36-32-16,0 0 12 0,-37 49-50 16,37-49 51-16,-51 25-3 15,51-25 25-15,-56 4-35 0,12-19 0 16,44 15 8-16,-44-42 11 16,44 42-35-16,-32-46 16 15,32 46-16-15,0 0 33 16,-19-42-58-16,19 42 59 0,0 0-15 15,0 0 10-15,0 0-35 16,0 0 33-16,0 0-14 0,0 0 37 16,0 0-10-16,38 53 43 15,-25-11 47-15,-13 0-6 0,-19 1-5 16,-13 3-37-16,-12 0-10 16,-6 0-21-16,-6 0-19 15,-14 0-4-15,1-8 6 0,-12-2-6 16,5-1 19-16,1-10-24 15,6-4 2-15,6-7 20 16,6-3-8-16,7-15-21 0,50 4-6 16,-50-32 6-16,24-6-4 15,14-12 8-15,12-10-131 0,12-4-93 16,14-3-65-16,11 0-71 16,7-4-68-16</inkml:trace>
  <inkml:trace contextRef="#ctx0" brushRef="#br0" timeOffset="2885">1509 321 812 0,'32'-3'102'0,"6"-8"-10"0,6-3 70 15,6-4-48-15,0 1-28 16,-6-1-14-16,6 0-54 16,-6 4-11-16,0 0-7 0,-6 0 4 15,-6 3 0-15,-32 11-13 16,0 0 14-16,37-14 4 0,-37 14-99 15,25-7-45-15,-25 7-40 16,0 0-72-16,0 0-72 16</inkml:trace>
  <inkml:trace contextRef="#ctx0" brushRef="#br0" timeOffset="3600">812 1869 182 0,'-13'-42'50'0,"13"42"24"16,0 0-2-16,0 0-15 0,0 0 20 15,0 0-9-15,0 0 14 16,0 0 1-16,0 0-30 0,0 0 24 16,0 0-3-16,0 0-16 15,0 0-42-15,0 0-3 16,0 0 17-16,0 0 1 0,19-39-28 16,-19 39 1-16,0 0 11 15,44-39-32-15,-44 39 8 0,38-43 13 16,-38 43-2-16,19-45 16 15,-19 45-5-15,0 0-28 16,0-50 40-16,0 50-25 0,0 0 35 16,0 0-26-16,0 0 8 15,-57-7 28-15,57 7-32 0,-44 18 15 16,44-18-56-16,0 0 25 16,-38 42-14-16,38-42 23 15,0 0-17-15,0 0-13 0,0 0-152 16,0 0-202-16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3:49.02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6090 261 477 0,'0'0'48'16,"0"0"27"-16,0 0-16 16,0 0 11-16,0 0-29 15,0 0-14-15,0 0-15 16,0 0-12-16,0 0 0 0,0 0 15 15,0 0 32-15,0 0-33 16,0 0 0-16,19 46 10 0,-19-46-7 16,-6 39-26-16,6-39 9 15,0 0-3-15,0 0-8 0,-6 39 6 16,6-39 25-16,0 0 0 16,0 0 7-16,0 0-32 0,0 0 20 15,0 0-15-15,-51-7-5 16,51 7 30-16,0 0-22 0,-50-14 14 15,6 10-17 1,44 4 18-16,-63 32-25 0,19 7 19 16,44-39 5-16,-44 60 3 15,7-14 19-15,37-46 0 0,-32 49-45 16,32-49 6-16,-19 43 10 16,19-43-6-16,0 0 5 0,-6 35-57 15,6-35-45-15,0 0-151 16</inkml:trace>
  <inkml:trace contextRef="#ctx0" brushRef="#br0" timeOffset="193">6128 915 1314 0,'38'-18'183'0,"-38"18"19"15,37-35-41-15,-37 35-80 16,38-39-57-16,-38 39-15 0,25-39 17 16,-25 39-164-16,0 0-274 15,0 0-180-15</inkml:trace>
  <inkml:trace contextRef="#ctx0" brushRef="#br0" timeOffset="504">5179 0 906 0,'0'0'104'0,"0"0"-20"0,0 0-2 16,0 0-82-16,0 0 36 16,0 0-36-16,0 0 75 15,0 0-40-15,0 0-7 0,38 70-10 16,-13-6-14-16,-6 3-18 16,0-3 14-16,-13 3-10 0,6 0 10 15,-12 4-125-15,-6-4-160 16,-6-4-35-16</inkml:trace>
  <inkml:trace contextRef="#ctx0" brushRef="#br0" timeOffset="996">5097 526 304 0,'0'0'70'0,"0"0"4"15,0 0 8-15,0 0-24 16,0 0-16-16,0 0 11 0,0 0-38 16,0 0 15-16,0 0 5 15,0 0 5-15,0 0 8 16,7 53-23-16,-7-10-9 0,-7-5-16 15,-5-2 11-15,12-36-4 16,-32 46 7-16,32-46-23 0,-37 39 29 16,37-39-24-16,0 0 9 15,-38 24-5-15,38-24 0 0,0 0 20 16,-38-24-31-16,19-12 39 16,13 1-19-16,6 35 12 15,0-42 0-15,0 42-34 0,0 0 5 16,0 0 4-16,0 0 22 15,0 0-26-15,0 0 32 16,0 0-24-16,0 0 79 0,0 0-15 16,0 0 3-16,6 49-30 15,-6-7 15-15,-12 1-33 0,-1-1-19 16,-6-3-7-16,0-4-12 16,19-35 19-16,-31 43 0 15,31-43-286-15,-25 32-70 0</inkml:trace>
  <inkml:trace contextRef="#ctx0" brushRef="#br0" timeOffset="1205">4972 371 1218 0,'0'0'185'15,"0"0"-30"-15,0 0-49 0,6-43-51 16,-6 43-21-16,0 0-34 16,0 0 0-16,0 0-15 0,0 0-159 15,0 0-141-15,0 0-121 16</inkml:trace>
  <inkml:trace contextRef="#ctx0" brushRef="#br0" timeOffset="1444">4569 339 982 0,'0'0'90'16,"0"0"-51"-16,0 0-2 15,0 0 83-15,0 0-43 0,0 0-34 16,0 0-36-16,19 60 26 15,-6 4 4-15,-1 3-60 16,-5 3 23-16,-7 8-14 16,-7-4-81-16,1-3-127 0,-7-4-91 15,1-7-33-15</inkml:trace>
  <inkml:trace contextRef="#ctx0" brushRef="#br0" timeOffset="1653">4544 933 1059 0,'6'-32'85'0,"-6"32"48"16,0 0-52-16,0 0 1 0,0 0-28 16,0 0 86-16,-12 35-60 15,-7 11-48-15,-6 11-42 0,-13 3-2 16,-6 7-152-16,0-11-92 15,0-3-61-15,6-10 9 0</inkml:trace>
  <inkml:trace contextRef="#ctx0" brushRef="#br0" timeOffset="1841">4123 675 1476 0,'0'0'51'16,"0"0"-31"-16,0 0 4 0,0 0-27 15,0 0-12-15,0 0-60 16,0 0-179-16,0 0-165 0</inkml:trace>
  <inkml:trace contextRef="#ctx0" brushRef="#br0" timeOffset="2160">3941 827 1074 0,'0'0'26'0,"0"0"-10"15,37 0 29-15,7 3 2 16,0 8-13-16,0-1-47 0,0 8 26 15,-12 7-13-15,-32-25 4 16,25 53 35-16,-25 0-43 0,-13 0 20 16,-18-4-25-16,0-6 36 15,-7-8-51-15,0-7 24 0,38-28 20 16,-44 18 0-16,44-18-29 16,-50-14 44-16,18-22-54 15,14-9 38-15,11-16-15 16,14-2 14-16,5 6-36 0,1 4 26 15,12 7-68-15,6 11-113 16,1 17-219-16</inkml:trace>
  <inkml:trace contextRef="#ctx0" brushRef="#br0" timeOffset="3076">3300 964 969 0,'0'0'140'16,"0"0"-1"-16,0 0-68 15,0 0-47-15,0 0 12 16,0 0-43-16,0 0 9 0,0 0-5 16,12 43 9-16,-6-1 0 15,-12 1 7-15,-6-4-2 0,-7-4-23 16,19-35 21-16,-32 46 0 16,32-46 20-16,-44 32-41 15,44-32-29-15,-37 10-11 0,37-10-1 16,0 0 8-16,-38-42 42 15,13-4 3-15,12 3 0 16,7 5 21-16,6 38-14 0,0-39 11 16,0 39-49-16,0 0 13 15,0 0 40-15,0 0 25 16,-19 35-33-16,0 15 29 0,-12 6-18 16,-1 4-32-16,-12 0 10 15,-6-3 4-15,-7-4 1 0,-5-7-8 16,-1-4 12-16,-6-7 4 15,-1-10-20-15,8-11-23 16,-1-7 27-16,0-10 6 0,6-8-32 16,7-6-83-16,6-1 1 15,13 4-60-15,5 0-104 16</inkml:trace>
  <inkml:trace contextRef="#ctx0" brushRef="#br0" timeOffset="3253">2910 1979 1279 0,'63'-25'133'0,"6"-7"-57"16,0-7-30-16,0 0 5 0,-6-3-35 15,-6 0-118-15,-13-4-258 16,-13 0-132-16</inkml:trace>
  <inkml:trace contextRef="#ctx0" brushRef="#br0" timeOffset="3485">3281 99 1026 0,'0'0'41'0,"0"0"200"16,-44 14-57-16,44-14-49 0,-32 53-68 15,-5 0-44-15,-1 10-8 16,-6 5-24-16,0 6-2 0,-6 0-235 16,-7 7-167-16,-12 0-40 15</inkml:trace>
  <inkml:trace contextRef="#ctx0" brushRef="#br0" timeOffset="4019">2156 714 675 0,'0'0'25'0,"0"0"-22"0,25-11 75 16,-25 11 14-16,12 28-36 15,-12 15-12-15,-6 3 39 0,-13 3-26 16,-6 4 18-16,-6-4-37 16,-7 4-10-16,-6-3-11 15,-6-1-29-15,-1 1 8 16,-5-8 12-16,-1 1-16 0,1-4 8 15,-1-4 0-15,0-7 20 16,7-3-32-16,0-4 34 0,6-3-35 16,6-8 7-16,38-10 16 15,-31 15 0-15,31-15-10 16,0 0-4-16,0 0 4 0,0 0-6 16,0 0-23-16,0 0 50 15,0 0-12-15,0 0-17 0,44-29 8 16,6 12-17-16,-12 10 9 15,-1-1 24-15,-5 8-16 0,-1 4-9 16,-31-4 19 0,32 7-2-16,-32-7 47 0,0 0 91 15,25 32-11-15,-19-4-61 16,-18 7-28-16,-7 1-36 0,-13-1 8 16,-5 1-8-16,-7-1-20 15,0 0-1-15,-7-7 24 0,7 4-149 16,7-11-113-16,37-21-90 15,-51 18-81-15</inkml:trace>
  <inkml:trace contextRef="#ctx0" brushRef="#br0" timeOffset="4508">1200 1335 881 0,'0'0'89'16,"0"0"-47"-16,0 0-19 15,0 0 19-15,0 0-42 0,0 0 7 16,44-10-1-16,-19 10-4 16,-25 0 20-16,32 10-29 15,-32-10 19-15,0 0-10 16,0 0-2-16,12 43 11 0,-12-43 2 15,-19 35-29-15,19-35 22 16,0 0-12-16,-44 28 24 0,44-28-18 16,-44 4 5-16,0-11 22 15,44 7-20-15,-37-21 0 0,37 21 6 16,0 0 6-16,-38-21-10 16,38 21-13-16,0 0-3 0,0 0-10 15,0 0 75-15,0 0 19 16,0 0-81-16,-31 35 109 15,31-35 21-15,-19 49 10 16,12-6 8-16,1-4-10 0,6 3-68 16,0 0 16-16,6 4-22 15,7 4-28-15,6 3-25 0,6 3-20 16,13 4 30-16,-1 8-28 16,1-1-15-16,0-4 15 15,0 5-172-15,-1-8-174 0,-5-4-96 16,5-3-58-16</inkml:trace>
  <inkml:trace contextRef="#ctx0" brushRef="#br0" timeOffset="5415">5053 2180 34 0,'0'0'60'0,"0"-35"10"0,0 35 19 16,0 0 25-16,0 0-21 15,0 0 17-15,0 0-11 0,0 0-52 16,0 0 7-16,0 0 28 15,0 0-50-15,0 0-2 16,0 0-16-16,0 0 26 0,0 0-38 16,0 0-2-16,0 0 15 15,0 0-15-15,0 35 8 0,0-35 3 16,0 0-11-16,-25 42 14 16,25-42-21-16,0 0 0 15,-44 39 21-15,44-39-10 0,-38 25 7 16,38-25-26-16,0 0 4 15,0 0 11-15,-31 18-14 16,31-18-2-16,0 0 25 0,-19 32-6 16,19-32-1-16,-6 28-12 15,6-28 13-15,-6 32 26 0,6-32-37 16,0 0 3-16,0 31 17 16,0-31-33-16,-7 32 21 0,7-32 0 15,0 0-14 1,-6 32 30-16,6-32-7 0,0 0-9 15,0 0 11-15,0 0-15 16,0 0 19-16,-31 11-10 0,31-11-5 16,-32-7-14-16,32 7 22 15,-25-7-1-15,25 7-7 0,-31 0 12 16,31 0 10-16,-44 31 64 16,0 1-3-16,6 7-11 0,0 10-15 15,7-3-18-15,-1-3-39 16,1 3 23-16,6-11-16 0,6 0-7 15,-6-6-94-15,6-1-203 16,19-28-64-16</inkml:trace>
  <inkml:trace contextRef="#ctx0" brushRef="#br0" timeOffset="6140">4180 2615 716 0,'-13'-36'69'16,"13"36"-18"-16,-13-38-23 0,7 2 4 16,12 1 8-16,-6 35-40 15,26-46 13-15,5 7-11 0,7 7-9 16,-1 11-1-16,1 3 24 15,-38 18-28-15,44-7 12 0,-6 4 9 16,-38 3-21-16,38 17 36 16,-38-17 20-16,18 36-26 0,-11 3 14 15,-14-4 14-15,-18 4-34 16,-12 3 4-16,-7-6-1 0,0-1 1 16,-7-7-19-16,1-3 20 15,6-7-8-15,6-8 44 16,1-13-21-16,37 3 9 0,-38-22-30 15,38 22-7-15,-38-63 20 16,13 3-30-16,0-11 12 0,12-3 3 16,7-4-17-16,-7 18-3 15,7 18 1-15,6 42 28 0,-6-39-28 16,6 39-2-16,0 0 48 16,0 0 4-16,0 0-14 0,6 60-16 15,-6 0 4-15,6 4-2 16,7-1 6-16,-7 4 31 0,7 0-23 15,6 1 28-15,-7 2-50 16,13 1-4-16,-6 0 24 16,0-1-39-16,-6 5 20 0,6-5 50 15,-13-6 13-15,0-11 13 16,-6-4-26-16,-6-6 6 0,6-11-27 16,-13-8-6-16,13-24-28 15,-19 29 12-15,-6-12 1 0,-6-3-18 16,-1-7 23-16,1-7-28 15,-7-7-1-15,-6-10 16 0,0-8-19 16,0-14 48-16,7-10-37 16,5-15-12-16,7-3 18 15,12-7 1-15,13 3-4 0,7-3 0 16,12 0 11-16,6 10-23 16,0 11 12-16,0 7-14 0,6 11-7 15,-31 35-33-15,38-43-134 0,-38 43-83 16,38-35-38-16,-13 14-68 15</inkml:trace>
  <inkml:trace contextRef="#ctx0" brushRef="#br0" timeOffset="6608">4689 1420 856 0,'0'0'17'15,"0"0"36"-15,0 0 23 0,0 0 8 16,0 0-11-16,0 0 26 16,0 0 94-16,0 0-16 0,-13 53-80 15,-18 0-43-15,-7 0-41 16,-6-3-2-16,0-4-4 15,0 0-7-15,0 0 13 0,6-8-24 0,1-2 22 16,37-36-26 0,0 0 12-16,-44 46 7 0,44-46-28 15,0 0 30-15,0 0-114 16,0 0-5-16,0 0 43 0,0 0-11 16,6-53 45-16,6 7 4 0,7 3 34 15,0 8-2-15,-19 35-4 16,25-35-5-16,-25 35 25 0,0 0-16 15,0 0-10-15,0 0 0 16,0 0 61-16,0 0 64 0,0 0-60 16,0 0-13-16,-25 53-54 15,6-11 35-15,19-42-18 0,-37 53-12 16,5-10 7-16,32-43-131 16,-56 49-137-16,12-10-152 15</inkml:trace>
  <inkml:trace contextRef="#ctx0" brushRef="#br0" timeOffset="13540">2872 3219 416 0,'0'0'82'0,"0"0"6"0,0 0-19 16,0 0-5-16,0 0-27 15,0 0-7-15,0 0 16 0,0 0-26 16,0 0-11-16,-31 11 25 16,31-11 10-16,0 0 37 0,-32-11-53 15,32 11-25-15,-19-39 10 16,19 4-10-16,7-1-3 0,12 1-4 15,-1 10 1-15,-18 25 10 16,38-28-7-16,-13 10-10 16,-25 18 10-16,32 8-11 0,-32-8 11 15,25 38 26-15,-19 5-26 16,0-1 21-16,-12 1-17 0,0 3 11 16,-13 0 11-16,0-1-41 15,-6-2 23-15,-13-4-15 0,7 0 7 16,-1-4 28-16,-5-7-34 15,5-3-68-15,1-7-64 16,6-8-40-16,0-3-52 0</inkml:trace>
  <inkml:trace contextRef="#ctx0" brushRef="#br0" timeOffset="13757">2596 3170 659 0,'0'0'122'0,"0"0"3"16,0 0-21-16,0 0-31 16,0 0 156-16,0 0-78 0,-19 49-72 15,0 1-28-15,0 3-21 0,0-4-25 16,-6 0 7-16,6-6-12 16,-6-1 0-16,6-10-5 0,-6-4-172 15,12-3-103 1,13-25-32-16,0 0-40 0</inkml:trace>
  <inkml:trace contextRef="#ctx0" brushRef="#br0" timeOffset="13933">2476 2791 1381 0,'0'0'40'0,"0"0"-15"15,0 0-25-15,0 0 17 16,0 0-26-16,0 0-35 0,0 0-88 16,0 0-74-16,0 0-107 15</inkml:trace>
  <inkml:trace contextRef="#ctx0" brushRef="#br0" timeOffset="14324">2275 2908 803 0,'0'0'118'0,"0"0"30"16,-13 28-15-16,20 15-60 16,5 3 3-16,1 10-9 0,-1 8-40 15,-5 7-15-15,-14 3 10 16,1 3-29-16,-25 5 38 0,-1-1-50 15,-18-7 40-15,-7-3-43 16,-5-11 38-16,-1-7-35 0,0-11 73 16,0-6 2-16,-6-12 19 15,12-16-29-15,1-12 24 0,5-10-27 16,1-18-6-16,6-10 5 16,6-15-51-16,7-14 35 0,12-6-43 15,7 6 50-15,18 0-30 16,6 1 10-16,14 10-17 15,5 7 1-15,13 7-5 0,-6 7-43 16,-1 14-57-16,1 7-94 0,-6 11-29 16,-1 11-12-16,-6 14-29 15,-6 10-14-15,-13 4 48 0</inkml:trace>
  <inkml:trace contextRef="#ctx0" brushRef="#br0" timeOffset="14480">1804 3346 463 0,'0'0'154'0,"0"0"9"16,0 0 0-16,6 29 93 0,-6-29-73 15,0 0-38-15,0 0-15 16,25 31-37-16,-25-31 2 16,0 0-48-16,0 0-31 0,0 0-11 15,0 0-1-15,0 0-10 16,0 0-110-16,0 0-122 0,0 0-50 16,0 0-37-16,25 25-90 15</inkml:trace>
  <inkml:trace contextRef="#ctx0" brushRef="#br0" timeOffset="15781">1112 3194 601 0,'0'0'87'16,"0"0"18"-16,0 0-24 15,0 0-51-15,0 0 0 0,0 0 20 16,0 0 48-16,13 50-46 16,-1 6-11-16,1 4-12 15,-1 4-36-15,1-4 14 0,0 7-4 16,5-7-67-16,-5 4-50 15,-7-8-67-15,7-3-77 0,-1-7-28 16</inkml:trace>
  <inkml:trace contextRef="#ctx0" brushRef="#br0" timeOffset="16119">1131 3866 594 0,'0'0'88'0,"-44"-18"-15"0,44 18 38 16,0 0-35-16,-38-28-5 15,38 28-56-15,-19-39-10 0,19 39 9 16,7-46-12-16,-1 7 2 0,-6 39 4 16,19-35-17-16,-19 35 1 15,0 0 22-15,0 0-43 0,38-18 33 16,-38 18-9-16,0 0 7 15,0 0 5-15,37 46-7 0,-18-4-4 16,-13-3 7-16,1-7-41 16,-7 11 86-16,-19-5-32 0,6 5-1 15,-12 3-5-15,0-4 14 16,0 1-10-16,-7-5-21 16,32-38 12-16,-31 43-14 0,31-43-96 15,0 0-48-15,-31 35-102 16</inkml:trace>
  <inkml:trace contextRef="#ctx0" brushRef="#br0" timeOffset="16316">1037 3526 942 0,'0'0'98'0,"0"0"11"15,0 0-37-15,0 0-52 16,0 0 8-16,0 0-25 0,0 0-12 16,0 0-101-16,31-21-81 15,-31 21-142-15</inkml:trace>
  <inkml:trace contextRef="#ctx0" brushRef="#br0" timeOffset="16504">886 3675 1010 0,'0'0'115'0,"0"0"11"0,0 0-72 16,0 0-16-16,0 0-19 0,0 0-51 15,0 0-76-15,0 0-91 16,0 0-144-16</inkml:trace>
  <inkml:trace contextRef="#ctx0" brushRef="#br0" timeOffset="16713">716 3403 820 0,'0'0'16'15,"0"0"20"-15,0 0-21 0,0 0 62 16,0 0-36-16,32 53-7 16,-1 0-22-16,0 3-8 0,-5 8 4 15,-1 3-40-15,0 4-113 16,-13-1-80-16,1-2-67 0</inkml:trace>
  <inkml:trace contextRef="#ctx0" brushRef="#br0" timeOffset="17192">722 3887 444 0,'0'0'24'0,"0"0"45"16,0 0 26-16,0 0-24 15,7 35-16-15,5 1-41 0,1 6 5 16,-1 0 5-16,-5 1-24 15,-1-4 9-15,-6 0-6 16,-13-8-1-16,13-31 24 0,-6 39-23 16,6-39-14-16,0 0 29 15,-25 29-18-15,25-29-8 0,0 0 18 16,0 0-26-16,0 0 18 16,-38-15 9-16,38 15-23 0,0 0 15 15,0 0-12-15,0 0 6 0,0 0 27 16,0 0-19-16,0 0 6 15,7 36-11-15,-1-1 3 0,0 0 23 16,7 4 10-16,-13-3-24 16,0-5 26-16,0 5 2 15,-13-4-13-15,1-4 31 0,12-28-28 16,-44 39-9-16,6-15 22 16,0-6-14-16,0-14 22 0,-6-8-6 15,7-14-19-15,-1-6-3 16,-6-12 17-16,6-13-31 0,7-8 7 15,6-6-3-15,12-4-16 16,13-4-21-16,19 4-24 0,19 10-24 16,6 8-80-16,12 10-132 15,1 11-144-15</inkml:trace>
  <inkml:trace contextRef="#ctx0" brushRef="#br0" timeOffset="17356">892 4823 975 0,'0'0'3'0,"0"0"24"16,38-28-31-16,-7-4-36 16,1-7-115-16,-1 1-136 0</inkml:trace>
  <inkml:trace contextRef="#ctx0" brushRef="#br0" timeOffset="17664">597 3929 480 0,'-13'-28'78'0,"13"28"14"15,-12-28 8-15,12 28-54 16,0-32-2-16,6 4-27 0,-6 28-12 16,19-29-5-16,-19 29-21 15,0 0 36-15,37-17-22 0,-11 17 7 16,-26 0 6-16,31 28-10 15,-6 0-1-15,-12 4-86 0,-1 3-98 16,-5 1-63-16</inkml:trace>
  <inkml:trace contextRef="#ctx0" brushRef="#br0" timeOffset="18016">226 3375 130 0,'0'0'40'16,"0"0"3"-16,0 0 33 15,-38 38 6-15,0 8 23 16,7 21 16-16,-7 11-31 0,7 21 14 16,6 14-46-16,6 11-25 15,13 3 12-15,12 11-45 0,6 0 6 16,7 0 11-16,13-8-23 16,12-13 38-16,6-7-6 0,13-15-18 15,12-14-15-15,7-14-16 0,19-17-2 16,5-18-43-16,8-15-156 15</inkml:trace>
  <inkml:trace contextRef="#ctx0" brushRef="#br0" timeOffset="19108">2709 2261 277 0,'0'0'39'0,"0"0"16"15,56 29 4-15,-12-8-36 0,0-4-1 16,0-2 1-16,0 2 2 16,0 5 3-16,-12 2-8 0,-32-24 9 15,50 46 23-15,-12 0-2 16,-1 0-7-16,-5 4-12 0,-7 6-12 16,0 8 22-16,-6 10 6 15,0 4 55-15,0 10-51 0,0 0-8 16,-1 8 26-16,1-1 62 15,0 1-49-15,-6-1 2 0,-1-3-66 16,-5 0 13-16,-7 3-21 16,-7-3-2-16,1-4-6 0,-13-3 3 15,0-11-11-15,-6-3 3 16,0-11 16-16,6-10-16 16,0-11-124-16,19-39-132 0,-25 31-86 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5:07.568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0 445 550 0,'0'0'149'16,"6"-28"-8"-16,-6 28-8 15,0 0-46-15,0 0 10 16,0 0-37-16,0 0 2 0,0 0-30 16,0 0 5-16,0 0-14 15,0 0 161-15,19 32-75 16,0 10-55-16,6 11-40 16,-6 4 15-16,6 6-21 0,7 1 3 15,-14-4 1-15,8-4-9 16,-1-6-7-16,-6-8-10 0,6-6-7 15,-25-36-21-15,19 42-283 16,-1-14-79-16,-18-28-70 16</inkml:trace>
  <inkml:trace contextRef="#ctx0" brushRef="#br0" timeOffset="592">616 208 708 0,'0'0'113'0,"25"-35"-53"15,-25 35-17-15,0 0-19 16,0 0 11-16,0 0-31 0,0 0-13 16,0 0 9-16,0 0 5 15,0 0 9-15,6 46 15 0,-12 0-21 16,-19-4-8-16,0 1-10 16,-13 3 15-16,0-8 3 15,1-2-8-15,5-11 0 0,32-25 0 16,0 0 28-16,0 0-28 15,-37 3 18-15,37-3 1 0,-26-39-23 16,14-3 4-16,6 3 15 16,6 4 5-16,0 35-29 15,0-36 29-15,0 36-2 16,0 0-6-16,0 0-28 0,0 0 36 16,0 0 22-16,0 0-17 15,12 36 1-15,1 6 67 16,-7 7 2-16,7 1-5 0,-1-1-46 15,1-3-26-15,6 0 1 16,6 4 41-16,-6-8-41 0,-1-6-28 16,-18-36 1-16,32 45 30 15,-32-45-16-15,25 46-1 16,-25-46 14-16,13 39-26 16,-13-39 0-16,0 0 10 0,12 36-17 15,-12-36-20-15,0 0-194 16,6 31-115-16,-6-31-81 15</inkml:trace>
  <inkml:trace contextRef="#ctx0" brushRef="#br0" timeOffset="1488">1307 261 137 0,'0'0'7'0,"0"0"10"0,0 0 11 15,0 0 29-15,0 0-12 16,0 0 14-16,0 0-6 0,0 39 17 15,-6 0-2-15,0 3-13 16,-7 4 10-16,1 7-15 0,-7 0-12 16,0 4-6-1,0 3-6-15,-6-7-16 0,6 0 6 16,-6-3-9-16,6-5 8 16,0-2-15-16,0-4 15 0,1-7-15 15,18-32-4-15,-19 35 14 16,19-35-39-16,0 0-40 0,-19 32-36 15,19-32-31-15,0 0-67 16</inkml:trace>
  <inkml:trace contextRef="#ctx0" brushRef="#br0" timeOffset="1845">937 417 323 0,'0'0'71'15,"0"0"-14"-15,0 0-13 16,0 0-7-16,0 0-4 0,0 0-21 16,0 0 43-16,0 0 22 15,0 0-18-15,31 39-14 0,-6 0 1 16,0 6 20-16,0 5-23 15,7 3 48-15,-7 0-34 16,0-4-26-16,13 1-18 16,-13-8-21-16,6-3 17 0,-5-3-19 15,-1-8 15-15,-25-28-5 16,31 35 7-16,-31-35-17 0,25 32-16 16,-25-32 18-16,0 0 8 15,25 32 5-15,-25-32-76 16,0 0-86-16,0 0-130 0</inkml:trace>
  <inkml:trace contextRef="#ctx0" brushRef="#br0" timeOffset="2688">1666 0 407 0,'0'0'97'0,"0"0"-2"16,0 0-30-16,0 0-28 16,0 0-10-16,0 32 11 15,12 6-12-15,1 15 1 0,6 8 0 16,0 9 6-16,-1 4 3 15,-5 1 7-15,0-1-15 16,-1-7 3-16,1-7-19 0,-7-7 4 16,-6-7-20-16,6-4 4 15,1-6 9-15,-7-4-31 0,0-32 22 16,6 35 2-16,-6-35-131 16,0 28-90-16,0-28-113 0</inkml:trace>
  <inkml:trace contextRef="#ctx0" brushRef="#br0" timeOffset="3032">2238 523 513 0,'0'0'105'16,"0"0"-20"-16,0 0-18 0,0 0-7 15,0 0-33-15,0 0 2 16,0 0 37-16,0 0 2 16,-19 56-5-16,-6 1-9 0,-7 3 26 15,-5 0 42-15,-1 4-49 16,-6-4 8-16,-6 3-50 0,-7 1-5 15,7-4-26-15,-7-3 3 16,13-8 5-16,6-3-14 16,7-7-22-16,31-39-122 0,-31 32-112 15,31-32 8-15,0 0-94 16</inkml:trace>
  <inkml:trace contextRef="#ctx0" brushRef="#br0" timeOffset="3528">2301 1056 564 0,'0'0'40'16,"0"0"-14"-16,31 4 35 15,-31-4-5-15,0 0-13 16,25 46-10-16,-12-4-16 16,-7-3-17-16,-6 4 22 0,-6-1-33 15,-1-3 25-15,-5-4-18 16,12-35-4-16,-19 46 26 0,19-46-4 16,-25 39-20-16,25-39 24 15,-38 28-7-15,38-28-45 0,-44 4 19 16,44-4-15-16,-44-18 15 15,13-10-20-15,-1 0 4 0,1-1 36 16,31 29-12 0,-38-28-2-16,38 28-1 0,-38-7-2 15,7 21 24-15,0 14-6 0,-1 8 29 16,1 10 24-16,6 3 2 16,-1 4 0-16,8-3 22 15,11-1 22-15,7 4 29 0,7-10 18 16,11-1 7-16,8-7-58 15,18-10-49-15,0-11-16 0,18-7-4 16,1-10-42-16,0-8 3 16,-6-3 20-16,-7 0-106 0,-12-7-135 15,-38 21-218-15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7.0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5311 972 491 0,'0'0'144'16,"0"0"24"-16,0 0-39 0,0 0-47 15,0 0-59-15,0 0-5 16,0 0 2-16,0 0-40 16,0 0 2-16,0 0-162 0,0 0-112 15</inkml:trace>
  <inkml:trace contextRef="#ctx0" brushRef="#br0" timeOffset="212">5726 1039 469 0,'37'7'98'0,"-37"-7"5"16,38 0-41-16,-38 0-59 15,38-4 9-15,-1-3-1 0,1 7-29 16,-38 0-35-16,44 0-101 15,0 0-76-15</inkml:trace>
  <inkml:trace contextRef="#ctx0" brushRef="#br0" timeOffset="5000">5097 1032 487 0,'0'0'88'0,"0"0"-3"16,0 0-19-16,0 0 7 0,-44-4-8 15,44 4-39-15,0 0 40 16,-44-3 10-16,44 3-18 16,0 0 15-16,0 0-30 0,0 0 2 15,0 0-49-15,0 0 4 16,0 0 2-16,0 0-27 15,0 0 61-15,0 0-32 16,0 0-15-16,50-4 40 0,1-3-24 16,5 7-23-16,1-3 30 15,-7 3-35-15,7 0 26 16,-7 0 11-16,-6-4-40 0,-44 4 90 16,50 0 55-16,-50 0-59 15,38-4 26-15,-38 4 33 16,0 0-12-16,0 0-16 0,0 0-49 15,0 0-25-15,0 0-2 16,0 0-15-16,0 0-4 0,-38-10 6 16,-6 3-2-16,0 3 2 15,-6 4 3-15,6 0-5 16,-6-3 10-16,-1 3-10 16,14-4 48-16,-7 4-13 15,6-3-11-15,38 3-5 0,-50-4 18 16,18 4-3-16,32 0-1 15,0 0-19-15,0 0-18 0,0 0 12 16,-37 0-4-16,37 0-13 16,0 0 9-16,0 0-3 15,0 0 3-15,0 0 6 0,0 0 4 16,0 0 1-16,56 18 9 16,1-8 37-16,5-3-19 0,1-3-2 15,0 0 56-15,6-4-53 16,-6 0-7-16,-6 3-23 15,-13-3-3-15,0 0-1 16,-44 0-8-16,31 0-9 16,-31 0-111-16,0 0-359 0,0 0-352 15</inkml:trace>
  <inkml:trace contextRef="#ctx0" brushRef="#br0" timeOffset="7368">2633 1894 1383 0,'50'-4'236'0,"7"-10"-59"16,0-14-80-16,5-4-36 0,-5 4-192 16,-7-4-382-16</inkml:trace>
  <inkml:trace contextRef="#ctx0" brushRef="#br0" timeOffset="3960">3752 548 608 0,'0'0'68'15,"0"0"4"-15,0 0-33 16,0 0-14-16,0 0-21 16,0 0-8-16,0 0 90 0,0 0-38 15,0 0 64-15,38 38-73 16,-38-38 16-16,19 36-15 16,-19-36 79-16,0 0-55 15,0 0-33-15,6 35-10 0,-6-35 5 16,0 0 13-16,0 0 7 15,0 0 24-15,0 0-20 0,0 0 7 16,0 0-14-16,0 0-55 16,0 0 22-16,0 0 3 15,0 0-9-15,0 0 18 0,0 0-22 16,0 0 3-16,0 0 0 16,0 0-3-16,0 0 0 0,0 0-12 15,0 0 3-15,0 0-22 16,0 0-115-16,0 0-178 15,0 0-100-15</inkml:trace>
  <inkml:trace contextRef="#ctx0" brushRef="#br0" timeOffset="6208">3840 643 134 0,'0'0'55'16,"0"0"18"-16,0 0 9 0,0 0 32 16,0 0-9-16,0 0-23 15,0 0 14-15,0 0-16 0,0 0 17 16,0 0-34-16,0 0-33 15,0 0-54-15,0 0 45 16,0 0 7-16,0 0-47 0,0 0 45 16,0 0-26-16,0 0 35 15,0 0 12-15,0 0-50 16,0 0 15-16,0 0-6 0,0 0-12 16,0 0 54-16,0 0-29 15,0 0 19-15,0 0 24 16,0 0-52-16,0 0-3 0,0 0-1 15,44 49-6-15,-44-49 8 16,19 53 8-16,-7-7-16 0,-5-3 66 16,-7-43 16-16,6 56-77 15,0-6 12-15,-6-50-4 0,7 49 13 16,-7-49-63-16,0 0 21 16,0 43 12-16,0-43 18 15,0 0-2-15,0 0 3 16,0 0-7-16,0 0-16 0,0 0 15 15,0 0 45-15,0 0 15 16,0 0 18-16,0 0-20 0,0 0 40 16,0 0-42-16,0 0-21 15,0 0-25-15,0 0 5 16,0 0-14-16,0 0-8 0,0 0-7 16,-51-4 14-16,7 1-4 15,7 3-12-15,37 0 4 0,-63 0 1 16,6 3 1-16,57-3 8 15,-50 0 4-15,50 0-9 16,-44 0 6-16,44 0-6 16,0 0 7-16,0 0-15 0,0 0 11 15,0 0 1-15,-50 28 63 16,50-28-23-16,-44 53-10 0,0-3-29 16,6-1-5-16,0 4 10 15,7 4-29-15,-1 0 3 0,-5-4-5 16,-1-8-277-16,38-45-228 15,-38 50-58-15</inkml:trace>
  <inkml:trace contextRef="#ctx0" brushRef="#br0" timeOffset="6461">3991 0 832 0,'0'0'100'0,"0"0"20"0,0 0-21 16,0 0-58-16,0 0 124 16,0 0-57-16,-19 39-51 15,-6 10-37-15,-13 8 6 0,-12 10-23 16,0 4 21-16,-13-1-315 15,-13 4-215-15</inkml:trace>
  <inkml:trace contextRef="#ctx0" brushRef="#br0" timeOffset="6656">3142 855 912 0,'57'4'63'0,"-1"-12"1"16,1-9-79-16,0-4 20 0,-7-1-229 16</inkml:trace>
  <inkml:trace contextRef="#ctx0" brushRef="#br0" timeOffset="7215">2960 958 1080 0,'0'0'113'16,"0"0"15"-16,0 0-18 0,0 0-47 16,0 0-14-16,0 0-10 15,0 0-20-15,31 45-19 0,-31-45 23 16,7 50-26-16,-7-50 19 16,0 0-27-16,-32 53 15 15,32-53 4-15,0 0 14 0,0 0-45 16,0 0 36-16,-56 25 3 15,56-25-24-15,0 0 16 16,0 0-52-16,-38-43 40 0,38 43 14 16,0 0-10-16,0 0 6 15,0 0-2-15,-25-39-19 0,25 39 25 16,0 0 3-16,0 0 5 16,0 0-23-16,-32 53 15 15,14 0-20-15,-8-3 10 0,26-50 17 16,-44 71-39-16,0-18 12 15,44-53-4-15,-69 63 31 0,6-24 7 16,7-14 0-16,6-8 97 16,50-17 22-16,-70 0-3 15,14-17-47-15,56 17-44 16,-50-53 15-16,12 3-7 0,19 1 27 16,6-1-30-16,13 1-29 15,13 6-25-15,-13 43 9 0,38-53-29 16,6 22 3-16,-44 31-297 15,63-22-315-15,-7 26-97 0</inkml:trace>
  <inkml:trace contextRef="#ctx0" brushRef="#br0" timeOffset="7588">2401 594 2328 0,'0'0'33'15,"0"0"-8"-15,0 0-19 0,0 0-29 16,0 0-144-16,37-22-368 15,-37 22-269-15</inkml:trace>
  <inkml:trace contextRef="#ctx0" brushRef="#br0" timeOffset="7837">1873 1046 1797 0,'0'0'14'15,"0"0"8"1,0 0-17-16,6 49 11 0,-6-49 51 16,-13 71-21-16,-6-4-53 15,-6 4 25-15,0-8-32 0,0-2 1 16,0-5-264-16,6-14-156 15,0-3-99-15</inkml:trace>
  <inkml:trace contextRef="#ctx0" brushRef="#br0" timeOffset="8184">1690 1223 603 0,'0'0'108'16,"0"0"19"-16,0 0 50 15,0 0-9-15,0 0-80 0,0 0 2 16,0 0 38-16,-37-43-79 16,37 43-31-16,0 0-18 0,0-46 10 15,0 46-10-15,0 0 8 16,0 0-8-16,0 0-22 15,0 0 35-15,0 0-13 0,0 0 19 16,0 0-25-16,0 0 49 16,0 0 34-16,0 0 12 15,0 0-34-15,0 0-27 16,25 50-33-16,-32-4 9 0,-11-4 2 16,18-42-12-16,-51 53-262 15,1-11-160-15,6-13-61 16</inkml:trace>
  <inkml:trace contextRef="#ctx0" brushRef="#br0" timeOffset="8711">1552 721 677 0,'0'0'33'0,"0"0"82"0,0 0-41 16,0 0-28-16,0 0 74 16,0 0 57-16,13 46-111 15,-20-4-43-15,7-42 37 0,-25 60-55 16,-13-7-14-16,-6-7 21 16,-12-3 19-16,-1-5-31 15,-12-2-7-15,6-4-1 0,7-8-18 16,-1-6 54-16,57-18-57 15,-69 7 16-15,19-11-37 16,50 4 43-16,-44-17 2 16,44 17-20-16,0 0 39 0,0 0-19 15,0 0 1-15,-38-39-6 16,38 39-10-16,0 0 43 16,0 0-44-16,0 0 7 0,0 0 29 15,0 0-32-15,0 0 31 16,0 0-3-16,0 0 10 0,0 0-21 15,-50 39 22-15,50-39 59 16,0 0 97-16,-44 32 27 16,44-32 45-16,0 0 19 15,0 0-29-15,0 0-106 0,0 0-61 16,-44-18-40-16,44 18-21 16,-19-53 2-16,0 3-10 15,13 1-4-15,-1 3 0 0,1 4-10 16,0 6-163-16,6 36-249 15,0-39-293-15</inkml:trace>
  <inkml:trace contextRef="#ctx0" brushRef="#br0" timeOffset="8904">1068 470 1040 0,'38'-25'272'16,"-38"25"52"-16,44-25-57 16,0 11-90-16,0 0-85 0,0 7-61 15,-13 7-16-15,-31 0-41 16,0 0-225-16,38 32-297 16</inkml:trace>
  <inkml:trace contextRef="#ctx0" brushRef="#br0" timeOffset="9104">647 933 1215 0,'0'0'152'0,"0"0"52"16,0 0-91-16,0 0-55 15,0 0-46-15,0 0-26 16,0 0-252-16,0 0-190 16</inkml:trace>
  <inkml:trace contextRef="#ctx0" brushRef="#br0" timeOffset="9771">257 1039 631 0,'0'0'141'16,"0"0"-21"-16,0 0-4 0,0 0-41 16,0 0-27-16,0 0-8 15,50 25-30-15,-50-25 3 0,0 0-9 16,0 0 11-16,0 0-32 16,0 0 50-16,38 53-52 15,-38-53 26-15,0 0-7 0,0 56 15 16,0-56-32-16,-19 57 51 15,19-57-34-15,-31 67 113 0,12-18-91 16,19-49 13-16,-25 57-49 16,25-57 102-16,-32 56 54 15,32-56 0-15,-31 46-15 16,31-46-10-16,0 0-36 0,-50 43-1 16,50-43 50-16,-51 28 38 15,51-28-18-15,0 0-47 16,-44-4-40-16,44 4-36 0,-31-42-11 15,18-11-13-15,13-4-3 16,7 1 9-16,5 3 3 0,1 7-4 16,6 7-15-16,-19 39-7 15,37-46-133-15,-37 46-286 16,44-28-294-16</inkml:trace>
  <inkml:trace contextRef="#ctx0" brushRef="#br0" timeOffset="9940">490 1657 1284 0,'50'14'313'16,"0"-17"-80"-16,26-11-111 0,-1-4-101 15,19-3-124-15,1 0-546 16</inkml:trace>
  <inkml:trace contextRef="#ctx0" brushRef="#br0" timeOffset="11064">4531 558 697 0,'0'0'40'16,"0"0"19"-16,0 0-2 16,0 0-38-16,0 0-12 15,0 0 46-15,0 0-28 0,0 0 8 16,0 0 24-16,0 0-11 15,-12 53-8-15,12-53 14 0,-32 53-37 16,32-53-18-16,-50 43 8 16,50-43 2-16,-50 31 8 15,50-31-29-15,-44 18 20 16,44-18-10-16,0 0 27 0,-38-11 1 16,38 11-32-16,0 0 33 15,-25-38 78-15,25 38-26 16,0 0 29-16,-13-32-38 0,13 32-43 15,0 0 10-15,0 0-44 16,0 0 2-16,0 0 57 16,0 0 16-16,0 0 50 0,0 0 73 15,32 46-81-15,-7-7 45 16,-6-1-33-16,0 1-14 0,0 0-8 16,-1 0-2-1,-18-39-43-15,26 50-16 0,-26-50-18 16,25 49-8-16,-25-49 12 15,12 42-23-15,-12-42 0 0,0 0 15 16,0 0-15-16,0 0 7 16,0 0-15-16,0 0 8 15,7 43 5-15,-7-43-15 0,0 0 22 16,0 0-19-16,0 0 7 16,0 0-4-16,0 0-79 0,0 0-231 15,0 0-422-15,0 0-154 16</inkml:trace>
  <inkml:trace contextRef="#ctx0" brushRef="#br0" timeOffset="11688">4701 887 556 0,'0'0'65'0,"0"0"28"0,0 0-11 15,0 0-33-15,0 0 4 16,0 0-53-16,0 0 24 15,0 0-24-15,0 0-3 0,0 0-3 16,0 0 11-16,0 0-19 16,0 0 36-16,0 0-32 15,0 0 38-15,0 0-37 0,0 0 1 16,0 0 115-16,0 0 22 16,0 0-81-16,0 0-19 0,0 0-35 15,0 0 9 1,0 0-16-16,0 0 46 0,0 0-59 15,0 0 54-15,-44-25-53 16,44 25 32-16,0 0 6 0,-50 7 2 16,50-7-6-16,0 0-35 15,0 0 38-15,-32 43-22 16,32-43 5-16,0 0-3 0,0 46 44 16,0-46 46-16,0 0 7 15,0 0-78-15,0 0 69 16,44 28-44-16,-44-28 38 0,0 0-15 15,0 0-59-15,0 0 0 16,0 0 0-16,0 0-12 16,19-43 48-16,-19 43-51 15,-6-42-2-15,6 42 28 0,0 0-11 16,0 0 17-16,-44-35-32 16,44 35 8-16,0 0 10 0,0 0-20 15,-44 3-139-15,44-3-287 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5:21.5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20592 7916 819 0,'0'0'67'0,"0"0"-20"0,0 0 44 16,0 0 8-16,0 0-15 16,0 0-69-16,18 43 33 0,-18-43-54 15,13 56 25-15,-7-6-42 16,-6-50 7-16,0 49 7 16,0-49 13-16,0 43 31 0,0-43-15 15,0 0-31-15,0 0-40 16,0 0 19-16,-50 10 1 0,50-10 25 15,-44-21 0-15,44 21 9 16,-44-35-13-16,44 35 6 16,-44-29-10-16,44 29 20 0,-63 4 25 15,7 14 5-15,12 6-52 16,44-24 36-16,-44 46 0 16,44-46-29-16,-19 60-17 15,12-17-91-15,26-8-197 0</inkml:trace>
  <inkml:trace contextRef="#ctx0" brushRef="#br0" timeOffset="177">20786 8538 1667 0,'0'0'216'16,"0"0"-63"-16,0 0-92 15,0 0-8-15,0 0-53 16,0 0-219-16,0 0-209 0,0 0-314 16</inkml:trace>
  <inkml:trace contextRef="#ctx0" brushRef="#br0" timeOffset="596">20214 7471 635 0,'0'0'0'0,"0"0"41"15,0 0 39-15,0 0 27 16,-6 53-20-16,-19-4 8 0,-13-3 23 15,-18 4 6-15,-7-1-33 16,-6-3-25-16,-7 0 28 0,1 0-8 16,-7 0-76-16,7-4-4 15,6-6-6-15,-1-8 10 0,-5-3 20 16,12-4-30 0,13-10-3-16,50-11 46 0,-63 0 11 15,19-7-19-15,44 7-11 16,-57-25-24-16,57 25-18 0,-44-57 0 15,13-3 14-15,12 0 34 16,13 4-21-16,12-1-2 0,0 4-33 16,13 7 20-16,-19 46-13 15,13-46-86-15,-13 46-78 16,0 0-133-16,0 0-110 0</inkml:trace>
  <inkml:trace contextRef="#ctx0" brushRef="#br0" timeOffset="945">18656 8012 774 0,'0'0'64'0,"0"0"-16"16,0 0 10-16,0 0 36 0,44 3-32 15,-44-3 77-15,56 25-79 16,-56-25 30-16,0 0-14 0,44 64-10 15,-19-19-41-15,-25-45 8 16,-6 57-3-16,-19-15-30 0,25-42-129 16,-57 50-224-16,1-18-107 15</inkml:trace>
  <inkml:trace contextRef="#ctx0" brushRef="#br0" timeOffset="1412">18423 7796 773 0,'0'0'76'0,"0"0"13"16,0 0 7-16,31 53-48 15,-12-7-9-15,-19-46-15 16,25 57-5-16,-6-15-16 15,-19-42-18-15,13 42 27 0,-13-42-30 16,6 46 55-16,-6-46-48 16,-25 43 48-16,25-43-65 0,-57 42 61 15,7-14-39-15,0-6 11 16,6 2-27-16,44-24 22 16,-57 39-10-16,57-39 18 0,-44 50-22 15,13-8 28-15,18 4-32 16,1-7 30-16,5 3-16 0,1-3 41 15,6 0 27 1,0-39 15-16,-25 46-12 0,-6-7-29 16,-7-11 22-16,-12-7 35 15,-1-7-18-15,-5-6-35 0,12-12-9 16,-6-10-5-16,6-11 46 16,6-10-33-16,6-15-16 0,7-13-11 15,13-12-14-15,18-9-6 16,13-8-39-16,12 3-42 0,26 12-114 15,12 2-79-15,19 8-179 16</inkml:trace>
  <inkml:trace contextRef="#ctx0" brushRef="#br0" timeOffset="1756">19378 6609 857 0,'-31'53'35'0,"-19"14"80"16,-1 7-32-16,-5 4-33 15,-1-4-25-15,-6-3-18 0,1-4 16 16,-1-14-31-16,6-7 25 15,7-11-20-15,6-10 13 0,6-15-83 16,38-10 16-16,0 0 1 16,-44-49 31-16,25-11 15 15,0 0 5-15,13 7 16 0,0 10 33 16,6 43-50-16,0 0 6 16,0 0-9-16,-57 36 37 0,7 17-28 15,-7 17 0-15,7 8-356 16</inkml:trace>
  <inkml:trace contextRef="#ctx0" brushRef="#br0" timeOffset="-1744">3401 6739 205 0,'0'0'18'0,"0"0"2"0,0 0 2 16,0 0 12-16,0 0 4 16,0 0-5-16,0 0-3 15,0 0 5-15,0 0 14 0,0 0 14 16,0 0-17-16,0 0-24 16,0 0-12-16,0 0-7 0,0 0-12 15,0 0-3-15,0 0 12 16,0 0 0-16,31-21 0 0,-31 21 3 15,0 0-9-15,0 0 21 16,31 21-15-16,-31-21 3 0,13 36-15 16,0-1 12-16,-7 4 5 15,-6 10 15-15,-6 8-8 16,-1 7-12-16,1 10-4 16,-7 0 7-16,7 7 1 0,0-3 4 15,6 0 15-15,0-8 18 16,6-6-17-16,7-4 3 0,-1-7-4 15,7-10 2-15,-6-8-6 16,-13-35 4-16,19 35 11 0,-19-35-11 16,0 0 7-16,0 0-20 15,0 0-10-15,0 0-10 0,18-24 14 16,-11-5-16-16,-7 29 12 16,-7-32 3-16,7 32-15 15,0 0 1-15,0 0 6 16,-31 8-1-16,31-8-2 0,-31 38 5 15,5 8 19-15,8 0-22 16,5 0 16-16,7 4-18 0,-1-4 4 16,14 3 4-16,-1 8 13 15,-6-1 10-15,0 1-9 0,6-8-14 16,-6-3-5-16,0 0 9 16,0-11-4-16,-6-6 9 0,6-29-77 15,-6 28-67-15,6-28-90 16</inkml:trace>
  <inkml:trace contextRef="#ctx0" brushRef="#br0" timeOffset="-676">4161 7527 408 0,'0'0'77'0,"0"0"43"16,0 0-29-16,0 0-42 0,0 0-4 15,38-35-18-15,0 7 9 16,6 0-15-16,6-1 1 0,13 1-22 16,12-4 0-16,13 0 20 15,13 1-16-15,12-1 7 0,12 0-2 16,7 0 13-16,7 4 6 16,-7 7-4-16,-7 0 8 0,1 10-4 15,0 4-28 1,-7 10 6-16,7 8-13 0,-7 3-1 15,1 4 5-15,6 7-1 16,-7 6 9-16,0 1 3 0,1 0-8 16,12 7 10-16,12-4-5 15,7 8-1-15,0-5-12 0,6 5 8 16,-6 3-6-16,6 0-7 16,-6 0 6-16,6 3 7 0,0 1 5 15,-6 6 9-15,13 1-6 16,-1 3 47-16,19 7-8 0,13 0-24 15,13 0-15-15,5 0-5 16,7 1-13-16,7-5 0 16,-1-3 53-16,7 0-31 0,5-7 2 15,8-3-9-15,5-1 6 16,-6-3-17-16,-12-3 0 16,-13-8-8-16,-13-3 8 0,-25-11-1 15,-6-3 21-15,-19-4 21 16,-18-7-12-16,-14-4-21 0,-18-6 2 15,-12-1-4-15,-14-3-27 16,-18 0 43-16,-6 0-13 0,-13 4-19 16,-44 3 8-16,0 0 8 15,0 0 25-15,44-11-11 16,-44 11-9-16,0 0-5 0,0 0 11 16,0 0-14-16,0 0-15 15,0 0-11-15,0 0-35 0,0 0 8 16,0 0 14-16,0 0 3 15,0 0-15-15,0 0-24 16,-38-39 0-16,38 39 28 0,-31-46 20 16,31 46 30-16,-32-49 0 15,32 49-6-15,-25-53 13 0,25 53 6 16,-31-46-10-16,31 46 17 16,0 0-16-16,0 0 6 15,-44-32-10-15,44 32 20 0,0 0 34 16,0 0-36-16,0 0 34 15,-19 49 11-15,19-10-9 0,0-39-19 16,37 57-17-16,7-15 5 16,0-6-7-16,13-12-5 0,-7-3-11 15,1-3-15-15,-7-4 38 16,-44-14-23-16,50 7 64 16,-50-7 50-16,38 11 14 0,-38-11-25 15,0 0-55-15,0 0-26 16,-57 49 7-16,-6-6-34 15,-6 3 5-15,0 3-4 0,-7 1 20 16,14-1-25-16,-1-3 9 16,12-3-18-16,1-5-63 0,50-38-213 15,-44 43-93-15</inkml:trace>
  <inkml:trace contextRef="#ctx0" brushRef="#br0" timeOffset="2603">17072 7722 323 0,'0'0'45'16,"0"0"-33"-16,0 0 61 0,0 0-3 16,0 0-44-16,0 0-14 15,0 0 9-15,0 0 54 0,0 0 2 16,-7 49-25-16,-11-3 44 16,-1-7 2-16,-6 7-24 15,-7 4-2-15,1 3-12 0,-13 3-56 16,0 1 23-1,-7-4-17-15,1-4-10 0,-6-3 33 16,-1-7-27-16,0-7-6 16,1-8-21-16,6-6 30 0,6-7 11 15,0-11-25-15,6-7-11 16,38 7 16-16,-38-29 20 16,38 29-20-16,-38-56-34 0,13 13 14 15,25 43 23-15,-25-38-29 16,25 38-2-16,0 0 17 15,0 0 23-15,0 0-9 0,0 0-11 16,0 0 20-16,0 0 6 16,0 35-1-16,0-35-17 0,0 42 33 15,0-42 11-15,-12 39 10 16,12-39-18-16,-26 39-18 16,26-39 7-16,-50 28 22 15,6-10 50-15,44-18 8 16,-44-4-67-16,6-13 13 0,38 17 10 15,-50-50-9-15,19-10-36 16,6-3 6-16,12-8-36 0,7 4 14 16,12 0 0-16,7 0-12 15,12 6 12-15,0 12-120 16,0 3-93-16,6 11-57 0,13 3-159 16</inkml:trace>
  <inkml:trace contextRef="#ctx0" brushRef="#br0" timeOffset="2812">16739 7358 975 0,'0'0'94'0,"37"-32"-24"15,-37 32-9-15,38-14-28 16,-38 14-36-16,38 14 9 15,-38-14 2-15,25 35 17 16,-6 4-38-16,-19-3 40 16,-13 2-272-16,-6 5-79 0</inkml:trace>
  <inkml:trace contextRef="#ctx0" brushRef="#br0" timeOffset="3013">16261 7955 962 0,'0'0'49'16,"0"0"-15"-16,6-32 9 16,-6 32-24-16,0 0-19 0,0 0 7 15,0 0-22-15,0 0-211 16,0 0-161-16</inkml:trace>
  <inkml:trace contextRef="#ctx0" brushRef="#br0" timeOffset="3724">15645 8294 731 0,'0'0'81'16,"0"0"-47"-16,0 0-26 0,0 0-5 16,0 0 1-16,0 0 6 15,0 0-3-15,0 0 15 16,0 0-16-16,-13 36 8 15,13-36-3-15,-19 42 4 0,19-42 5 16,-37 35-26-16,37-35-4 16,-51 29 29-16,51-29-13 15,-44 17-9-15,44-17-3 0,0 0-7 16,0 0 16-16,0 0-17 16,-18-46 18-16,18 46-8 0,6-49 18 15,-6 49 19-15,12-39-15 16,-12 39-26-16,0 0 4 15,0 0-10-15,0 0 14 0,0 0 8 16,0 0-1-16,0 0 3 16,0 0-15-16,-31 46 2 15,6-7-6-15,25-39 1 16,-38 39 17-16,38-39 9 0,-50 32-21 16,50-32 25-16,-38 17-44 15,38-17-7-15,0 0-10 16,0 0 10-16,-38-42-26 0,20-1-7 15,18 43 44-15,-7-46 18 16,7 46-22-16,0 0 8 16,0 0 17-16,0 0 6 0,0 0 19 15,0 0 16-15,0 0 9 16,0 0-33-16,0 0 19 0,0 0-17 16,-44 36-6-16,44-36-7 15,0 0 34-15,-44 21 7 16,44-21-8-16,0 0 4 15,0 0 14-15,-44-46-12 0,25-3-14 16,7-11-26-16,12-4 9 16,6-14-30-16,0-10-57 15,1-1 15-15,5 8-44 0,7 11-46 16,-6 13-85-16,-1 18-76 16</inkml:trace>
  <inkml:trace contextRef="#ctx0" brushRef="#br0" timeOffset="4440">14715 8195 455 0,'0'0'60'0,"0"0"1"0,0 0-30 15,0 0-13-15,31 46 4 16,-31-46-9-16,0 0 6 16,19 46-24-16,-19-46 38 0,0 0 11 15,0 46-35-15,0-46 8 16,-25 39-2-16,25-39 6 0,-38 42-13 16,38-42-4-16,-44 46-8 15,13-7 23-15,5 0 35 16,1-3-2-16,6 2 5 0,7 5 6 15,-1-4-14-15,7 0-18 16,6-39 5-16,-6 42-4 16,6-42 45-16,0 0 54 15,0 0-1-15,-7 32 47 0,7-32-28 16,0 0-74-16,-31 3-34 16,0-13-22-16,31 10-14 15,-38-39 19-15,6-7-13 0,14-4-11 16,-8-10-13-16,14-7 23 15,-1 0-10-15,7 10-38 0,0 15-22 16,6 42-84-16,25-42-75 16,19 20-172-16,19 19-191 15</inkml:trace>
  <inkml:trace contextRef="#ctx0" brushRef="#br0" timeOffset="4609">15142 8877 1584 0,'0'0'135'15,"0"0"-32"-15,0 0-69 16,63-14-7-16,6-7-27 0,-6-4-126 16,6-6-256-16</inkml:trace>
  <inkml:trace contextRef="#ctx0" brushRef="#br0" timeOffset="5256">14337 7400 692 0,'0'0'82'0,"-37"7"-29"0,37-7-22 15,-38 18 4-15,38-18-7 16,-50 46-16-16,12 0 4 0,7 3-16 16,5-3 22-1,8 4-3-15,11-4 53 0,1 0-29 16,6-7-35-16,0-39 20 16,25 45 17-16,-25-45-51 0,0 0 15 15,0 0-4-15,44 39 22 16,-44-39-23-16,0 0-17 15,0 0 22-15,0 0-38 0,32-39 29 16,-32 39 12-16,6-38-12 16,-6 38 6-16,0 0-44 0,0 0 25 15,0 0 26-15,0 0 1 16,-50 21-14-16,50-21-7 16,-38 49 23-16,0-3-2 0,38-46-23 15,-44 60 47-15,6-14 29 16,38-46-22-16,-56 46 2 15,12-14 39-15,44-32 2 16,-63 18-9-16,19-11-17 0,44-7-5 16,-44-18-28-16,44 18 27 15,-31-53-30-15,24 0-5 0,14-4-5 16,18 1-16-16,6-1 5 16,7 4-25-16,12 7-13 15,-6 4-108-15,0 7-162 0,0 3-211 16</inkml:trace>
  <inkml:trace contextRef="#ctx0" brushRef="#br0" timeOffset="5448">14306 6863 1466 0,'0'0'50'0,"0"0"-54"0,0 0 26 16,0 0-93-16,0 0-179 15,0 0-183-15</inkml:trace>
  <inkml:trace contextRef="#ctx0" brushRef="#br0" timeOffset="5851">13677 7146 1164 0,'0'0'21'16,"0"0"-9"-16,-18 53 27 15,5-4-2-15,0 1 34 16,-5 3-8-16,-8 0-41 15,-11 3 3-15,-14-3-14 0,-11 0-15 16,-1-7 7-16,0-7 17 16,0-7-20-16,13-11-29 0,50-21 65 15,-57 14-36-15,13-14 0 16,44 0 17-16,0 0-23 16,-12-49-36-16,12 3 32 0,18 11 6 15,-18 35-35-15,44-25 47 16,-12 14-30-16,-32 11 32 0,44 14-41 15,-44-14 31 1,31 50 6-16,-31-4 18 0,-12 0-20 16,-13 3-10-16,-19 1 21 15,0-4-29-15,-7-8 3 0,1 1-97 16,0-3-134-16,6-8-83 16,0-7-389-16</inkml:trace>
  <inkml:trace contextRef="#ctx0" brushRef="#br0" timeOffset="6069">13193 6969 1023 0,'0'0'57'0,"0"0"1"15,38-32-11-15,-38 32-38 0,44-17 10 16,-6 17-27-16,-38 0 25 15,44 42-12-15,-25 8 3 16,-19 10-8-16,-13 10-7 0,-18 4-156 16,-20 1-112-16,-11-1-72 15</inkml:trace>
  <inkml:trace contextRef="#ctx0" brushRef="#br0" timeOffset="6313">12684 7287 927 0,'32'-14'40'16,"-32"14"-10"-16,37 21 12 0,-37-21 62 16,19 60-17-16,-25 0 33 15,-19 8-9-15,-19-1-56 0,-13 3-43 16,1 5 28-1,-7-12-28-15,6-6-12 0,1-8-6 16,56-49-23-16,-51 50-153 16,51-50-161-16,-37 31-103 0</inkml:trace>
  <inkml:trace contextRef="#ctx0" brushRef="#br0" timeOffset="6504">12452 7644 1509 0,'6'-35'16'16,"-6"35"9"-16,0 0-8 0,0 0-50 15,0 0-99-15,0 0-224 16</inkml:trace>
  <inkml:trace contextRef="#ctx0" brushRef="#br0" timeOffset="8284">17348 9478 550 0,'0'0'93'16,"0"-39"40"-16,0 39-24 0,0 0 20 16,0 0-74-16,0 0-11 15,0 0-32-15,0 0 8 0,0 0-12 16,0 0-20-16,0 0 37 16,44 25 33-16,0 17-12 15,-6 15 53-15,0 10-32 0,-1 14 62 16,1 1-61-16,0-5-14 15,-7 5-30-15,1 3-10 0,-13-4 3 16,-1-3-20 0,1-11-23-16,-6-7 21 0,-7-14 28 15,0-14-14-15,-6-32-5 16,0 35-42-16,0-35 38 0,0 0 5 16,0 0 17-16,0 0-56 15,0 0-119-15,0 0 14 0,0 0 50 16,0 0 35-16,-50-43 37 15,50 43 17-15,-56-49-38 16,56 49 49-16,-57-46-26 0,57 46 15 16,-50-42 11-16,50 42-11 15,-44-32 0-15,44 32 14 0,0 0-20 16,0 0 60-16,0 0 2 16,-38-46-20-16,38 46-13 15,0 0-20-15,0 0 12 16,0 0-31-16,0 0 16 0,0 0 14 15,0 0-32-15,0 0 5 16,0 0 22-16,0 0-13 0,0 0 4 16,0 0-17-16,0 0 17 15,0 0 22-15,0 0-28 0,0 0 21 16,0 0-9-16,44 46 20 16,0-11 24-16,6 1-28 15,-6-5 23-15,0-2-27 0,-6-1-18 16,0-3 8-16,-7 3-18 15,-31-28 24-15,0 0-31 16,38 28 21-16,-38-28 2 16,0 0 72-16,0 0 48 0,0 0 48 15,0 0 10-15,0 0-73 16,0 0-50-16,38-32-29 0,-13-10-27 16,0-22 12-16,6-3-5 15,7-3-18-15,6 6-5 0,-6 7-5 16,-7 11-57-16,-6 11-195 15,-25 35-159-15,44-25-119 0</inkml:trace>
  <inkml:trace contextRef="#ctx0" brushRef="#br0" timeOffset="9752">18228 10712 893 0,'0'0'105'16,"0"0"-50"-16,0 0-9 15,0 0 8-15,38-22-20 16,-38 22-12-16,0 0-22 0,38 7 16 16,-38-7-21-16,0 0 7 15,0 0 5-15,0 0-17 0,0 0 3 16,0 0 23-16,0 0-4 15,0 0-5-15,0 0 21 16,0 0 15-16,31-3-39 0,-31 3 34 16,0 0-51-16,0 0 25 15,0 0-8-15,0 0-37 16,0 0 33-16,0 0-21 0,0 0 24 16,0 0-24-16,0 0-97 15,-19 35-148-15,13-7-157 0</inkml:trace>
  <inkml:trace contextRef="#ctx0" brushRef="#br0" timeOffset="9380">18423 11655 586 0,'0'0'70'0,"-6"-32"53"16,6 32 14-16,-13-39-28 15,7 1-42-15,0-1-14 16,6-7-37-16,6-7-26 0,0-11 6 15,13 4-22-15,-6 3 7 16,-7 15 19-16,-6 42-30 16,12-35 40-16,-12 35-16 0,0 0 6 15,0 0-8-15,44 10 5 16,-44-10 7-16,44 39-14 0,-12-3 18 16,-32-36-8-16,50 42 9 15,-18-10-9-15,-32-32 2 0,37 28 13 16,-37-28-21-16,0 0 10 15,32 11 10-15,-32-11-14 16,0 0 21-16,0 0-10 16,0 0 4-16,0 0-22 0,0 0 35 15,25-32-17-15,-25 32-2 16,0 0-9-16,0 0-22 0,-57 28 16 16,-6 7 27-16,1 1-33 15,-1-8 21-15,-6 0-9 0,-7-3-12 16,7-7 8-16,6-4-6 15,7-7 31-15,12-4-34 0,0-6 41 16,12-4-2-16,32 7-37 16,-37-25 35-16,18-3-34 15,0-4 1-15,13 4 23 16,6 28-17-16,-7-28 19 0,7 28-11 16,0 0-5-16,0 0 0 15,0 0-16-15,-6-29 9 0,6 29 22 16,0 0-58-16,0 0 43 15,0 0 0-15,0 0-8 0,0 0 19 16,0 0-11-16,0 0 8 16,0 0-21-16,31 14 31 15,1 4-26-15,-1-7-2 0,1 3 13 16,-1 0-23-16,-6-3 26 16,-25-11-3-16,32 14-3 15,-32-14-3-15,0 0 20 0,0 0 11 16,0 0-17-16,0 0-11 15,-19 35 0-15,-19-14 25 16,-6-3-13-16,-12-8-20 0,-1-2-5 16,-6-5 43-16,0-3-48 15,7-3 5-15,5-1 18 0,1-3-16 16,12 3 5-16,38 4-2 16,-31-7 33-16,31 7-45 0,0 0 1 15,0 0 19-15,0 0-8 16,0 0 5-16,-19 36 7 0,19-36 17 15,6 49 20-15,-6-6 22 16,0-5 97-16,-6 1-62 16,-6 4-7-16,-7-1-32 15,-19-3-26-15,0 0-17 0,-12 0-3 16,0-7 0-16,-7-4-1 16,7-7-30-16,0-3-84 0,6-11-186 15,6-4-87-15,6-10-70 16</inkml:trace>
  <inkml:trace contextRef="#ctx0" brushRef="#br0" timeOffset="10176">18096 12047 1050 0,'0'0'140'15,"0"0"-51"-15,0 0-22 0,0 0-53 16,0 0 6-16,0 0-3 15,0 0-7-15,0 0-13 0,0 0 11 16,0 0 6-16,44-10-12 16,-44 10-13-16,0 0 31 0,38-43-26 15,-13 4 3-15,-25 39 16 16,0-49-13-16,-13 14 4 0,13 35 8 16,0 0-25-16,0 0 20 15,-31-32-3-15,0 28-12 16,31 4-5-16,-44 14-14 15,44-14 27-15,0 0-55 0,-38 36-103 16,38-36-99-16,-25 32-132 16</inkml:trace>
  <inkml:trace contextRef="#ctx0" brushRef="#br0" timeOffset="10616">16732 11153 601 0,'0'0'91'0,"32"-32"-19"15,-32 32-29-15,37-21 17 16,-37 21-9-16,38 4-10 0,0 13-4 15,0 5 8-15,-38-22 37 16,50 49-6-16,-12-3-4 0,6-7-66 16,-13 0 36-16,0 0-30 15,-31-39-12-15,32 39 33 16,-32-39-44-16,0 0 57 0,25 38 35 16,-25-38-19-16,0 0 4 15,-13 43-22-15,13-43-36 16,-44 35 7-16,7-17-15 0,37-18 15 15,-51 14-20-15,14-10 22 16,5-8 43-16,32 4-11 0,-37-21-33 16,11-15 6-16,1-2 10 15,13-8-8-15,5-7-19 0,7 0-11 16,7-4 20-16,5 4-37 16,13 4-135-16,1 10-88 15,-26 39-162-15</inkml:trace>
  <inkml:trace contextRef="#ctx0" brushRef="#br0" timeOffset="11839">18040 11747 376 0,'0'0'28'0,"0"0"28"0,0 0-12 16,0 0 29-16,0 0-12 15,31 28 30-15,-31-28 16 16,31 29-55-16,-5-12 12 0,5-6-24 16,0-4-24-16,1-7 10 15,6 0-32-15,-7-4 0 0,-31 4 23 16,31-10-14-16,-31 10-3 15,32-18-45-15,-32 18-17 16,0 0 10-16,0 0 16 0,-13-28 30 16,13 28 6-16,-50-7-4 15,0 10 7-15,6 8-23 16,0 3 20-16,12 0 0 0,32-14-11 16,-31 25 38-16,31-25-23 15,-25 32 34-15,25-32-12 0,0 31-2 16,0-31 16-16,0 0-21 15,44 25-6-15,-7-11 19 0,1-10-23 16,-6-4 8 0,-7-4-17-16,-25 4 25 0,31-7-28 15,-31 7 10-15,0 0-3 16,0 0-4-16,13-28 28 0,-13 28-38 16,0 0 13-16,-32-21-29 15,7 7 26-15,-6 10 10 0,31 4-26 16,-38 7 4-16,38-7 25 15,0 0-34-15,0 0 21 0,-19 28 0 16,19-28 9-16,0 0-9 16,6 29-4-16,-6-29 27 0,32 21-23 15,-1-10 17-15,-31-11-5 16,44 7-38-16,-19-7 47 16,-25 0-27-16,0 0 39 15,0 0-45-15,0 0-4 0,0 0 16 16,0 0-22-16,-12-32 19 15,12 32 0-15,-50-25-11 0,6 11 4 16,0 7 10-16,6 3 5 16,6 4-10-16,32 0-6 15,-37 14 29-15,37-14-34 0,0 0 23 16,-19 36 31-16,19-36-38 16,13 28 22-16,-13-28-20 0,37 25 7 15,1-11-2-15,6-7-21 16,0-3 38-16,-6-4-41 15,-1-4 31-15,-37 4 0 0,44-18-10 16,-44 18 16-16,0 0-35 16,25-35 25-16,-18 7 9 15,-7 28-32-15,-38-36 17 0,0 15-9 16,1 7-13-16,-7 11 21 16,0 6-3-16,0 4-14 0,12 0 23 15,32-7-13-15,-31 25 0 16,31-25 24-16,0 0-26 0,0 0 6 15,12 35 20-15,-12-35 0 16,57 18-16-16,-7-11-1 16,-6-3-19-16,0-8 31 15,-44 4-35-15,38-4-41 0,-38 4-159 16,0 0-113-16</inkml:trace>
  <inkml:trace contextRef="#ctx0" brushRef="#br0" timeOffset="13031">15884 11683 337 0,'0'0'5'0,"0"0"9"16,0 0 62-16,0 0-2 15,0 0 15-15,31 25 24 0,-31-25-10 16,38 28-28-16,-7-13-32 15,1-1-15-15,-1-11 6 16,-6 1-19-16,-25-4 15 16,38-4-24-16,-38 4 22 0,31-10-21 15,-31 10 20-15,26-22-19 16,-26 22-24-16,18-31 16 0,-5 6 0 16,-13 25 12-16,0-36-29 15,0 36 33-15,-19-31-22 0,19 31 33 16,-38-22-11-16,1 15-16 15,-1 7 7-15,0 0-12 16,1 7 35-16,5 1-6 0,32-8 62 16,-31 3 39-16,31-3-54 15,0 0 18-15,-32-21-45 0,32 21-31 16,-19-43 6-16,13-2-6 16,0-1 11-16,6-4-17 15,0-3-1-15,6 4 9 0,-6-1-69 16,6 8-77-16,1 6-69 15,-7 36-148-15,12-28-99 0</inkml:trace>
  <inkml:trace contextRef="#ctx0" brushRef="#br0" timeOffset="13355">16066 11150 828 0,'0'0'159'16,"-38"-25"-8"-16,1 11-33 0,37 14-15 15,-57-21-49-15,13 3-13 16,13 0 64-16,-1 4-27 16,32 14-20-16,-38-21-8 0,7-7-39 15,6-1 1-15,0-6 8 16,0-11-17-16,-1-3-1 0,8-8 12 15,-1-3-6-15,6-14-14 16,1 3-5-16,12 0 23 16,0 8-28-16,0 10 27 0,12 7-18 15,-12 46 7-15,32-50-89 16,-32 50-75-16,44-31-45 0,6 17-117 16,0 3-97-16</inkml:trace>
  <inkml:trace contextRef="#ctx0" brushRef="#br0" timeOffset="15032">14935 11584 485 0,'0'0'55'16,"-32"15"14"-16,-6-8-20 0,7 3 3 16,-19 4-24-16,-7 4-12 15,-6 3 18-15,-18 4-24 0,-7 3 11 16,-19 8 35-16,-19 2-3 15,-19 1 7-15,-5 4-35 0,-14-4 1 16,7-4 12 0,-6-3 10-16,5 0-30 0,8-8 14 15,5 1-32-15,7-7 21 0,25-1-35 16,6-6 52-16,25-8-17 16,13 1 16-16,19-4-37 15,12 7 20-15,6-7 28 0,32 0-27 16,0 0 3-16,0 0-13 15,-31 0 12-15,31 0 10 0,0 0 10 16,0 0-21-16,0 0 0 16,0 0-22-16,0 0-6 15,0 0 6-15,0 0-24 0,0 0-5 16,0 0 0-16,0 0-44 16,0 0 17-16,0 0-11 0,19-28-11 15,0 3 17-15,-19 25 8 16,31-25 33-16,1 4 1 15,-1 0 29-15,-6 0-32 0,7 0 11 16,-1-1 27-16,0 1-39 16,1-4 29-16,-1 4 3 0,13-7-17 15,-6 3 26-15,6 4-22 16,-6 0 17-16,-1 0-24 16,1 6-5-16,-38 15 26 0,32-14-10 15,-32 14 0-15,0 0 0 16,0 0 15-16,0 0 3 0,0 0-22 15,0 0 4-15,0 0 9 16,0 0-6-16,0 0-10 16,0 0 19-16,-51 36-2 0,1-8-47 15,0 0 60-15,-1 0-5 16,-5-3 1-16,-1 3-19 0,7-3 9 16,0-4-12-16,6-3 10 15,6-4-25-15,13-3 29 16,25-11-11-16,-19 10-18 0,19-10 2 15,0 0 2-15,0 0 25 16,0 0-8-16,0 0 2 0,0 0 13 16,25 36-16-16,7-8 24 15,-7-10 25-15,6 3-27 16,-6-3-18-16,7-1 3 0,-32-17 9 16,50 36-9-16,-19-12-17 15,-31-24 8-15,44 32 8 0,-44-32 8 16,38 32-16-16,-38-32 11 15,38 35-152-15,-13-3-185 16</inkml:trace>
  <inkml:trace contextRef="#ctx0" brushRef="#br0" timeOffset="15895">11138 12157 948 0,'0'0'147'0,"0"0"-42"16,0 0-32-16,0 0-38 16,0 0-35-16,0 0-3 15,0 0 20-15,0 0-17 0,0 0 0 16,19-35-9-16,0 6 13 15,-7 1 6-15,1-4-66 0,6-7-25 16,0-7 23-16,6 8 35 16,-6 2 5-16,0 8 18 0,-7 3-16 15,-12 25 27-15,25-17-14 16,0 9-15-16,1 1 18 0,-1 11 0 16,-6 3 11-16,6 0-23 15,0 0 12-15,0-3 0 0,0 3 0 16,0-4 2-16,-6-3 6 15,-19 0-1-15,0 0-4 16,0 0-10-16,25 0 27 0,-25 0-11 16,0 0-9-16,0 0 0 15,0 0 25-15,0 0 30 0,0 0-13 16,0 0-42-16,0 0 5 0,-50 29 3 16,0-5-26-16,-13 1 11 15,0 3 21-15,0 1-24 0,-6-5 14 16,0-3-4-16,6 1 0 15,-6-12-11-15,12-3 26 0,1 0 57 16,12-7-50-16,12-3 28 16,32 3 2-16,-37-21-32 15,11-8 14-15,14-2-28 0,6-12 2 16,-1-6-1-16,1-4 1 16,12 0-28-16,1 0 20 0,-1 7-8 15,0 7 14-15,0 11-34 0,-6 28-109 16,0 0-65-16,19-4-111 15</inkml:trace>
  <inkml:trace contextRef="#ctx0" brushRef="#br0" timeOffset="16148">11220 12514 1026 0,'0'0'112'0,"0"0"10"16,0 0-38-16,25-32-36 0,-25 32-38 15,31-28 22-15,-31 28-24 16,51-18 21-16,-14 11-46 0,-37 7 9 16,38 11 29-16,-38-11-37 0,0 0 26 15,6 42 2 1,-18-7-42-16,-20-3-146 0,-5-4-125 15,-1-3-67-15</inkml:trace>
  <inkml:trace contextRef="#ctx0" brushRef="#br0" timeOffset="17327">10415 11729 322 0,'0'0'91'0,"0"0"-6"15,-19-24-4-15,19 24-45 16,0 0-13-16,0 0 18 0,0 0-14 15,0 0-23-15,0 0 10 0,0 0-14 16,0 0-15-16,0 0 24 16,0 0-23-16,0 0 10 0,0 0 23 15,0 0-6-15,0 31 4 16,7 5 3-16,-1-1-9 16,7 7 0-16,-7-3 8 0,0-3-9 15,0 3-14-15,1-8 7 0,-7 1 14 16,0-32-5-16,0 43-9 15,-7-8-8-15,7-35 10 0,-31 32 13 16,31-32-25-16,-38 32 7 16,1-15 6-16,11-13 12 0,26-4-33 15,-44-7 30-15,7-7-6 0,37 14-27 16,-38-29 25-16,38 29-1 16,0 0-21-16,-25-32 31 0,25 32-20 15,0 0-13-15,0 0 29 16,0 0-25-16,0 0 13 0,0 0 0 15,0 0-5-15,0 0 13 16,0 0 8-16,0 0-20 0,0 0 18 16,12 32-2-16,-12-32-16 15,0 0 12-15,0 32 5 0,0-32-24 16,0 0 19-16,0 0 6 16,-37 28-21-16,37-28 7 0,-32 11 9 15,32-11-9-15,0 0-25 0,-31-25 11 16,31 25-2-16,-19-28 8 15,19 28 16-15,0 0-8 0,0 0-22 16,0 0 22-16,0 0-20 16,0 0 35-16,0 0-7 15,0 0 4-15,0 0-7 0,-19 35 18 16,7-3-9-16,12-32-3 0,-19 35-2 16,6-6-9-16,13-29 5 15,-25 28-1-15,25-28 11 0,0 0-29 16,-38 21 23-16,7-14 4 15,31-7-20-15,0 0 4 0,-32-14-8 16,32 14-21-16,-25-32 17 0,6 4 6 16,19 28 15-16,0 0-25 15,-12-32 3-15,12 32 24 0,0 0-31 16,0 0 23-16,0 0 6 16,0 0-16-16,0 0 5 15,0 0 23-15,0 0-18 0,0 0-10 16,0 0 23-16,0 0-18 0,0 0 5 15,0 0 18-15,0 0-24 16,0 0 6-16,0 0 19 0,0 0-13 16,0 0-11-16,0 0 30 15,0 0-25-15,0 0-13 0,0 0 17 16,0 0-4-16,0 0 9 0,19 36-13 16,0-5 29-16,-19-31 9 15,25 36-23-15,-13-1 19 0,1 0-11 16,-1 1 59-16,-5-1-17 15,-7 4-44-15,6 0-6 16,-19 7 6-16,1-4-1 0,-13 4-23 16,-13-4 7-16,0 4 9 0,-6-3 13 15,-12-4-25-15,-1 0 17 16,-12-8-38-16,0-6 46 0,0-4-36 16,0-7 33-16,-1-10-38 0,8-4 26 15,5-11-4-15,0-6 4 16,7-12-11-16,12-9 9 0,7-12-16 15,12-6 23-15,0-8-33 16,19 0 44-16,13-6-33 16,6 2-10-16,18 1-75 0,7 0-56 15,13 0-108-15,6 0-102 0</inkml:trace>
  <inkml:trace contextRef="#ctx0" brushRef="#br0" timeOffset="17555">9875 11673 610 0,'-7'-25'142'0,"7"25"-24"16,0-35-18-16,0 35-8 16,7-29-44-16,-7 29-26 0,0 0 5 15,31-24-27-15,1 20 17 16,-32 4-37-16,37 21 36 0,-12 11-25 15,-12 3 11-15,0 4-6 0,-13 7 18 16,-7-3-114-16,-5 3-179 16,-7-4-85-16</inkml:trace>
  <inkml:trace contextRef="#ctx0" brushRef="#br0" timeOffset="24699">3256 6474 134 0,'-31'-24'-3'16,"31"24"10"-16,0 0 7 0,-32-29-14 16,32 29-9-16,-38-21 11 15,7 7-2-15,31 14-3 0,-38-14-6 16,1 3 15-16,5 1 3 15,-6 3-9-15,7 0 0 0,31 7 5 16,-38-15 8-16,38 15 8 16,-44-14-16-16,44 14-10 15,-37-14 17-15,37 14-4 0,0 0-6 16,0 0-13-16,-44-14 4 16,44 14 12-16,-32-7-8 15,32 7 0-15,-44-4-3 0,44 4 22 16,-50-3-16-16,50 3-11 15,-44 0 7-15,0-4 16 0,44 4-17 16,-38-3-6-16,38 3 17 16,-44-7-2-16,44 7 6 0,0 0-16 15,-38-7 6-15,38 7 6 16,0 0-2-16,0 0-9 0,-37-7 15 16,37 7-6-16,0 0-12 15,-38 7 5-15,38-7 0 16,-38 7 13-16,38-7-15 0,-37 14-3 15,37-14 8-15,-38 14 17 16,38-14-12-16,-38 18-5 0,38-18 4 16,0 0 9-16,-38 10 0 15,38-10-10-15,0 0 0 0,0 0 15 16,0 0-10-16,-44 11-8 16,44-11 0-16,0 0 17 15,0 0-14-15,0 0-12 0,-37 28 4 16,37-28 12-16,0 0-7 15,-38 43 0-15,38-43 0 16,-38 42 10-16,38-42-13 0,-31 42-13 16,31-42 12-16,-38 43 11 15,38-43-7-15,-25 42 3 0,25-42-10 16,-19 39 13-16,0-7 1 16,19-32-7-16,-19 35 4 0,7-3-10 15,12-32 3-15,-19 35 7 16,6-6-1-16,13-29 2 0,-18 38 0 15,11-6-5-15,7-32 6 16,-12 39-1-16,-1-3-14 16,7-8 6-16,0 4 19 15,-7-1-6-15,7 5-3 0,-7-4-14 16,7-1 2-16,-7 1 1 16,7 0 4-16,0 0 7 0,-7 0-7 15,7-1 10-15,6-2-10 16,0 2 0-16,0 1 14 0,6-3-17 15,-6-29 3-15,0 38-7 16,0-6 7-16,-6-4 14 0,6-28-24 16,0 32 27-16,-6 0-13 15,6-32-14-15,-7 42 26 0,7-6-27 16,0-4 19-16,0-1 8 16,0 1-21-16,0-32 20 15,7 43-55-15,-7-4 59 16,0-39-2-16,6 45-14 0,0-2 6 15,7-11-9-15,-7 7 10 16,7-4-16-16,-13-35 3 0,12 56 11 16,1-10-1-16,6 0-12 15,-7-3-5-15,1-1 19 0,6-3-16 16,-7 0 16-16,7-7-7 16,0 3-16-16,-19-35 14 0,19 46 10 15,-19-46-19-15,19 42 27 16,-19-42-25-16,12 43 11 15,-12-43-15-15,13 46 18 0,-13-46-5 16,12 39-10-16,-12-39 16 16,19 38-18-16,-19-38 4 0,13 36 13 15,-13-36-4-15,0 0 18 16,31 39-11-16,-31-39 5 0,25 31 1 16,-25-31-16-16,25 22 9 15,-25-22-5-15,38 17 17 0,-13-6 8 16,7-8-14-16,-32-3 15 15,37 4-41-15,1-8 53 16,-6 4-20-16,5-7-15 16,-5 4 9-16,-1 3-16 0,1-4-3 15,-32 4 3-15,37 0-7 16,-37 0 7-16,32 0 0 0,-32 0 7 16,0 0-12-16,31-3 18 15,-31 3-13-15,0 0 10 0,32-7-10 16,-32 7-13-16,25-25 13 15,-25 25 10-15,31-39-15 0,1 4 11 16,-14-1-10-16,8 1 15 16,-8 3-11-16,8-3 0 0,-8 3-4 15,1 4-1 1,0-4 16-16,-19 32-22 0,25-35 25 16,-25 35-18-16,25-43-5 15,-6 12 17-15,-19 31-8 0,19-39 3 16,-19 39-8-16,6-46-2 15,7 14 24-15,-13 32-20 0,6-42 9 16,1 10-6-16,5 0-5 16,-6 4 2-16,-6 28 14 0,13-32-25 15,-13 32 14-15,19-28-8 16,-19 28 20-16,0 0-12 0,12-29 0 16,-12 29 10-16,0 0-27 15,0 0 31-15,19-32-29 0,-19 32 20 16,19-31 1-16,-19 31-19 15,19-32 21-15,0 0-15 16,-19 32 22-16,19-39-24 0,-7 4 11 16,1 3-2-16,-1 4 3 15,-12 28 9-15,19-43-26 0,-6 8 30 16,-1 3-19-16,1 0 3 16,0 8-3-16,-7-8 3 15,6 0 4-15,1-3-13 0,-7-1 0 16,1 1 22-16,-1-4 3 15,0 4-30-15,0-4 14 0,-6 0 21 16,0 0-15-16,0-3-16 16,0-1 4-16,0 5 2 15,0-1 13-15,-6 7-9 0,6 4 2 16,0 28-2-16,-6-25-4 16,6 25 0-16,0 0 10 0,0 0 3 15,0-32-9-15,0 32-14 16,-6-28 14-16,6 28 4 0,0 0 5 15,-19-32-9-15,6 4-12 16,13 28 12-16,-25-39-4 0,6 11 18 16,19 28-20-16,-19-32 1 15,19 32 2-15,-12-32 13 0,12 32 3 16,0 0-13-16,-19-28-4 16,19 28 4-16,0 0-9 15,0 0 17-15,-6-29-2 0,6 29-6 16,0-35-6-16,0 35 2 15,6-28 1-15,-6 28 12 0,12-39-9 16,1 4-11-16,-13 35 18 16,13-43 3-16,-7 8-10 0,-6 35-9 15,6-39 9-15,-6 39 15 16,13-35-13-16,-13 35-6 0,6-39 0 16,-6 39-7-16,0 0 11 15,0 0 18-15,-6-36-8 0,6 36-5 16,0 0 16-1,0 0-11-15,0 0-4 0,0 0-6 16,0 0-9-16,0 0 0 16,0 0-15-16,0 0-89 0,0 0-28 15,0 0-58-15</inkml:trace>
  <inkml:trace contextRef="#ctx0" brushRef="#br0" timeOffset="26343">2734 8443 259 0,'7'-32'0'0,"-7"32"0"0,0 0 22 16,0 0 32-16,0 0-5 16,0 0-16-16,0 0-12 15,0 0-14-15,0 0-2 0,0 0 2 16,0 0-12-16,0 0 5 16,0 0 24-16,0 0-9 0,0 0 2 15,0 49 14-15,0 8 7 16,0 7-19-16,0 10 8 0,6 14 6 15,6 22-1-15,14 13-10 16,5 12 7-16,13 10-13 0,6 3-8 16,13 4-8-16,0-7-5 15,6 0 19-15,-6-7-22 16,0-11 8-16,-7-4 0 16,-5-6 29-16,-7-11 12 0,-7 0-33 15,-5-7 5-15,-7-7-8 0,0 3 6 16,-6-6-2-16,0-4-13 15,-13-8 21-15,7 1-13 0,-1-4 5 16,-5-7-14-16,-1-7 5 16,0-3-5-16,-6-8 5 0,0-6 6 15,6-4-18-15,-6-7 9 0,0-1 14 16,0-31-14-16,7 36 16 16,-7-36-16-16,6 39 13 0,0-11-17 15,-6-28 3-15,13 39-3 16,-1-7-6-16,1-1 27 0,0 5-3 15,-1-8-2-15,1 4-22 16,-13-32 5-16,12 39 8 16,1-1-10-16,6-6 19 0,-7 0-6 15,1-4 2-15,-13-28-5 0,6 36 6 16,-6-36-6-16,13 28-17 16,-13-28 12-16,0 0 8 0,0 0-3 15,0 0 2-15,12 35 16 16,-12-35-6-16,0 0-16 0,0 0 1 15,0 0-2-15,0 0 2 0,0 0-5 16,0 0 14-16,0 0 12 16,0 0 0-16,0 0-11 15,0 0-11-15,0 0-12 0,0 0 21 16,0 0 10-16,-44 11-12 16,13-11-15-16,31 0 9 0,-38-11-13 15,7 4-20-15,31 7 10 0,-38-14-7 16,7-7 7-16,5-4 3 15,26 25 5-15,-37-32 9 0,37 32 2 16,-32-31 12-16,32 31-5 16,-31-29 3-16,31 29-9 0,-19-32 9 15,19 32-3-15,-19-31 13 0,19 31-13 16,-6-32 23-16,6 32 3 16,0 0-26-16,-6-28 8 15,6 28-14-15,0 0 6 0,0 0 6 16,0 0 4-16,0 0-24 15,0 0 6-15,0 0 1 0,0 0 10 16,0 0-1-16,0 0-2 0,0 0-4 16,31 21 9-16,-31-21 3 15,31 28 0-15,-31-28-12 0,32 32-1 16,-1 0 5-16,-6-4 13 16,1 4-2-16,-26-32 0 0,31 35-8 15,0-7-3-15,-31-28-6 0,26 25-5 16,-26-25 8-1,31 25-1-15,-31-25 22 0,0 0-9 16,0 0-9-16,0 0-15 0,0 0 7 16,0 0 0-16,0 0 18 15,0 0 37-15,0 0 13 0,0 0 8 16,0 0 21-16,0 0 24 16,0 0-67-16,0 0-36 0,0 0 7 15,38-35-11-15,-7-4 8 0,-12-7-20 16,6 0-3-16,-6 0 9 15,6 3-6-15,-12 12 20 0,-1 2-8 16,-12 29-6-16,13-28 5 16,-13 28-26-16,0 0 11 15,0 0-36-15,0 0-76 0,0 0-24 16,0 0-54-16,0 0-40 0</inkml:trace>
  <inkml:trace contextRef="#ctx0" brushRef="#br0" timeOffset="27980">4934 12839 129 0,'0'0'-11'0,"0"0"17"16,0 0-6-16,0 0 0 0,0 0-6 16,0 0-1-16,0 0 17 0,0 0-27 15,0 0 20-15,0 0 5 16,0 0-8-16,0 0-12 16,0 0 4-16,0 0-20 0</inkml:trace>
  <inkml:trace contextRef="#ctx0" brushRef="#br0" timeOffset="28940">5003 12853 321 0,'0'0'54'0,"19"14"-15"16,-19-14-7-16,32 21 1 0,-7 4-19 15,-6 0-8-15,-1 0 12 16,-5 3-18-16,6-3 6 0,-19-25-6 16,12 35 7-16,1-7 0 0,-13-3-3 15,0-25-2-15,0 25 6 16,0-25 5-16,0 0 4 0,0 0-17 15,-25 24-3-15,25-24 3 0,0 0 5 16,-38 4 3-16,38-4 1 16,-31-7 0-16,31 7 18 15,0 0-18-15,0 0-9 0,0 0 7 16,-32-4 39-16,32 4 43 0,-37 43 15 16,5 13-35-16,7 4 32 15,0 4-10-15,0 10-27 0,-7-3-23 16,7 3-27-16,-6-3-5 0,-1-4-13 15,7-7 4-15,-12-3 14 16,5-15-5-16,1-7-104 0,31-35-84 16,-25 32-65-16,25-32-67 0</inkml:trace>
  <inkml:trace contextRef="#ctx0" brushRef="#br0" timeOffset="29184">5192 13652 758 0,'31'-29'26'0,"-6"5"8"16,1-8-20-16,5 4-1 0,-6 3 5 16,0 4-10-16,0 3-5 0,-25 18-3 15,26-14 14-15,-26 14 0 16,0 0-18-16,6 25 9 15,-19 6-1-15,-12 12 5 0,-13-4-13 16,-6 3 4-16,-6 1-34 0,0-1-115 16,-7-10-95-16</inkml:trace>
  <inkml:trace contextRef="#ctx0" brushRef="#br0" timeOffset="29472">4582 13019 559 0,'0'0'70'15,"32"-14"6"-15,-1 11-27 0,-6 10 28 16,7 3-33-16,-32-10 16 15,25 36-3-15,0-5-35 0,-6 5 12 16,-13 3 18-16,-12 6-37 0,-13 12 3 16,-12-4-14-16,5 0-27 15,-11-3 33-15,5-5-36 0,-5-6-141 16,-1-3-101-16,0-12-43 16</inkml:trace>
  <inkml:trace contextRef="#ctx0" brushRef="#br0" timeOffset="29700">4362 12800 581 0,'0'0'32'15,"0"0"-19"-15,0 0 93 16,0 0 10-16,0 0-51 0,-6 50-31 15,6 6-13-15,0-3-21 16,6 4-4-16,-6-1 4 0,7 1 20 16,-7-4-8-16,-7 0-156 0,1-4-108 15,0-6-48-15</inkml:trace>
  <inkml:trace contextRef="#ctx0" brushRef="#br0" timeOffset="29895">4218 13408 873 0,'0'0'63'0,"0"0"45"0,0 0 104 16,0 0-27-16,0 0-85 0,-19 46-56 16,0 3-8-16,0 1-24 15,-6-1 19-15,-6-3-46 0,-1-3-81 16,32-43-156-16,-38 46-69 0,1-22-14 15</inkml:trace>
  <inkml:trace contextRef="#ctx0" brushRef="#br0" timeOffset="30068">4174 12984 1169 0,'6'-32'101'0,"-6"32"-20"0,0 0-19 16,0 0-24-16,0 0-45 0,0 0 20 16,0 0-108-16,0 0-96 0,0 0-112 15</inkml:trace>
  <inkml:trace contextRef="#ctx0" brushRef="#br0" timeOffset="30476">3941 13171 873 0,'0'0'5'16,"0"0"5"-16,13 32-1 0,-13-32 33 16,6 39-12-16,-6-7-30 15,0 3 0-15,-13 4 25 0,-12 3-14 16,-6-3-11-16,-1 0-11 0,1-4-9 15,-7-6 57-15,7-5-52 16,-1-6 26-16,32-18-11 0,-37 14 13 16,37-14 3-16,0 0-31 15,0 0 8-15,-25 11 7 0,25-11-5 16,0 0-8-16,-13 35 40 16,13 7 7-16,-6 4 8 0,-1 7 13 15,1 4 49-15,-6 10 15 0,-14-3-31 16,-5 6 3-16,-7 12-18 15,-6-5-46-15,-12 5 20 0,-7-5-40 16,-13 1-7-16,-5-4 18 0,-7-6-31 16,-13-5 23-16,-6-6 1 15,13-11-14-15,-13-11-5 0,13-7-166 16,-7-10-111-16,13-15-5 0,13-13-59 16</inkml:trace>
  <inkml:trace contextRef="#ctx0" brushRef="#br0" timeOffset="30740">3124 12966 906 0,'25'-39'30'0,"7"4"-10"16,5 3-7-16,1 0-13 0,0 11 16 16,-7 7 1-16,-6 7-26 0,7 10 16 15,-1 15 4-15,-6 14-11 16,-12 7 0-16,-1 10-8 0,-5 11 11 16,-14 4-52-16,1 3-140 0,-13-3-95 15</inkml:trace>
  <inkml:trace contextRef="#ctx0" brushRef="#br0" timeOffset="31507">2854 13362 460 0,'0'0'23'15,"31"-7"37"-15,-31 7 3 0,32 28-25 16,-7 8 4-16,-13 9 2 16,-5 5-5-16,-14 3-15 0,-5 3 5 15,-7-3 0-15,-13 0-14 0,1-3 7 16,-7-1-13-16,-6-6 5 16,7-8-9-16,-7-3-14 15,12-11 13-15,32-21 14 0,-50 21-3 16,12-14-28-16,38-7 16 0,-38-21-15 15,13-11-23-15,13-6-1 16,12-12 26-16,0 1 7 0,12 3-3 16,1 7-6-16,6 7 6 0,-19 32-14 15,25-28 24-15,-25 28-14 16,31-7 15-16,-31 7-5 0,32 10 10 16,-32-10-22-16,19 32 42 0,-7 0-1 15,-12 0-10-15,-12 0-10 16,-7-4-9-16,19-28-18 15,-38 42 33-15,0-6 8 0,-6-8-12 16,0-3-31-16,0-8 25 0,0-3 11 16,-6-3-16-16,6-11-14 15,6-7-28-15,1-7-1 0,-1-7 10 16,38 21 13-16,0 0 20 0,-32-36 4 16,32 36-24-16,0 0 9 15,0 0 4-15,0 0 25 0,0 0-2 16,0 0-11-16,0 0 19 0,7 46-10 15,5-7 15-15,-5 0-13 16,-7-4 31-16,-13 4-68 16,13-39 62-16,-31 50-41 0,31-50 14 15,-57 53 11-15,13-18-34 0,44-35 6 16,-57 32 13-16,57-32-1 16,-50 17-3-16,50-17-6 0,-44-17-47 15,44 17-13-15,-25-57 39 0,25 4 18 16,0 4-17-16,19 6 10 15,-19 43 4-15,38-35-2 0,-38 35 12 16,50-14 4-16,-19 14 15 0,-31 0 22 16,38 32 16-16,-38-32 10 15,25 53 1-15,-12 0-10 16,-13 0-24-16,-19-7-16 0,-6 3-22 16,-7 1 17-16,1 3 2 0,-13-4-15 15,0-3-142-15,-6-4-81 16,6-6-65-16</inkml:trace>
  <inkml:trace contextRef="#ctx0" brushRef="#br0" timeOffset="31712">2225 13348 860 0,'50'-46'13'0,"13"0"-3"0,-6 4-18 16,6 3 8-16,0 3 2 0,-13 12 1 15,-6 2-55-15,-6 8-120 16,-13 14-101-16</inkml:trace>
  <inkml:trace contextRef="#ctx0" brushRef="#br0" timeOffset="32020">1791 13836 570 0,'-37'-11'80'0,"37"11"-36"15,0 0-18-15,0 0 29 16,-32-11-13-16,32 11-37 0,0 0 1 15,-50 18 18-15,12 7 8 0,38-25 13 16,-44 46-1-16,7 0 26 16,5 3-8-16,7 1 21 0,0 6 33 15,0 4-51-15,6 0-48 0,-6 7 20 16,6 4-19-16,-6 0-13 16,6 3 4-16,-6-3-34 15,0-8 37-15,-1 1-12 0,1-4-155 16,0-11-101-16,0-3-42 0,6-10-6 15</inkml:trace>
  <inkml:trace contextRef="#ctx0" brushRef="#br0" timeOffset="32222">1433 15270 1161 0,'38'-14'19'16,"18"-11"19"-16,1-3 14 0,12-14-32 16,-6 3-25-16,12-4 15 15,1 5-17-15,-1 2 12 0,-6 1 6 16,-6 3-155-16,-12 4-162 0</inkml:trace>
  <inkml:trace contextRef="#ctx0" brushRef="#br0" timeOffset="34948">4959 12132 198 0,'0'0'-20'0,"0"0"20"15,0 0 2-15,-44 11-9 0,13-4 7 16,-7-7 11-16,-6 0-19 16,0-4 3-16,0 1 5 15,-12 6 9-15,-1-6-16 0,-6 3 2 16,0 0 5-16,1 0 6 0,-8 7-10 15,8-7 4-15,-1 0-4 16,6 3 4-16,7-3 16 0,0 0-16 16,6 0 5-16,44 0 7 0,-51 4 6 15,20 3-7-15,31-7-11 0,-50 7 3 16,12 4-7-16,0 3 7 16,-6 7 0-16,-6 0-12 0,6 7 17 15,-6-3-11-15,-7 0 10 0,7 0 0 16,-7-4-12-16,1-3 14 15,-1-8-4-15,0-3-12 16,1 0 7-16,-7-7 6 0,6-3 1 16,-5-4 1-16,5-4 1 0,-6 4-7 15,0-7-2-15,13 3 12 16,-7 1-1-16,-5 3-8 0,5 3-13 16,0 8 13-16,1 6-9 0,-7 1 19 15,-6 10-16-15,6 0-1 16,0-3 4-16,0 0 0 0,0 3 5 15,7-4-5-15,6-2 6 0,-1-1-13 16,51-14 7-16,-44 17 9 16,44-17-15-16,-44 25-5 15,44-25 13-15,-37 39 3 0,5 0 5 16,1 3-5-16,-1 1-9 0,-5-1 9 16,-1 4-3-16,0 0 0 15,-6 0-9-15,6-4-9 0,1 4 35 16,-1-7-15-16,0 4 11 0,1-5 6 15,-1 1 11-15,-6 4-27 16,-6-8 4-16,6 7 8 0,-13 4-6 16,-6-3-3-16,0 6 11 0,-6 4 20 15,0 11-6-15,-6-1-7 16,-1 8-1-16,7 7 5 16,6 3-4-16,0 0-6 0,13 1-24 15,6 6 22-15,0-3-11 0,6 0-21 16,7 0 28-16,-1-8-14 15,14 1 0-15,5-4 15 0,0-3-10 16,1-4 1-16,6 4-12 0,-1-4 21 16,1-4-15-16,0 1-10 15,12 0 6-15,-6-1 17 0,6 1-4 16,7-4 1-16,-1 4-14 0,7 3 11 16,0-4 0-16,6 5 12 15,7-5-9-15,-1-3-4 16,1 4 9-16,-1-8 2 0,-6-3-20 15,0-3-4-15,7-4 19 0,-7 0 13 16,-6-7-6-16,-19-39-11 16,37 49 10-16,1-14 8 0,-38-35 9 15,50 39-15-15,1-7 11 0,5-11-18 16,1-3 0-16,12-4-18 16,6-3 12-16,13-4 1 0,7-4-15 15,5 1 17-15,1 3-8 0,6-4-11 16,0 1 20-16,6-1-5 15,0-3 2-15,0 0-12 0,6 0-10 16,7 0 18-16,-6 0 7 16,-1-7-26-16,13 4 8 0,-6-4 10 15,-1-7-3-15,-5 0 8 16,-1-4-20-16,1 0 4 0,-7-10 25 16,0 3-27-16,-6-3-7 0,0-4 29 15,6 0-27-15,-13-3 15 16,-12-4 3-16,7 4-8 0,-14-1-6 15,1 1 14-15,-6 3-11 0,-1 4 4 16,0 3 14-16,-5 1-10 16,-1-1-4-16,0 4-4 0,0-1 25 15,0-2-17-15,0-5 0 0,13 5-12 16,-13-8 19-16,0 0-7 16,0 0-10-16,0 0 18 0,-6-3-8 15,0 0-13-15,0-8 21 16,-6 1-13-16,-7-11-14 0,6 0 10 15,-5-7 27-15,-1 0-24 16,-6-7-3-16,6 3 19 0,-12 0-23 16,0-3 5-16,-1 7 14 0,-5 0-6 15,-7 4-10-15,0-1 10 16,-12 0 11-16,-1 1-4 0,-5-8-26 16,-1 1 25-16,-6-1-2 0,0-3-4 15,0-4-6-15,-13 1 2 16,7 2 1-16,6 1 8 0,0 4-5 15,0-4-5-15,6 6-4 16,1 5 11-16,-1 6-2 0,0 8 7 16,-6 3-11-16,0 4 0 15,0 3 1-15,-6 4 3 0,0 0 19 16,-13-1-12-16,-6 1-7 0,-7 0-13 16,7 6 20-16,-6 1-7 15,-1 0-5-15,32 21-1 0,-44-35 3 16,19 6 13-16,-6 1 2 0,12 3-12 15,-6-3-7-15,6 0-2 16,19 28 9-16,-25-35 17 0,-1 3-8 16,8 7-1-16,18 25-5 15,-44-39-9-15,12 11 6 0,1 0 7 16,31 28 4-16,-38-29-2 16,7 5-16-16,31 24-8 0,-38-22 23 15,38 22 1-15,-32-21-18 0,32 21-4 16,0 0 24-16,0 0 6 15,0 0-17-15,-25-17-23 0,25 17 27 16,0 0-4-16,0 0-39 0,0 0-36 16,0 0-12-16,-37 3-43 15,37-3-64-15</inkml:trace>
  <inkml:trace contextRef="#ctx0" brushRef="#br0" timeOffset="37684">5016 14924 314 0,'0'0'64'0,"0"0"1"16,0 0-11-16,0 0-16 0,0 0-11 16,0 0-5-16,0 0-14 15,0 0-8-15,0 0 7 0,0 0 11 16,0 0 24-16,0 0-15 16,0 0-25-16,0 0 8 0,-38 35-6 15,7-21 11-15,-1-6-15 16,32-8 0-16,-31-11-5 0,31 11-12 15,-19-32-2-15,6-7 9 0,13 0 7 16,13-3-4-16,12-4-5 16,0 11 15-16,7 3-3 0,-32 32-3 15,44-28-3-15,-13 13 6 0,-31 15-9 16,32 11 4-16,-32-11 14 16,25 46 17-16,-6 0-4 0,-13 7-8 15,-6 0 1-15,-6 7 12 0,-7-3-11 16,0-1 1-16,-5-3-21 15,-8 4 16-15,-5-4-3 0,0-4-18 16,-1-10-8-16,7-7 4 16,25-32-76-16,-44 32-117 0</inkml:trace>
  <inkml:trace contextRef="#ctx0" brushRef="#br0" timeOffset="37940">4394 14334 414 0,'0'0'64'0,"6"49"23"0,7 8-33 16,-1-4-4-16,7 0-18 15,-6 3-32-15,-1-6 0 0,1-1 6 16,-1-3 7-16,1-3-7 0,-7-4-115 16,0-4-56-16,-6-7-6 15</inkml:trace>
  <inkml:trace contextRef="#ctx0" brushRef="#br0" timeOffset="38647">4237 15023 445 0,'0'0'57'0,"0"0"-27"16,0 0-5-16,0 0-2 0,0 0-15 16,0 0-8-16,0 0-3 15,0 0-10-15,0 0-10 0,-38-11-20 16,38 11 10-16,-19-31 5 15,19 31 13-15,0-39 15 0,0 39 7 16,0-36 6-16,0 36-10 16,0 0-3-16,0 0 13 0,0 0-13 15,0 0 6-15,31-14 11 0,-31 14-1 16,0 0 8-16,0 0-4 16,19 35-3-16,-19-35 0 0,7 36-13 15,-14-4 6-15,7-32-3 0,-12 35 4 16,12-35-18-16,-25 32 7 0,25-32 0 15,-38 32-3-15,6-18 3 16,1 0 5-16,0-7-1 0,5 0-8 16,26-7 4-16,-37 4 0 15,37-4-34-15,-38-8 3 0,38 8-7 16,0 0 28-16,0 0 4 16,-13-45-8-16,13 9 6 0,0 36 11 15,26-39-11-15,-26 39 8 0,37-24 4 16,-37 24-9-16,38-18 2 15,-38 18 10-15,0 0-5 0,44-4-7 16,-19 8-7-16,-25-4 30 0,0 0-5 16,0 0 2-16,0 0-9 0,0 0 21 15,25 28 9-15,-25-28 1 16,-6 36-10-16,-7-5-14 16,-5 1 2-16,-8 0-11 0,1 3-4 15,0 4 22-15,-6 7 10 0,6-4-7 16,-1 8-14-16,8-1 11 15,-1 8 16-15,0-8-24 0,13 4-8 16,-1-3-3-16,1-1 5 0,-7-10-1 16,13-10-7-16,0-29-8 15,0 31 15-15,0-31 8 0,0 0 80 16,0 0 57-16,0 0-25 0,0 0-52 16,0 0-53-16,-6-31-9 15,6-12-35-15,-6-10-40 16,0-10-43-16,6-19-81 0,0-3-84 15,6-6-49-15</inkml:trace>
  <inkml:trace contextRef="#ctx0" brushRef="#br0" timeOffset="38837">3834 14701 555 0,'51'-42'50'0,"-1"10"-17"16,-19 0-3-16,7 8-24 15,0 2 7-15,-38 22-23 0,50-17-70 16,-50 17-142-16</inkml:trace>
  <inkml:trace contextRef="#ctx0" brushRef="#br0" timeOffset="39403">3551 15062 563 0,'0'32'51'15,"0"-32"-12"-15,0 38-2 0,7-6-18 16,-1 0-5-16,0-4-10 0,1 1-4 15,-1 2 17-15,-6-31-5 16,0 32-12-16,0-32 0 0,0 0 0 16,0 0 7-16,-6 32 12 0,6-32-13 15,0 0-21-15,0 0-19 16,-32-11-1-16,32 11 19 0,-38-24 16 16,38 24 9-16,-31-32-21 0,31 32 8 15,0 0 4-15,0 0-3 16,0 0 10-16,-31-4-2 15,31 4-14-15,-32 29 4 0,13 2 5 16,0 1 11-16,7 0-2 0,12-32-9 16,-19 35 4-16,6-3 2 15,13-32 13-15,0 0-6 0,0 0-17 16,-31 28 7-16,31-28 5 0,-31 22 2 16,31-22-6-16,-38-4-22 0,38 4 14 15,-32-14 1-15,32 14 11 16,-37-14-4-16,12 7-11 0,-7 17 11 15,-12 12 32-15,-6 9 25 0,-7 8-21 16,-12 4 2-16,0-1 10 16,-6 4 14-16,-1-4 9 15,1-10-26-15,6 0-29 0,6-11-20 16,6 0 5-16,1-6 19 0,5-8 2 16,7-7-36-16,44 0-7 15,-44-7 8-15,44 7-34 0,-50-29-43 16,0-2-21-16,25-1-71 0,12-11-36 15,7-6-37-15</inkml:trace>
  <inkml:trace contextRef="#ctx0" brushRef="#br0" timeOffset="39592">2942 15012 544 0,'44'-3'66'15,"-7"-4"-18"-15,-37 7-11 16,32-11-8-16,-32 11-29 0,0 0 8 16,0 0-2-16,0 0 9 0,0 0-12 15,0 0 2-15,0 0-56 16,0 0-103-16,0 0-82 0</inkml:trace>
  <inkml:trace contextRef="#ctx0" brushRef="#br0" timeOffset="39777">3231 16150 660 0,'0'0'125'16,"0"0"-10"-16,38 21-76 0,-1-21-21 15,1-10-5-15,6-4-5 16,6-11-3-16,-6-3-33 0,7-8-124 15,-7 1-138-15</inkml:trace>
  <inkml:trace contextRef="#ctx0" brushRef="#br0" timeOffset="39981">2464 15440 1178 0,'0'0'42'0,"0"0"-15"0,31 14-19 15,26-17-8-15,12-12 6 0,19-6 0 16,6-4-120-16,-6-3-124 16,7 0-168-16</inkml:trace>
  <inkml:trace contextRef="#ctx0" brushRef="#br0" timeOffset="75143">1087 1704 101 0,'0'0'21'0,"0"0"29"0,0 0-8 16,0 0 4-16,0 0-24 15,0 0 4-15,0 0-23 16,0 0 8-16,0 0 3 16,-25 35-14-16,25-35 21 0,-31 35-12 15,-7-6 10-15,7 6-25 16,-13 0 17-16,-7 8-21 0,1-1 16 15,-6 4-14-15,-1 3 25 16,0 1-24-16,1 6 10 0,-1-3-9 16,1 4 11-16,5 0-5 15,1-8 3-15,12-7-3 0,7-3 15 16,6-7-15 0,25-32-4-16,-32 39 13 0,32-39-18 15,-18 32 3-15,18-32 6 16,0 0 15-16,-26 35-15 0,26-35 5 15,-25 28-13-15,25-28 11 16,0 0-6-16,-31 25 3 0,31-25 10 16,0 0 0-16,0 0-4 15,0 0-10-15,0 0-9 0,0 0 13 16,0 0 0-16,0 0 3 16,0 0 14-16,0 0-10 0,-32 25-15 15,32-25-2-15,0 0 10 16,0 0 0-16,0 0 0 0,0 0 5 15,0 0-5-15,0 0 8 16,0 0-11-16,0 0-9 16,0 0 14-16,0 0-13 15,0 0-4-15,0 0 3 0,0-39-7 16,7 4 24-16,-1 10-5 16,-6 25 2-16,6-39-14 0,1 7 8 15,-7-3 1-15,0 35 10 16,0-39-5-16,-7 11-15 0,7 28 10 15,0 0 5-15,0 0-2 16,-19-39-4-16,19 39 11 0,0 0 0 16,0 0-11-16,0 0-10 15,0 0 11-15,0 0-1 16,0 0 6-16,0 0 2 16,0 0-4-16,0 0 8 0,0 0-4 15,0 0-4-15,0 0 0 16,0 0-7-16,-18 32 4 0,18-32-4 15,-7 39 12-15,-5-1-33 16,5 1 65-16,7 4-17 0,-6 3-15 16,0 3-9-16,0 4 10 15,-1 0-6-15,-5-3 17 0,5-4-49 16,-5-8 52-16,6-9-15 16,6-29-9-16,0 0 15 15,-13 28 10-15,13-28-13 16,0 0-8-16,0 0-38 0,0 0 56 15,25-35-15-15,-6-1 10 16,6-3-4-16,-6-3-9 0,6 3 8 16,0 4-18-16,0 3-24 15,7 4 55-15,-32 28 14 0,38-32-22 16,-7 11-1-16,-31 21-15 16,31-14-1-16,-31 14 1 0,38-7 3 15,-38 7 3-15,0 0-11 16,0 0-2-16,0 0-119 0</inkml:trace>
  <inkml:trace contextRef="#ctx0" brushRef="#br0" timeOffset="78050">1458 2371 302 0,'0'0'49'0,"-25"0"-17"15,25 0-14-15,-25 0 4 16,25 0 4-16,0 0-26 0,0 0 8 15,-31-35-8 1,18 3 0-16,7 1 2 0,6-1-16 16,6 3 22-16,-6 29-15 15,19-31 7-15,-19 31-10 0,31-32 10 16,1 18 0-16,-32 14-4 16,37 3 4-16,-5 4 10 0,-32-7-14 15,38 32-2-15,-13-4 1 16,-25-28 10-16,19 39 1 0,-7-3 1 15,-12-5 3-15,-6 1-2 16,-7 4 4-16,-6-5-7 0,-6 1-11 16,-6 4-2-16,-7-12 8 15,0 1 15-15,1-7-7 16,-1-8-18-16,7-6-1 16,-1-4 11-16,32 0 7 0,-38-11-7 15,38 11-9-15,-25-21 15 16,25 21-6-16,0 0-9 0,0 0-6 15,0 0 10-15,-6-28 7 16,6 28 2-16,0 0-12 0,0 0 20 16,31-7-4-16,1 10-21 15,-32-3 21-15,25 14 3 0,-25-14 10 16,31 29-6-16,-31-29 10 16,19 38 3-16,-12-2-13 0,-14 3-5 15,1 7-6 1,-19 0-1-16,0 3 22 0,-7 1-18 15,1-5-16-15,-1 1-5 16,-5-7 9-16,5-3-68 0,32-36-92 16</inkml:trace>
  <inkml:trace contextRef="#ctx0" brushRef="#br0" timeOffset="78325">1131 2022 329 0,'0'0'32'0,"0"0"42"16,0 0-7-16,0 0-36 0,0 0-2 15,0 0-14-15,32 46-5 16,-7-11-14-16,-6 0 1 0,0-3 3 16,-7 0 0-16,1 3-34 15,-7 8-76-15</inkml:trace>
  <inkml:trace contextRef="#ctx0" brushRef="#br0" timeOffset="78755">867 2357 431 0,'0'0'3'0,"0"0"23"0,0 0 0 16,0 0 8-16,0 0-4 16,13 39 5-16,0 4-20 0,-1 6-3 15,7 8-6-15,-13 3-3 16,7 7 23-16,-7 0-16 0,-6 0 1 16,0-3 0-16,-6-1 17 15,-7-6-4-15,1-1-15 0,-20-3-12 16,1-3 8-16,-13-8 0 15,0-3 20-15,0-7 4 16,6-11-3-16,0-10 18 16,7-11 10-16,31 0-14 0,-31-28-8 15,12-18-29-15,19-7 9 16,6-7-9-16,13-1-3 0,6 1 24 16,13 4-34-16,6 3-22 15,6 10-62-15,0 8-91 0,-6 7-160 16</inkml:trace>
  <inkml:trace contextRef="#ctx0" brushRef="#br0" timeOffset="80923">3206 1453 352 0,'-32'14'-5'16,"32"-14"23"-16,0 0-21 0,-25 28 24 15,25-28 1-15,-12 32 5 16,12-32-5-16,0 39-16 0,-7-7 15 15,7-32-12-15,7 56 8 16,-7-6 8-16,0 6 6 0,0 11-2 16,6 4-17-16,-6 3-5 15,0 11 16-15,0 0 0 16,0 10 10-16,0 8-22 0,0 6 20 16,-6 15-14-16,-1 7-20 15,1 7 29-15,-7-4-21 16,1 0 16-16,6-3-21 0,-1-7 4 15,1-4-2-15,6-11-17 16,0 4 48-16,0-7-40 0,0 0-1 16,0-7 27-16,13-7-31 15,-13-3 30-15,6-1-16 0,0-7-8 16,-6 0 16-16,6-3-16 16,-6-4-5-16,7-3 32 0,-7-4-25 15,0-3 4-15,0-4 0 16,0-4 4-16,0-3-4 15,6 0 0-15,-6 4 21 0,0-8-37 16,6 4 19-16,-6-3 14 16,7-4-25-16,-7 3 8 0,0-3 7 15,0 7-22-15,-13 4 23 16,0-1-8-16,1-3 4 0,-1 4 4 16,1 0-17-16,-1-1 16 15,1 1-20-15,5-1 10 0,1 1 3 16,0 6 0-16,6-6-7 15,0 3 25-15,0 0-37 16,6-7 27-16,-6 4 10 16,13-4-34-16,-13 0 30 0,6 3-24 15,-6-3-2-15,0 4 12 16,0-4 0-16,0-4 10 0,0 4-21 16,0 0 11-16,-6 4-6 15,-1-4-1-15,1-4 31 0,0 4-38 16,-7-7 14-16,7 0 6 15,0 0-6-15,-7-4 13 0,7 1-26 16,-1-4 16-16,1 0 1 16,0-4-16-16,6-35 24 0,-13 53-19 15,7-11-1 1,-7 1 8-16,1-8-5 0,12-35 0 16,-13 50 15-16,7-12-19 15,0 1 16-15,6-3-7 0,0-36-11 16,0 46 31-16,0-4-29 15,0-7 18-15,0-35-20 0,0 50 6 16,0-8 9-16,0-42-4 16,-7 60-5-16,7-14-5 0,0-46 3 15,0 57 19-15,0-11-23 16,0-46 17-16,0 46-21 0,0-46 33 16,0 0-18-16,0 0 10 15,7 42-10-15,-7-42 7 16,0 0-38-16,0 0-2 0,0 0 23 15,0 0-18-15,0 0 14 16,-32-46-13-16,7 7-14 0,0 4 22 16,0 3-28-16,25 32 19 15,-32-53-18-15,1 11 1 0,6 6 22 16,0-3 2-16,0 8 28 16,25 31-17-16,-32-46 4 0,13 10 12 15,19 36-18-15,-25-38 24 16,25 38-63-16,-12-39 74 15,12 39-13-15,0 0-10 0,0 0 21 16,-13-36-28-16,13 36 19 16,0 0-6-16,0 0 43 15,0 0 6-15,0 0-26 0,0 0 16 16,0 0 6-16,31 36 4 16,1 3-21-16,6-8-7 0,-7 1 27 15,7 0-41-15,6 0 18 16,-7-4-18-16,1 0-20 0,0 1 7 15,-38-29-10-15,0 0 27 16,44 42-26-16,-44-42 9 0,0 0-4 16,0 0 11-1,0 0 2-15,0 0-17 0,0 0 12 0,0 0-32 16,0 0 25 0,0 0-1-16,-38-46 10 0,26-7-6 15,5 0 3-15,14-4 6 16,5-3-9-16,13-3 23 0,13-1-23 15,6-7-11-15,6 1-9 16,-6-4-131-16,0-4-157 0</inkml:trace>
  <inkml:trace contextRef="#ctx0" brushRef="#br0" timeOffset="82087">3947 2131 323 0,'0'0'2'0,"0"0"4"0,-31 11 7 16,31-11-6-16,0 0-2 15,0 0-15-15,-13-32 6 16,13 32 7-16,0-57-8 0,7 4-2 16,5 11 3-16,7 3-3 15,6 4 20-15,-25 35-10 0,0 0-13 16,38-32 24-16,-38 32 5 15,44-11 11-15,-44 11 7 16,38 4-9-16,-38-4-8 0,0 0 5 16,31 39-11-16,-31-39 11 15,6 42-3-15,-12-6-30 16,6-36 8-16,-25 53 0 0,0-11 12 16,-13-7 6-16,0 1-18 15,1-5-10-15,-7 1 10 16,6-3-3-16,0-8 5 0,7-7-2 15,-1-4 5-15,1-6 7 16,31-4 6-16,-31-14-24 0,31 14 6 16,0 0 8-16,-19-35 0 15,19 35-11-15,6-32-15 0,-6 32 18 16,0 0 8-16,38-11-4 16,-1 11 1-16,-5 11-5 0,-1-1 11 15,-6 8 11 1,-25-18 14-16,32 42-7 0,-13-6-19 15,-13 3 6-15,-12 7-12 16,-13 3 23-16,-6 4-13 0,-7-3-7 16,1-5-7-16,-1-2-11 15,1-11 11-15,31-32-29 0,-31 17-120 16</inkml:trace>
  <inkml:trace contextRef="#ctx0" brushRef="#br0" timeOffset="82344">3734 1456 626 0,'0'0'9'0,"0"0"16"15,0 0-3-15,0 0 11 16,0 0-14-16,0 0-5 0,19 32 6 16,-13-4-7-16,-6-28-9 15,6 46-20-15,0-7-32 16,1 7-54-16,-7 0-42 16</inkml:trace>
  <inkml:trace contextRef="#ctx0" brushRef="#br0" timeOffset="82974">3457 1728 296 0,'0'0'41'16,"0"0"-1"-16,0 0-11 16,13 39-2-16,6 4 9 0,6 3-11 15,0 10 23-15,0 4-15 16,0 0-9-16,0 0 11 0,-6 11-26 15,0-4-9-15,-6 4 0 16,-13-1 3-16,0 5 8 0,-13-1 2 16,0-7-4-16,-5 0-9 15,-8 0 5-15,8-10-15 0,-8-8 17 16,8-10 4 0,-1-10-11-16,19-29-4 0,0 0 24 15,-32 14-17-15,32-14-13 16,-25-32 22-16,0-14-2 0,12-14-21 15,1-4 5-15,6-3-6 16,-1-7 12-16,7 7 13 0,7 3-8 16,5 11-12-16,7 0 19 15,0 4-12-15,-7 6-5 0,-12 43-62 16,32-42-48-16,-32 42-44 16</inkml:trace>
  <inkml:trace contextRef="#ctx0" brushRef="#br0" timeOffset="83799">3759 1435 274 0,'0'0'35'0,"0"0"-16"15,0 0-1-15,0 0-25 16,0 0 7-16,0 0 5 0,12 35 13 16,-5-3-27-16,-7-32 13 15,0 43 12-15,6-8-8 16,-6-35-8-16,6 46 4 0,7-7 25 15,-7-4-13-15,-6-35-5 0,19 46 6 16,-6-7 8-16,5-4-5 16,-18-35-20-16,13 46 9 15,-13-46-5-15,13 39 0 0,-13-39-4 16,12 39 0-16,-12-39 13 16,0 0-13-16,0 0-9 15,-12 32 9-15,12-32 17 0,0 0-17 16,0 0-27-16,0 0 32 15,0 0 13-15,0 0-24 0,0 0-17 16,0 0-66-16,0 0-68 16</inkml:trace>
  <inkml:trace contextRef="#ctx0" brushRef="#br0" timeOffset="84846">3099 1488 178 0,'0'0'18'0,"-13"32"-11"0,1-4 6 16,12-28-2-16,-25 35-5 15,6-3 3-15,19-32 8 0,-38 43 13 16,38-43-27-16,-38 42 0 16,38-42 11-16,-44 42 6 0,44-42-17 15,0 0 4-15,0 0 5 16,-31 36-22-16,31-36 10 16,0 0 25-16,0 0-7 0,0 0-11 15,0 0-4-15,0 0-3 16,0 0 10-16,31-32-22 15,1-3 15-15,-7 3-8 0,0 4 16 16,-6-1-17-16,0 5-4 16,-19 24 22-16,25-32-22 0,-25 32 10 15,25-29 13-15,-25 29-8 16,0 0-12-16,0 0 16 0,0 0-25 16,25-24 0-16,-25 24 11 15,0 0 20-15,0 0-20 0,0 0-1 16,0 0 11-1,0 0-5-15,0 0-5 0,32-11 8 0,-32 11-3 16,0 0 0 0,0 0 4-16,0 0 8 0,0 0-12 15,25 0 11-15,-25 0 9 16,0 0-10-16,0 0 9 0,0 0 9 16,0 0 12-16,0 0-20 15,19 32 22-15,-13-4 2 0,0 1-20 16,-6-29-16-16,0 42 12 15,0 0 0-15,6-10-9 0,-6-32-11 16,7 43 14-16,-7-43-14 16,19 31-8-16,-19-31 0 0,0 0 15 15,31 39-7-15,-31-39-53 16,0 0-74-16,38 25-64 16</inkml:trace>
  <inkml:trace contextRef="#ctx0" brushRef="#br0" timeOffset="96442">24231 400 443 0,'0'0'79'0,"0"0"0"16,0 0-33-16,0 0 9 0,0 0-29 15,0 0 10-15,0 0-2 16,0 0-23-16,0 0 7 0,0 0-7 15,0 0-11-15,0 0 42 16,0 0 16-16,0 0-11 16,0 0-19-16,0 0-19 0,0 0 6 15,0 0-10-15,25 21-5 16,-25-21 20-16,0 0 11 0,0 0-17 16,25 28 21-16,-25-28 1 15,0 0-8-15,0 0 6 0,13 28 2 16,-13-28-14-16,0 0 28 15,0 0-23-15,0 29 0 0,0-29-40 16,-13 28 13-16,13-28 0 16,-37 32-9-16,5-4 26 15,32-28-17-15,-38 25 22 0,7-4-25 0,-7-7-13 16,13-3 29 0,-6-4-10-16,31-7-7 0,-32 0 26 15,32 0-29-15,-50-4-10 16,50 4-12-16,-19-18 0 0,19 18-7 15,0 0-10-15,-25-31 5 0,25 31 14 16,0 0 10-16,-6-29-6 16,6 29 31-16,0 0-26 0,0 0 11 15,0 0-9-15,0 0 4 16,0 0 20-16,0 0-27 0,0 0 26 16,0 0-5-16,0 0-2 15,0 0 14-15,0 0 9 0,0 0-23 16,0 0-8-16,0 0 23 15,0 0-13-15,0 0 2 16,0 0-20-16,12 29 8 0,-12-29 19 16,0 0-11-16,0 0 6 15,-31 28-17-15,31-28 8 0,-32 18-10 16,32-18-53-16,-37 3-7 16,37-3-8-16,-38-10 19 0,38 10 22 15,0 0-11-15,-25-32 28 16,25 32 23-16,0 0-7 0,-13-29 0 15,13 29 4-15,0 0 0 16,0 0-20-16,0 0 23 16,0 0-6-16,0 0 12 0,0 0 6 15,0 0 0-15,0 0 2 16,0 0 25-16,-19 36-23 0,19-36 1 16,-18 32-7-16,18-32-5 15,0 0-5-15,-32 28 10 0,32-28-8 16,0 0 4-16,-44 21-12 15,44-21 9-15,0 0 3 0,-31-3-24 16,31 3-5-16,0 0 7 0,0 0-11 16,-38-46-27-16,25 7 26 15,13 39 21-15,-12-43-13 0,12 43 11 16,0 0 2 0,0 0 7-16,0 0 30 0,-38 0 30 15,7 18-4-15,-1 14 1 0,-5 3 16 16,11 0-25-16,1 4-1 15,-6-3-15-15,6-4-26 0,25-32-11 16,-44 38 35-16,44-38-54 16,-25 32-119-16,25-32-59 0,0 0-97 15</inkml:trace>
  <inkml:trace contextRef="#ctx0" brushRef="#br0" timeOffset="96648">23873 149 593 0,'44'-32'82'0,"6"4"-3"0,13 3-51 15,0 4-5-15,0 3-13 16,-7 4-83-16,-6 7-117 0,-12 3-35 15</inkml:trace>
  <inkml:trace contextRef="#ctx0" brushRef="#br0" timeOffset="96856">23326 188 349 0,'12'-43'91'0,"7"8"-8"16,-19 35-16-16,32-36-28 15,-32 36-25-15,44-14 0 16,-44 14-44-16,44 7-39 0,-44-7-21 16,31 36-36-16</inkml:trace>
  <inkml:trace contextRef="#ctx0" brushRef="#br0" timeOffset="98323">23112 859 283 0,'0'0'28'0,"0"0"-9"0,0 0-8 16,0 0-11-16,-19-25 8 0,13-7-15 16,0 1 25-16,-1-1-14 15,1 4-4-15,-6-1-7 0,12 29 2 16,-19-32-3-16,19 32 8 15,-32-17-4-15,32 17 0 0,-37 3 6 16,-1 4-5-16,38-7 16 16,-25 29-9-16,25-29 7 15,-32 28 2-15,32-28 2 0,-25 32 9 16,25-32-6-16,-19 32-4 16,19-32-2-16,0 0 3 0,0 0-10 15,0 0 3-15,0 0-8 16,44 17-21-16,-12-17-1 0,-7-7-27 15,6-7 10-15,1-7 20 16,-32 21 11-16,19-25 1 0,-19 25-2 16,37-14 4-16,-37 14 25 15,0 0 10-15,32 14 2 0,-32-14-3 16,31 32-20-16,-6-4 42 16,-25-28-7-16,38 39-12 15,0-14-8-15,-7-4-2 0,7-3-3 16,-7-8-6-16,-31-10-1 15,0 0 34-15,0 0 27 0,13 29-16 16,-13-29-18-16,-50 38-14 16,-1-9 0-16,-12-8-25 0,-6 0-5 15,0-3 8-15,-6-4 9 16,-1 0-12-16,-5-3 0 0,11-4 6 16,1 0 2-16,13-4-34 0,12-6-18 15,12-4 7 1,32 7-16-16,-31-22-4 0,31 22-14 15,-25-38 5-15,18 2 38 16,7 1 6-16,7 3 10 0,5 0-10 16,1 4 11-16,-13 28 16 0,12-32-5 15,-12 32-4-15,0 0 6 16,0 0-12-16,32-28-1 0,-32 28 15 16,0 0 4-16,0 0 8 15,25-7 14-15,-25 7 29 0,0 0-12 16,31 35-7-16,-12-6-16 15,-19-29 5-15,7 42-12 16,-7-14 18-16,0-28-1 0,0 32-19 16,0-32-4-16,-32 32-5 15,1-15-9-15,-7-2 5 0,-12-5 7 16,18-3-19-16,-18-3 19 16,12-8-15-16,-6-3-20 0,13-3-11 15,-1-8-7-15,32 18-19 16,-31-35 12-16,18-1 23 0,13 4 11 15,0 32-1-15,19-31 18 16,-19 31-10-16,32-22-29 0,-32 22 57 16,31-7-4-16,-31 7-1 15,0 0-2-15,0 0 18 16,19 32 11-16,-19-32 1 0,0 32-9 16,0-32-10-16,-13 28-9 15,13-28-11-15,0 0-2 0,-6 36 3 16,6-36-7-16,0 0 9 15,0 0-5-15,-12 31 2 0,12-31 3 16,-13 29 22-16,13-29 20 16,-13 31-27-16,13-31 11 0,-25 36-14 15,25-36-13-15,-31 28 5 0,31-28-12 16,-38 25 15-16,7-7-23 16,31-18 22-16,-57 10-7 0,19-6-13 15,38-4-17 1,-44-4-28-16,7-6-6 0,37 10 2 15,-38-29-4-15,19-3 20 0,0 4 33 16,7-4 2-16,12 32-12 16,-7-31 16-16,7 31-5 0,0 0 4 15,7-29 13-15,-7 29 23 16,0 0-16-16,0 0 9 0,0 0 13 16,31 11-22-16,-31-11 20 15,44 28 6-15,-6 4 13 0,0 3 8 16,6 4-1-16,6 4 2 15,-6 3-27-15,-6-1-10 0,-1 5-22 16,-12-4 10-16,-18-4 9 16,-7 1-2-16,-13-8 11 15,-18 4-21-15,-13-7-12 0,-7-8-21 16,-11 1 18-16,-8-7 12 16,1-4 6-16,6-7-22 0,1-10 12 15,-1-8 11-15,6-7-25 16,7-10-13-16,6-11 40 0,0-7-21 15,12-7 0-15,14-7-12 16,5-11 22-16,7 1-5 0,18-1-8 16,1 4-37-16,18 3-142 15,1 1-99-15</inkml:trace>
  <inkml:trace contextRef="#ctx0" brushRef="#br0" timeOffset="98513">22584 248 939 0,'0'0'66'16,"0"0"-28"-16,0 0-8 15,32-18-12-15,5 14-99 0,-5 22-196 16,-7 17-69-16</inkml:trace>
  <inkml:trace contextRef="#ctx0" brushRef="#br0" timeOffset="98684">22521 1792 1572 0,'51'32'267'15,"11"-25"-92"-15,1-11-55 16,19-13-68-16,12-5-37 0,7-2-245 16,6-12-334-16</inkml:trace>
  <inkml:trace contextRef="#ctx0" brushRef="#br0" timeOffset="100072">20277 1216 589 0,'0'0'131'0,"0"0"20"15,0 0-43-15,0 0-40 0,0 0-26 16,0 0-33-16,0 0 14 16,7-35-23-16,-7 3-9 0,6-7-7 15,6-7-41-15,1-11-29 16,6 1-3-16,6-4 41 0,0 7 16 15,7 10 17-15,-1 8 2 16,-6 14-6-16,7 21-1 0,5 7 20 16,-5 14 15-16,5 7 15 15,1 8 20-15,-6-4-6 16,-1 3-21-16,0-7-23 0,7-3-8 16,-38-25 22-16,32 25 5 15,-32-25-19-15,0 0 13 0,31 14-13 16,-31-14-3-16,0 0 8 15,0 0-9-15,19-29 13 0,-13 1 1 16,-6 28-31-16,-6-35 11 16,6 35 10-16,0 0 20 0,-38-11 18 15,-6 15 26-15,6 13 16 16,-6 8 37-16,0 7 49 0,-12 7 8 16,6 3-4-16,-7 8-33 15,0 3-10-15,7 7-38 0,-6 3-29 16,5 5-13-16,-5-1-10 15,-1-7-26-15,7 0 3 16,0-4-11-16,-7-6-28 0,13-8-125 16,-6-10-169-16,50-32-152 15,-51 32-29-15</inkml:trace>
  <inkml:trace contextRef="#ctx0" brushRef="#br0" timeOffset="100332">20240 223 987 0,'0'0'51'0,"0"0"91"0,0 0-15 15,0 0-32-15,0 0-85 16,0 0 34-16,31-14-38 0,-31 14-98 16,0 0-67-16,0 0-64 15,0 0-31-15,0 0-19 16</inkml:trace>
  <inkml:trace contextRef="#ctx0" brushRef="#br0" timeOffset="100991">19894 1223 293 0,'0'0'43'0,"0"0"4"0,0 0 10 16,0 0-32-16,0 0-2 15,0 0 20-15,0 0 7 0,31-4 14 16,-31 4-6-16,25 0-1 16,-25 0-12-16,32-3 2 0,-32 3-11 15,0 0-8-15,25 7-21 16,-25-7-4-16,0 0-8 15,0 0-5-15,0 0 14 0,0 0-23 16,0 0-54-16,0 0-2 16,-31 4-6-16,31-4-10 15,-38-15-3-15,38 15 16 0,-32-38 6 16,20-8 33-16,12 3 11 16,12 4 15-16,1 4 15 0,-13 35 22 15,0 0 22-15,31-14 24 16,-31 14 18-16,32 17-5 0,-32-17 9 15,19 46-2-15,-13-7-33 16,0-3 20-16,1-1 1 0,-7-3-47 16,0-32 10-16,0 0-9 15,-26 42-16-15,26-42-2 16,-37 32 13-16,-7-11-17 0,0-7 7 16,0-7-20-16,-7-3 33 15,7-8 8-15,0 1 4 0,7-8 1 16,-7-3 9-16,44 14 12 15,-38-35-35-15,38 35 32 0,-38-46-11 16,19 3-28-16,7 1-22 16,-1-4 10-16,7 0 4 0,6-3-28 15,0-4 14-15,0-4-10 16,0 1 13-16,0 3-72 0,-6 3-137 16,-7 4-72-16,7 7-60 15</inkml:trace>
  <inkml:trace contextRef="#ctx0" brushRef="#br0" timeOffset="101532">18643 583 413 0,'0'0'124'0,"0"0"-34"15,0 0-19-15,0 0 27 0,0 0 29 16,0 0 5-16,31 39 37 15,13 11 53-15,0 10-41 0,0 7-22 16,13 7-22-16,6 4-10 16,-7 0-30-16,1-1 9 0,-7 5-21 15,-6-1 7-15,-12-3-28 16,-7-1-35-16,-19-2-2 0,-25 2-8 16,-12-2 1-16,-19-1-16 15,-7-7-4-15,0-3-60 0,-5-11-104 16,5-8-189-16,0-9-135 15,13-8-89-15</inkml:trace>
  <inkml:trace contextRef="#ctx0" brushRef="#br0" timeOffset="101966">18392 1329 631 0,'0'0'110'0,"0"0"1"16,31 35 19-16,-31-35-27 15,0 0-39-15,6 36-14 0,-6-36-37 16,0 0-2-16,0 0-11 16,-37 21 13-16,37-21-13 0,-38 3-56 15,38-3-13-15,-38-24-17 16,26-5-13-16,12 1 48 16,12 0 27-16,-12 28 6 0,44-32 6 15,-6 18 12-15,-7 7 3 16,1 14 35-16,-32-7 72 0,31 39 10 15,-18 0 41-15,-13 7-26 16,-7 0-46-16,-18-1 15 0,0 1-42 16,-6 0-62-16,-7-7 12 15,38-39-44-15,-50 53-155 0,6-17-109 16,44-36-77-16</inkml:trace>
  <inkml:trace contextRef="#ctx0" brushRef="#br0" timeOffset="102187">17939 1470 977 0,'0'0'269'0,"0"0"7"0,0 0-6 15,-19 50-36-15,13-8-89 16,0 4-56-16,6 0-28 0,-7-3-36 15,1-1-2-15,-6 0-63 16,12-42-182-16,-19 43-192 16,19-43-106-16,0 0-34 0</inkml:trace>
  <inkml:trace contextRef="#ctx0" brushRef="#br0" timeOffset="102352">17914 1113 1234 0,'0'0'154'0,"38"-14"-85"15,-38 14-6-15,0 0-34 16,0 0-73-16,31-7-241 16,-31 7-186-16</inkml:trace>
  <inkml:trace contextRef="#ctx0" brushRef="#br0" timeOffset="102723">17549 1357 1075 0,'0'0'62'16,"0"0"70"-16,0 0-2 15,0 46-29-15,19 4-24 0,6 3-15 16,7 7-24-16,-1 7-17 16,-12 4-15-16,-6-4 19 0,-7 3 13 15,-19-2-26-15,-5-5 6 16,-14-10 8-16,-6-7-30 0,-12-7 17 16,0-11 4-16,-7-17-6 15,7-8-11-15,-7-13 29 0,7-11-22 16,50 21 7-16,-69-71 17 15,19-3-31-15,18-4 22 0,1 4-11 16,18 0 20-16,13 6 2 16,13 15-29-16,-1 7 21 15,7 15-36-15,-19 31-38 0,0 0-199 16,57-32-227-16,-19 21-61 16</inkml:trace>
  <inkml:trace contextRef="#ctx0" brushRef="#br0" timeOffset="103152">17047 1078 709 0,'0'0'63'0,"37"14"29"15,-37-14 2-15,38 18-13 0,-38-18-49 16,38 14-2-16,-38-14-5 16,0 0-3-16,31 7 15 0,-31-7-31 15,0 0-10-15,0 0 15 16,0 0-26-16,32-39 22 0,-32 39-15 16,18-42-8-16,-18 42 34 15,0-36-35-15,0 36 17 0,0 0-29 16,0 0-15-16,0 0-125 15,0 0-113-15</inkml:trace>
  <inkml:trace contextRef="#ctx0" brushRef="#br0" timeOffset="103442">16632 1032 612 0,'0'0'96'0,"-7"50"83"16,1 6 52-16,0 8 0 15,-7 6-47-15,1 8-22 0,-1 11-33 16,7 2-87-16,0 12-9 15,12-1 4-15,13 1-19 0,6-1 17 16,13-6-109-16,24-4-16 16,20-4-171-16,6-3-151 0,13-4-116 15</inkml:trace>
  <inkml:trace contextRef="#ctx0" brushRef="#br0" timeOffset="104107">21673 2407 826 0,'0'0'272'0,"31"53"10"0,-6 3-84 16,-6 12-16-16,6 2-67 16,0 4-36-16,1-3-52 15,-8 0 17-15,1-4-30 0,-12-3-51 16,-7-8-132-16,0-6-181 16,-13-5-63-16,-6-6-6 0</inkml:trace>
  <inkml:trace contextRef="#ctx0" brushRef="#br0" timeOffset="104316">21654 2962 1035 0,'0'0'271'0,"0"0"17"15,0 0-48-15,-25 46-73 0,18-8-69 16,-5 1-25-16,6 0-70 15,-7 0 28-15,7 0-47 0,-13-4-102 16,19-35-98-16,-32 39-167 16,32-39-63-16,-44 28-51 0</inkml:trace>
  <inkml:trace contextRef="#ctx0" brushRef="#br0" timeOffset="104496">21541 2555 979 0,'0'0'34'16,"0"0"35"-16,0 0-42 0,0 0-14 16,0 0-35-16,0 0-191 15,0 0-151-15</inkml:trace>
  <inkml:trace contextRef="#ctx0" brushRef="#br0" timeOffset="104735">21157 3039 1091 0,'-6'36'189'0,"6"-36"52"16,0 39-23-16,6-4-30 0,-6 4-46 16,7 0-80-16,-14 3-7 15,-5 1-30-15,-13 2-37 0,-1-2-115 16,-5 3-127-16,31-46-81 16,-50 56-58-16,6-17-32 0</inkml:trace>
  <inkml:trace contextRef="#ctx0" brushRef="#br0" timeOffset="105091">20881 3241 484 0,'-38'-7'32'15,"38"7"3"-15,0 0 16 16,0 0 0-16,0 0-33 0,0 0-22 16,0 0 4-16,-19-39-10 15,19 4-29-15,13 6 11 0,6 1 22 16,-19 28 15-16,0 0 9 16,37-28 9-16,-37 28 19 0,32-11 43 15,-32 11 43-15,0 0 18 16,31 46 23-16,-12 4-24 15,-19-4-38-15,0 3-34 16,-6-3-11-16,-7 3-59 0,-12-3 14 16,0-3 27-16,25-43-43 15,-44 53-77-15,0-11-190 0,0-14-123 16,0-6-100-16</inkml:trace>
  <inkml:trace contextRef="#ctx0" brushRef="#br0" timeOffset="105458">20654 2859 609 0,'0'0'14'0,"0"0"19"16,0 0 59-16,0 36 35 15,0 13 20-15,-12 4 2 0,-1 11-11 16,1 3-33-16,-7 3 4 16,0 1-23-16,-6 0-6 15,6-4 4-15,-6-7-36 0,0-3 46 16,6-8-9-16,19-49-27 16,-25 50 18-16,25-50 29 15,-19 35 11-15,19-35 23 0,0 0-60 16,0 0-44-16,0 0 9 15,-38-21-17-15,19-18-27 0,13-11 15 16,12-13-28-16,13-8-37 16,13-3-25-16,12 0-42 0,0 10-145 15,6 11-277-15,-6 7-199 16</inkml:trace>
  <inkml:trace contextRef="#ctx0" brushRef="#br0" timeOffset="106803">19793 3103 814 0,'0'0'231'0,"0"0"87"0,0 0-79 16,0 0-98-16,0 0-89 15,0 0 5-15,0 0-46 0,-50 14 7 16,6 11-18-16,0 10 10 16,6 4-3-16,7 0 9 15,12 3-16-15,6-3 8 0,7-3 0 16,6-36-5-16,19 46-1 15,-19-46 8-15,44 38-57 0,0-13 14 16,6-14 26-16,-6-8-1 16,-6-6 8-16,-38 3 35 0,38-4-45 15,-38 4-6-15,0 0-16 16,0 0-7-16,0 0 4 16,0 0 18-16,-51-7 25 0,-5 4 13 15,-7 6-18-15,-6 1 11 16,6-1-23-16,0 1 1 0,0-4 29 15,7 0-13-15,12-7-12 16,44 7-10-16,-57-25 23 16,57 25-42-16,-44-46-13 0,13 4-19 15,12-1-29-15,0 1 12 16,6-4-28-16,7-4 20 0,-6-3 40 16,-1-3 1-16,7-4-25 15,-7 0 50-15,1 10 20 0,5 11 4 16,7 39-30-16,0 0 17 15,0 0 4-15,0 0 32 16,0 0-23-16,0 0 19 0,0 60 23 16,7-3 1-16,-1 3 9 15,6-3-59-15,1 3 41 16,0-7-18-16,-7-4-3 0,0-3 27 16,0-4-1-16,-6-42 11 15,7 53-20-15,-14-10 8 0,7-43-26 16,-12 46-12-16,12-46-6 15,0 0 18-15,-19 42-16 0,19-42-3 16,0 0 39-16,0 0 1 16,0 0-22-16,-50 11-47 15,50-11-3-15,-44-14-23 0,44 14 34 16,0 0-16-16,-38-43-1 16,38 43 54-16,0 0-30 15,-25-42 9-15,25 42 17 0,0 0-10 16,0 0 14-16,0 0-47 15,0 0 26-15,0 0 23 0,0 0-5 16,0 0 32-16,0 0-23 16,0 0 51-16,6 39 6 0,-6-39-35 15,6 49-37-15,-6-49 48 16,-6 43-34-16,6-43 16 16,0 0-47-16,-25 49-3 0,25-49 31 15,0 0-48-15,0 0-13 16,-50 18-37-16,50-18-3 0,-44-18-42 15,44 18 53-15,-32-42 23 16,7 3 32-16,25 39-10 16,-12-36 25-16,12 36 4 0,0 0 12 15,0 0 26-15,0 0-4 16,0 0 15-16,-13 46-1 0,13-46-55 16,-13 50 28-16,13-50-12 15,-12 49-4-15,12-49-3 16,0 0 3-16,-13 46 14 0,13-46-14 15,0 0-27-15,0 0-19 16,0 0 18-16,0 0-44 16,0 0 1-16,-50-21-13 0,50 21 40 15,-44-39 2-15,44 39 10 16,0 0 36-16,0 0-2 0,0 0 32 16,0 0 0-16,0 0 29 15,0 0 12-15,0 0-22 0,13 43-7 16,-13-43-23-16,25 70 24 15,0-13-14-15,-6-4-8 16,-19-53-15-16,6 71 23 0,-12-15-7 16,-19-6-19-16,25-50-4 15,-63 60 20-15,0-21-29 16,-13-15 6-16,1-10 6 0,-7-14 1 16,1-7-13-16,5-14 15 15,1-11-16-15,12-14-7 0,13-7 16 16,12-3 129-16,13-4-104 15,19-7 18-15,18-1-36 0,20 1-154 16,18 0-143-16,19-4-144 16</inkml:trace>
  <inkml:trace contextRef="#ctx0" brushRef="#br0" timeOffset="107058">19831 2106 536 0,'0'0'22'0,"0"0"38"16,-44 32 23-16,-13 18 32 0,1 13-15 15,-13 15-43-15,0 10-46 16,-19 11-11-16,-7 4-7 16,1 3-182-16,-7-4-195 0</inkml:trace>
  <inkml:trace contextRef="#ctx0" brushRef="#br0" timeOffset="107586">17317 3262 446 0,'-50'39'145'16,"12"3"-5"-16,0 8 9 15,7 10 13-15,6 11-57 16,6 3-55-16,12 14-26 16,7 0 9-16,19 8-22 0,6 10-26 15,19 0-105-15,13 7-73 16,18 4-93-16</inkml:trace>
  <inkml:trace contextRef="#ctx0" brushRef="#br0" timeOffset="108347">22194 2382 311 0,'26'14'47'0,"11"7"50"15,1 11 43-15,6 11 3 16,0 13 14-16,13 11 27 0,-1 11-41 15,1 7 9-15,-1 7-39 16,-12 3 32-16,-12 4-14 0,-20 4-33 16,-12-1-48-16,-19 1-1 15,-25 3-19-15,-18 0-65 0,-14-7-184 16,1-4-183-16,-1-7-122 16</inkml:trace>
  <inkml:trace contextRef="#ctx0" brushRef="#br0" timeOffset="109734">16242 467 343 0,'0'0'34'0,"0"0"0"16,-38-18-17-16,38 18-6 15,-37-3 0-15,-1 10-8 0,6 14 14 16,1 7 13-16,0 14-13 15,-1 11 34-15,1 15 13 16,6 6-12-16,-7 11 1 0,13-1 8 16,0 5-5-16,7-1 11 15,6 4 12-15,-1 0-17 0,14 3-5 16,-1 1 21-16,6 3-22 16,7 3 10-16,0 4-19 0,0 4 10 15,0-1-24-15,-7-3-5 16,-5 7-3-16,-1-3-14 0,-12 3 37 15,-13-3-29-15,0-1-14 16,-6-6 24-16,-7-8-51 0,7-7 41 16,-6-10 4-16,-1-11-36 15,7-14 34-15,6-7-21 0,19-46 16 16,0 0-9-16,-37 43 12 16,37-43-13-16,0 0 6 15,0 0 0-15,0 0-37 0,-38 3 11 16,38-3-3-16,0 0-45 15,0 0-22-15,0 0 58 0,0 0 23 16,0 0-26-16,0 0 42 16,50 32-6-16,1 0-11 0,-1 3-13 15,0 8 53-15,7 10-16 16,-7 3 8-16,0 11 38 0,-6 7-7 16,-6 22 0-16,0 10 0 15,-13 18-3-15,6 6-41 0,-6 12 1 16,-6 3 78-16,6 3-34 15,1-7 13-15,-1-10 36 16,6-7-37-16,1-11 44 0,-1-18 32 16,0-13-56-16,1-12-29 15,-7-6-35-15,0-15-8 0,-25-49 17 16,25 50-4-16,-25-50-2 16,0 0 25-16,0 0-1 0,25 49-10 15,-25-49-4-15,0 0 19 16,0 0-13-16,0 0-16 0,0 0-9 15,0 0-3-15,0 0-19 16,0 0-4-16,0 0 9 0,0 0-3 16,0 0-16-16,0 0 3 15,0 0-21-15,0 0-42 16,0 0-72-16,0 0-105 0,0 0-124 16,0 0-180-16,0 0-81 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7:22.0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11370 586 260 0,'0'0'58'0,"-6"-25"-22"16,6 25 0-16,-6-32-9 15,6 32-5-15,-7-31-18 0,-5 2 7 16,12 29-2-16,-25-39-19 16,6 11 10-16,-6 0 4 0,-1 3 10 15,-11-3-18-15,-7 3-1 16,0-3 10-16,-13 3-8 0,-6 4 13 16,-18-4 37-16,-1 7 19 15,-19-3-27-15,-6 4-25 0,-12-1-14 16,0 4 13-16,-7 0-6 15,0 3 2-15,19-3 13 0,1 3-28 16,5 4 13-16,7-3-7 16,6 6 0-16,6-3 2 0,7 4 10 15,5-1-26-15,1 0 23 16,19 1-2-16,-7-1-24 16,1 4 17-16,-1 0 4 0,1 0-17 15,-7 0 21-15,0 0 2 16,0 7-15-16,0-3 16 0,-6 3-19 15,0 0 0-15,0-3 5 16,0 3 3-16,0 0-10 0,-13 0 25 16,13-7-9-16,6 7-15 15,-6-4 20-15,0 1-11 0,-1 0-9 16,8-1 16-16,-1-3-19 16,0 4 2-16,0-4 20 15,0-4-13-15,7 4-5 0,-14-3 4 16,8-5-3-16,-8 5 7 15,1-4 7-15,0 0-7 0,-6 3-6 16,-1 4 0-16,-5-3 18 16,-1 6-30-16,0 1 18 0,0-1 14 15,-6 4-22-15,0 4 17 16,-6-4-9-16,-6 0 0 0,-1 0 2 16,-6-3 9-16,7-1-16 15,-1-6 10-15,0-4-10 0,1 0-4 16,-1-4 17-16,7-7-3 15,-7 4-23-15,-5-3 26 16,5 2-12-16,-6 5-10 0,0 3 14 16,7 7 13-16,-1 10-16 15,-6 4 9-15,7 4-1 0,-7 3-22 16,6 1 14-16,-6-1 9 16,-6 0-12-16,0-3 1 0,-6-1 18 15,-1 1-5-15,7-7-19 16,0 3 25-16,13-7-4 0,-1 0-7 15,7 3-21-15,6-6 18 16,6 0 3-16,0 6-20 0,1-3 22 16,5 0 5-1,1 4-17-15,-7 3 7 0,0 4 12 16,1 3-12-16,-7 11 0 16,-7 7 29-16,7 3-10 0,-12 7-19 15,-1 1 18-15,-12 3-18 16,0 0 15-16,-7-4-9 0,7-6 4 15,0-4 15-15,6-4-18 16,7-3-12-16,5-7 13 0,7 3-2 16,7-7 12-16,-1 0-15 0,19 0-15 15,-6 4 28-15,12 0-6 16,-5 7 0-16,-1 10 32 16,0 4 0-16,6 14 16 15,1 7-33-15,-1 11 8 0,7 7-26 16,0 3 30-16,-1 1-35 15,7 6 8-15,-6 0 23 0,0-3-33 16,6 4-7-16,0 3 54 16,0 3-14-16,0 8 7 0,6 10 4 15,0 3-19-15,13 1-17 16,6 3 21-16,7 1 15 0,12-1-51 16,12-3 21-16,13-4 2 15,7-4-16-15,6-10-5 16,6 0 21-16,0-10-20 0,0-8 0 15,0-10 41-15,0 0-26 16,0-8-20-16,0-3 31 0,-7-3-6 16,1 0-8-16,0-1 6 15,-7 1-14-15,7-4 14 0,-7 0 27 16,1 4-71-16,-1-4 52 16,1 3-15-16,-1-3 24 0,0 4-37 15,1 0 6-15,-1-1 21 0,1 4-40 16,5 0 48-16,1-3 16 15,-6 3-45-15,-1-7 19 0,0 0-24 16,1-7 5 0,-7 0 15-16,0-3-21 0,0-4-3 15,-25-46 22-15,44 71 16 16,-6-11-37-16,-38-60 14 0,50 67 3 16,-6-14 9-16,-44-53 20 0,69 60 54 15,-6-14-57-15,0-7-1 16,6-8-11-16,0 1-11 0,1 0-18 15,5-7 17-15,0 3 10 16,1 0-25-16,-7 1-10 0,0 2 18 16,-12-2 1-16,-1-1-1 15,1 0-4-15,-7 4 12 0,-50-32-21 16,88 42 15-16,-12-13-6 16,-1-5 12-16,13-6-1 15,6-4-11-15,7 0 20 0,6 4-46 16,0-7 29-16,12-1 2 15,7-3 13-15,-1 0-35 0,14 0 20 16,5-3 17-16,7 0-33 16,6-4 23-16,-12 10 16 0,-1-6-15 15,1-8-28-15,-7-3 41 16,13 0-33-16,0-7 1 0,0-4 31 16,6-10-27-16,13-4-11 15,6-7 17-15,12-3 11 0,1-1-28 16,-1-3 20-16,-5 1 17 15,-14-1 14-15,-12 3-25 16,-6 1 29-16,-6 3 4 0,-13 0-44 16,-6-3 20-16,-1-1 6 15,-5-3-42-15,-1-7 19 0,7 0 7 16,6-3-20-16,0-8 6 16,12-3 12-16,-5-4-35 0,-7-3 22 15,6-4-6-15,-6 4 8 16,-19 7 0-16,7 3-13 0,-14 4 0 15,-18 4 16-15,7 3 30 16,-14 7 2-16,-11-7-11 0,-1 3 0 16,6-3-11-16,-12 0-23 15,0-7 24-15,0 4-11 16,0-11-18-16,6-8 20 0,12-6 2 16,-5-7-28-16,-1-11 16 15,1 3 8-15,-1-3-8 0,-6 7 5 16,0 4-14-16,-6 10 13 15,-6 4 6-15,-1 4-6 0,-5 6 14 16,5 4-19-16,-12 0 5 16,6 0 0-16,-12 0 20 0,-6 0 23 15,-1-11-20-15,-6 0-1 0,-12-7-5 16,12-6-10-16,-13-8-6 16,14-7 0-16,-8-7 5 15,1 3-2-15,6 4 0 0,-12 0-5 16,12 7 2-16,7 8-1 15,-14 6 4-15,1 11-13 0,6 7 17 16,-12 10-4-16,0 1 0 0,-1 6 18 16,-6 1 23-16,-6 3-18 15,0 4-7-15,0 6-9 0,0 29-7 16,0-28-15-16,0 28-64 16,0 0-33-16,0 0-162 0,0 0-113 15,0 0-54-15,0 0-15 0</inkml:trace>
  <inkml:trace contextRef="#ctx0" brushRef="#br0" timeOffset="2636">8271 5572 675 0,'13'-17'12'16,"-13"17"32"-16,25-29 32 0,-12 8 48 15,-13 21 14-15,31-21-25 16,-31 21-70-16,0 0-27 0,25-14-11 15,-25 14 18-15,38 7 8 16,0 14 7-16,-1 18 5 0,7 14-12 16,0 14-53-16,0 11 35 15,13 14 33-15,-7 7 28 0,1 14 11 16,-1 7-17-16,-12 7 11 16,24 11 15-16,-11 7 1 0,-1 3 5 15,0 8-52 1,-6 3 4-16,0 10 37 0,-12 1-33 0,-1 0 37 15,-18 3-23 1,-7-4-6-16,-6 1-13 0,-6-7-18 16,6-4-13-16,6 0-4 15,0-7 13-15,13 0-6 0,0-11-3 16,12-7 14-16,1-10 2 16,6 0 2-16,-7-11 4 0,13-4-2 15,-19-3-10-15,13-7 0 16,-13-3-1-16,-12-8-16 0,-7 4 3 15,-6 0 48-15,-6-4-29 16,-7 0-10-16,-6 1-14 0,-12-4-11 16,12-8 0-16,-6-13 5 15,6-4-5-15,0-14 3 16,19-46-3-16,-25 42-7 0,25-42 7 16,0 0 0-16,0 0 0 15,0 0-4-15,0 0-6 0,-19 43 3 16,19-43 7-16,0 0-7 15,0 0 13-15,0 0-19 0,0 0-74 16,0 0 24-16,0 0 12 16,-38-39-10-16,13-11-5 0,6-6-20 15,-6-11-12-15,0-11 32 16,0 0 36-16,0-7 6 0,0 8 21 16,-1 2-4-16,1 19 3 15,0 6 0-15,13 15 4 16,12 35-4-16,0 0 4 0,-13-35-8 15,13 35-6-15,0 0-5 16,0 0 34-16,0 0 31 0,19 39 1 16,0 10 5-16,0 11-18 15,6 11-2-15,0 3-2 0,0 4 4 16,6 3-20-16,-12 0 36 16,6 1-17-16,-6-1 6 0,-6 4-20 15,-7 0 2-15,-6-8-5 16,0-6-16-16,-6-18-7 0,6-7 22 15,0-11 3-15,0-35 50 16,0 0 30-16,0 0-27 16,0 0-2-16,0 0-29 0,44-7-13 15,12-28-11-15,20-25-9 16,6-18-3-16,6-17-15 0,6-8-19 16,0 4 0-16,-6 11-41 15,-19 10-93-15,-18 18-174 0,-1 18-319 16,-19 20-171-16</inkml:trace>
  <inkml:trace contextRef="#ctx0" brushRef="#br0" timeOffset="3248">8881 12746 771 0,'38'4'211'0,"-38"-4"32"0,44-7-61 15,0-8-39-15,6-6-80 16,-6 0-28-16,19-7-22 0,0-8 6 16,-7 1-15-16,-5-7 20 15,-1-4-15-15,-6-7-22 16,-6-4-5-16,-19-3-6 15,-13-11 24-15,-19 8-40 0,-18 6 19 16,-13 15 4-16,-25 21 17 16,-7 24-7-16,-5 18-1 0,-1 18 16 15,6 11 35-15,7 6 47 16,25 11 32-16,7 8 8 0,30 2 4 16,14 1-10-16,37 3-18 15,12 1-7-15,-6-5-4 0,32-2 17 16,-6-1-1-16,-1-3-16 15,-6-8-25-15,-6 4 23 16,-19-3-14-16,-13 0-19 16,-18-1-24-16,-26 1-19 0,-31-4-17 15,-6-7 3-15,-13-7 1 16,-6-7-49-16,-6-8-78 0,12-9-123 16,0-5-95-16,19-10-137 15,0-10-76-15,19-15 35 0</inkml:trace>
  <inkml:trace contextRef="#ctx0" brushRef="#br0" timeOffset="3901">7982 12863 652 0,'0'0'158'0,"0"0"48"0,0 0 9 15,13 42-11-15,-13-42-40 16,44 21-78-16,-6-14-43 0,24-10 21 15,-5-11-38-15,0-4-16 16,-1-3-25-16,-6-4 15 0,-6-3 0 16,-6-4 14-16,-6-3 5 15,-14-8-15-15,-5-6-24 16,-7 3-7-16,-12-4-14 0,-13 4 19 16,-12 4-18-16,-20 7 27 15,-5 3 7-15,-20 11-23 0,7 3 0 16,0 11 35-16,-6 10-13 15,12 5 7-15,13 13 17 0,6 7 34 16,12 14 29-16,7 8 44 16,25 6-12-16,19 12 11 0,12 6 10 15,1 4-15-15,31 6-25 16,-1 1-39-16,1 4-15 0,6-5-22 16,-12 1 1-16,12-7-7 15,-19-11-51-15,-18-3-141 16,6-8-172-16,-32-6-125 0,-12-4-57 15,-32-4 25-15</inkml:trace>
  <inkml:trace contextRef="#ctx0" brushRef="#br0" timeOffset="4612">8787 14411 289 0,'25'0'68'15,"-25"0"94"-15,0 0 3 0,31 3-12 16,-31-3-42-16,0 0-56 15,0 0-8-15,0 0-20 0,0 0-16 16,0 0 9-16,0 0 5 0,0 0 38 16,0 0 6-1,0 0 17-15,0 0-21 0,0 0-39 16,0 0-16-16,0 0 1 0,-31 7-5 16,-7-3 9-16,1-4-24 15,-7 0-32-15,12 0-15 0,-6 0 18 16,1 0-28-16,-1 0 37 15,7 0 5-15,31 0 18 0,-32-4-8 16,32 4-17-16,0 0 42 16,0 0-17-16,-31-3 50 0,31 3 0 15,0 0-2-15,0 0-6 16,0 0-14-16,0 0 52 0,0 0-25 16,0 0-21-16,0 0-6 15,0 0-8-15,19 14-3 16,-19-14-7-16,0 0 25 0,0 0-27 15,37 10 18-15,-37-10-6 0,0 0-9 16,0 0-8-16,25-10 10 16,-25 10-1-16,19-32 4 0,6 0-20 15,-6-3 2-15,-6 3 17 16,-13 32 32-16,12-32 96 0,-12 32-23 16,0 0-16-16,0 0-40 15,0 0-10-15,-37 18-7 0,-7 7 13 16,0 3-8-16,0 4-18 15,6-1-16-15,13-2-4 16,0-8-8-16,25-21 12 0,-13 25-18 16,13-25 6-16,0 0 10 0,0 0-13 15,38 7-17-15,0-11-41 16,-1-6-99-16,1-4-125 0,0-11-124 16,-1 7-24-16,-11 0 0 15</inkml:trace>
  <inkml:trace contextRef="#ctx0" brushRef="#br0" timeOffset="5112">9334 14301 856 0,'0'0'168'0,"0"0"-40"16,0 0 5-16,0 0-27 16,0 0 16-16,-44 42-56 0,12-10-30 15,32-32-10-15,-31 36 1 0,31-36 51 16,-13 35-23-16,13-35-9 16,0 0-18-16,0 0-1 15,7 32-39-15,-7-32 45 0,31 0-40 16,-31 0 7-16,38-14 17 15,-13-4-21-15,-25 18 4 0,19-32 4 16,-19 32-13-16,12-35-24 16,-12 35 3-16,-12-32 24 0,12 32-5 15,-38-11-4-15,-12 15 46 0,-1 10-11 16,7 0 8-16,7 7-33 16,-1-3 5-16,38-18 22 0,-31 28-30 15,31-28 60-15,-26 32-5 16,26-32 9-16,0 0-48 15,38 21 5-15,-38-21 1 0,44 4-5 16,0-8-19-16,-12-6 2 16,-1 3 31-16,-31 7-19 0,31-25 8 15,-31 25-46-15,26-35-14 0,-26 35-55 16,0-32 10-16,0 32-67 16,-19-29-53-16,19 29-101 0,-38-17-95 15</inkml:trace>
  <inkml:trace contextRef="#ctx0" brushRef="#br0" timeOffset="5560">8523 14361 786 0,'0'0'49'0,"0"0"49"0,0 0 31 16,0 0 54-16,6 32-22 15,-6-32 32-15,19 35-36 0,-19-35-48 16,19 36-41-16,-19-36-21 0,19 38-29 16,-19-38 0-16,19 36-1 15,-19-36 1-15,0 0-18 16,18 32 0-16,-18-32 13 0,0 0 1 15,0 0 11-15,0 0-6 16,32 3-14-16,-32-3 13 0,31-18-18 16,-31 18-5-16,7-31 0 15,-7-1-14-15,-13 0 16 0,13 32-17 16,-57-28 35-16,7 17-15 0,-6 11 13 16,5 7-5-16,1 0-1 15,19 11-29-15,-1-4 35 0,32-14-24 16,0 0 19-16,-19 32-14 15,19-32 6-15,19 28-56 16,-19-28-63-16,50 18-94 0,1-11-49 16,-7-7-78-16,6-11-20 15</inkml:trace>
  <inkml:trace contextRef="#ctx0" brushRef="#br0" timeOffset="5806">9252 14379 621 0,'0'0'39'16,"13"-25"15"-16,-13 25 41 16,0 0 32-16,0 0-17 0,0 0-11 15,0 0-28-15,0 0 19 0,0 0 49 16,0 0-45-16,0 0-15 15,0 0-63-15,0 0-4 0,0 0 1 16,0 0-111-16,0 0-149 16,0 0-122-16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8:04.6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 3249 0,'0'0'69'0,"0"0"-28"0,0 0-21 15,0 0-99-15,0 0-102 16,31-15-247-16,-31 15-375 0,38-3-130 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8:06.0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220 0 1433 0,'0'0'270'0,"38"61"53"0,-13 16-82 16,0 22-36-16,1 14-45 15,-1 11-45-15,0 10-47 0,0 8-13 16,6 6-38-16,-5 8 13 16,-1 10-9-16,0 10-21 0,0 8 13 15,-6-4-13-15,0 1 10 16,-7-12-6-16,1-17 2 0,-1-18-6 15,-5-24-3 1,-1-22 13-16,-6-24-5 0,0-15 13 16,0-49-15-16,0 0 16 15,0 0-24-15,0 0 5 0,-50-3-11 16,12-22-20-16,-6-10-17 16,13-15-15-16,-13 1 14 0,6-8 7 15,0 1-19-15,0 3 10 16,-6-4 26-16,7 1-4 0,-7-1 20 15,6 8-33-15,7-1 38 16,5 8 0-16,26 42-5 16,-31-53 19-16,31 53-19 15,-25-46-3-15,25 46 23 0,-19-46-26 16,19 46 30-16,0 0-8 16,-13-39 9-16,13 39 18 0,0 0-19 15,0 0-12-15,0 0-3 16,0 0-16-16,0 0 24 0,0 0 4 15,0 0 16-15,0 0 5 16,26 46-7-16,11 7 2 16,7 4-26-16,7 3 24 0,11 7-10 15,-5 0-9-15,6 4 1 16,0-11 8-16,-13-4 32 0,0-6-21 16,-12-11 3-16,0-8 1 15,-38-31 8-15,31 32 37 16,-31-32-1-16,32 21 18 0,-32-21-3 15,0 0 16-15,0 0-13 16,0 0 8-16,44-21-22 16,-7-7 2-16,7-18-42 0,0-3-8 15,0-19-19-15,7-6-9 16,5-7-1-16,7-7-22 0,6-1-24 16,0 11-29-16,-6 11-27 15,-13 11-41-15,-6 17-63 0,-44 39-106 16,44-35-159-16,-44 35-206 15,0 0 25-15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8:01.2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9523 1463 822 0,'-13'-18'153'0,"-6"7"-4"16,-12-6-84-16,12 6-2 16,-19 8-38-16,7-1-11 0,-7 8-25 15,-6 6 11-15,7 1-5 16,5 6 5-16,1 8 9 0,12 0-19 15,-6 3 22-15,25 4 8 16,0-32-8-16,12 39 3 0,32 0 5 16,-6-11-33-16,19-3 9 15,5-4-2-15,1-3 33 16,-12-4-36-16,-1 0 3 0,-19-4-1 16,7 1 49-16,-38-11 112 15,0 0-32-15,0 0-67 0,0 0-27 16,-38-14-11-16,-6 0-2 15,-19 0-9-15,-6 3-10 0,0 0 19 16,-13-3-15-16,13 4 21 16,-12-1-15-16,24-3-16 0,-6-4 0 15,13 1-1-15,0-5 16 16,6-6-3-16,6-4-6 0,6-3 17 16,1-11-26-16,12-10 1 0,-6-5 12 15,19 1-5 1,-7 4 26-16,1 10-34 0,5 11 3 15,1 6 10-15,6 29 4 0,0 0-10 16,0 0 2-16,0 0 8 16,0 0 0-16,0 0-4 0,-31 32 2 15,18 7 5-15,13 7-7 16,0 3-3-16,6 4 29 0,7 0 14 16,-1-3 10-16,7-8-32 15,0-3 16-15,-6 0-29 0,-7-11 0 16,-6-28 4-16,13 29 12 15,-13-29 25-15,0 0 25 16,0 0-24-16,0 0-26 0,-32 24-16 16,-6-13-1-16,1-15 14 15,-7-3-40-15,6-7-17 0,-6-3 14 16,6-5 16-16,13 1 17 16,25 21 0-16,0 0-8 0,-38-25-9 15,38 25 3-15,0 0-9 16,0 0-9-16,0 0 24 0,0 0 2 15,0 0-17-15,0 0 7 16,32 32 16-16,-32-32-20 0,25 28 7 16,-25-28 21-16,0 0 0 15,0 0 31-15,0 0-20 16,-13 39-3-16,-24-17-22 0,-1-8 3 16,-19-7-10-16,1 0-27 15,6-7-4-15,-1-7-11 0,14 0-6 16,-1-11-42-16,38 18 10 15,-32-28 36-15,32 28 31 0,-25-29 5 16,25 29-5-16,0 0 18 16,0 0 16-16,38-10 27 0,-38 10 31 15,25 7 14-15,-25-7-30 0,0 0-13 16,19 32-8-16,-19-32 11 16,13 28-9-16,-13-28-19 0,0 25 5 15,0-25-17-15,0 0 2 16,-26 28-30-16,26-28-53 15,-50 18-9-15,50-18-1 0,-44 0 47 16,44 0-50-16,-44-22 22 16,44 22 25-16,-38-24 19 0,38 24 17 15,0 0-14-15,0 0 7 16,-31-36-1-16,31 36 5 0,0 0 3 16,0 0 7-16,0 0 61 15,0 0-19-15,0 0 14 0,38 32-5 16,-19 0 19-16,18 3 28 15,-5 4 31-15,-7 7-24 0,0 4 5 16,-12 3-3-16,-7 0-30 16,-6 3-22-16,-19-3-11 15,-19 4-29-15,1-4-4 0,-26-7-1 16,-13-7-4-16,-12-4-10 16,-12-7 9-16,-1-10-5 0,-6-8-4 15,7-13 4-15,-1-11-2 16,13-11-11-16,6-10 2 0,13-11 14 15,6-11-11-15,19-13 4 16,13-12-8-16,18-6-26 0,26-4-72 16,12-7-100-16,25 0-204 15,20 0-138-15,11 4-101 16</inkml:trace>
  <inkml:trace contextRef="#ctx0" brushRef="#br0" timeOffset="246">9730 0 1507 0,'0'0'70'16,"0"0"151"-16,0 0 64 0,-25 49-4 15,-32 11-78-15,-24 14-94 16,-26 15-54-16,-6 10-23 0,-19 3-32 16,-19 8-186-16,0-4-252 15,-12 0-291-15</inkml:trace>
  <inkml:trace contextRef="#ctx0" brushRef="#br0" timeOffset="545">6468 678 1461 0,'0'0'232'16,"0"0"9"-16,0 0 1 15,0 0 36-15,0 0-49 0,-25 46-85 16,19 18-83-16,6 6-9 16,6 12-30-16,0 6 0 15,7 4-14-15,-7-4-8 0,13 1 6 16,-7-5-29-16,-5-6-121 16,-1-4-138-16,-6-10-177 0,-6-8-131 15,-1-10-2-15</inkml:trace>
  <inkml:trace contextRef="#ctx0" brushRef="#br0" timeOffset="749">6066 1724 1425 0,'0'0'264'0,"0"0"78"15,0 0-19-15,0 0-48 16,0 0-88-16,0 0-52 15,0 0-73-15,-32 35-16 0,-5 8-46 16,-7-4-75-16,0-4-137 16,-7 0-114-16,1-3-141 0,6-7-133 15,6-11-30-15</inkml:trace>
  <inkml:trace contextRef="#ctx0" brushRef="#br0" timeOffset="946">5802 1148 1972 0,'0'0'261'16,"6"-25"4"-16,-6 25-28 16,0 0-102-16,0 0-50 0,0 0-62 15,0 0-23-15,25-24-183 16,-25 24-222-16,0 0-323 0,0 0-63 15</inkml:trace>
  <inkml:trace contextRef="#ctx0" brushRef="#br0" timeOffset="1226">4985 1353 1468 0,'44'7'289'0,"0"11"1"16,-7 3-13-16,7 7-74 0,0 8-33 16,0-1-61-16,-12 4-2 15,-7 0-47-15,-19 0-3 16,-6 3-41-16,-25 0 12 0,-19 1-82 15,-25-1-84-15,-7 1-156 16,-5-1-155-16,-1-10-144 0,7-4 0 16</inkml:trace>
  <inkml:trace contextRef="#ctx0" brushRef="#br0" timeOffset="1406">4758 1731 1599 0,'0'0'237'0,"0"0"62"0,0 0-40 16,0 0-99-16,-25 39-57 15,-13 0-54-15,-6 10-29 16,-12 1-192-16,-1 3-239 0,-6-4-218 16,1-3-10-16</inkml:trace>
  <inkml:trace contextRef="#ctx0" brushRef="#br0" timeOffset="1934">4167 1802 1799 0,'-6'-50'184'0,"0"12"-68"16,6 2-49-16,0 36-38 0,6-53-23 15,7 4-48-15,12-4 5 16,0 3-17-16,13 8 43 0,-1 6-25 16,1 15 24-16,0 7 0 15,-38 14-4-15,38 7 20 0,-38-7-1 16,31 39 45-16,-12 7-20 16,-19 0 0-16,-13 0-13 15,-12 0 8-15,-13 0-21 0,-12 0-10 16,-13-11 30-16,-6 0-32 15,0-10 15-15,6-7-51 0,0-8 10 16,0-6-15-16,19-8 1 16,44 4-41-16,-50-24-49 0,50 24-4 15,-31-43 44-15,31 43 49 16,-19-42 11-16,19 42 14 0,0 0 15 16,0 0 11-16,0 0 112 15,0 0 55-15,0 0-3 0,0 0-15 16,-44 10 28-16,6 12-7 15,0 2 11-15,-12 5-28 16,-13-1-11-16,-12 0-21 0,-19 0 4 16,-13-3-30-16,-19-7-16 15,7 0-38-15,-1-11-4 0,13-4-27 16,13-6 4-16,6-4-18 16,13-11 4-16,12-3-81 0,13-1-72 15,-1-6-191-15,14-4-292 16,-1 1-232-16</inkml:trace>
  <inkml:trace contextRef="#ctx0" brushRef="#br0" timeOffset="2118">3118 788 2322 0,'31'3'94'0,"-31"-3"-13"16,0 0-65-16,32-3-10 16,-32 3-231-16,0 0-330 0,0 0-226 15</inkml:trace>
  <inkml:trace contextRef="#ctx0" brushRef="#br0" timeOffset="2290">2527 1420 2225 0,'50'-3'262'0,"13"-15"-98"16,19-7-72-16,12 1-47 16,7 2-166-16,-20 1-283 0,-5 3-289 15</inkml:trace>
  <inkml:trace contextRef="#ctx0" brushRef="#br0" timeOffset="2730">1691 1360 1370 0,'0'0'-27'16,"0"0"2"-16,0 0 25 16,0 0 73-16,0 0 15 0,0 0 24 15,38 32-59-15,-38-32 11 16,25 46-46-16,-25-46 0 16,6 49-2-16,-6-49-12 0,0 50-20 15,0-50-41-15,0 0 18 16,-12 46 0-16,12-46 5 0,0 0 1 15,0 0-37-15,0 0-56 16,0 0 41-16,0 0 33 0,0 0 20 16,0 0 2-16,0 0 11 15,0 0 7-15,0 0 31 0,0 0-5 16,-51 21-10-16,51-21 6 16,-31 42-15-16,31-42-2 15,-32 57 9-15,14-15 25 0,18-42-1 16,-26 43-35-16,26-43-60 15,0 0-56-15,0 0-23 0,0 0-15 16,-37 39-7-16,37-39 10 16,0 0 23-16</inkml:trace>
  <inkml:trace contextRef="#ctx0" brushRef="#br0" timeOffset="3077">1465 1685 389 0,'0'0'115'0,"0"0"0"0,0 0-44 16,-25 46-17-16,6 0-31 15,19-46-13-15,-19 50-6 16,19-50 9-16,-19 56 16 16,19-56-17-16,-19 43-3 0,19-43-42 15,0 0-25-15,0 0-14 16,0 0-31-16,0 0 17 0,-44 17-3 16,44-17 5-16,-44-21 37 15,44 21 112-15,-38-32 51 0,38 32 37 16,0 0 26-16,0 0-28 15,-50-28 21-15,50 28 15 0,-50 0 21 16,-7 7-7-16,1 7-8 16,-13 4-78-16,-7 3-12 15,-12 4-54-15,-6-4-7 0,0 0-33 16,-1-7 23-16,14 0-32 16,-7-6 21-16,18-5-38 0,1-10 31 15,19 3-40-15,0-10-72 16,50 14-115-16,-57-35-67 0,57 35 11 15,-44-53-154-15</inkml:trace>
  <inkml:trace contextRef="#ctx0" brushRef="#br0" timeOffset="3273">2206 2275 2301 0,'63'-14'213'0,"13"-7"-93"0,-1 0-39 15,7 3-62-15,0-3-8 16,-1 3-215-16,-12 4-287 0,-6 4-299 16</inkml:trace>
  <inkml:trace contextRef="#ctx0" brushRef="#br0" timeOffset="6061">1672 1477 428 0,'0'0'93'0,"0"0"-33"0,0 0-22 16,0 0-7-16,0 0-15 15,13-25-5-15,-13 25-7 0,0 0-4 16,0 0 4-16,0 0-4 16,0 0-11-16,0 0 7 0,0 0 1 15,0 0-8-15,0 0 15 16,0 0-16-16,0 0 22 16,12 32 0-16,7-4-14 0,-19-28 11 15,13 46-11-15,-13-46-4 16,12 46 17-16,-12-46-15 0,7 46 22 15,-7-46-16-15,0 0 19 16,6 39 8-16,-6-39 15 16,0 0 4-16,0 0-14 0,0 0 1 15,0 0-36-15,0 0 9 16,-44 32-13-16,44-32 13 0,-38 7 3 16,38-7-20-16,-38-4 6 15,38 4 14-15,-37-18-12 0,37 18-5 16,-38-17-5-16,7 6 22 15,31 11-24-15,-38 0 25 0,38 0-10 16,0 0 15-16,-38 11-15 16,38-11-6-16,0 0 16 0,0 0-8 15,-38 21-2 1,38-21 0-16,0 0 16 0,0 0-39 16,0 0 8-16,0 0 6 15,0 0-33-15,0 0-32 0,-31 35-57 16,12-3-105-16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8:08.3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880 802 1331 0,'0'0'215'0,"-38"-17"-18"16,38 17-81-16,0 0-86 15,0 0 13-15,38-46-52 16,-38 46 39-16,63-53-18 16,-13 7-19-16,0 3 18 0,-12-3 4 15,0-3-20-15,-7-4-3 16,-12-7-22-16,-6 0-21 0,-13 0 4 16,-7-1 33-16,-5 5 38 15,-7 17 6-15,19 39-33 16,-57-32 0-16,7 18-4 0,-6 18 7 15,-1 13 4-15,7 12-8 16,50-29 4-16,-44 63-4 0,12-3 18 16,20 0 44-1,18 4-10-15,13-4 5 0,12 7 16 16,7 0-36-16,6 0 27 16,13 8-30-16,-7-1-7 15,0-3-3-15,-6 3 12 0,-6-4 23 16,-7 1 17-16,-12-4 1 15,-19-3-21-15,-6-8-12 0,-19 1-31 16,0-11-88-16,25-46-177 16,-38 53-324-16,38-53-184 15</inkml:trace>
  <inkml:trace contextRef="#ctx0" brushRef="#br0" timeOffset="423">1100 1926 758 0,'-31'-46'17'16,"31"46"128"-16,0 0 90 15,-19-53 13-15,19 53-112 0,0 0-75 16,0 0 2-16,0 0-9 16,0 0 8-16,0 0-1 15,0 0-25-15,0 0-24 0,0 0-18 16,0 0 11-16,0 0 7 16,56 4 5-16,-56-4 1 15,51-11-2-15,-51 11-10 0,0 0-11 16,44-39-1-16,-44 39 3 15,25-42-13-15,-25 42 79 16,0 0 28-16,-13-43-53 0,13 43-4 16,0 0-6-16,-56-14-13 15,12 14-3-15,44 0-32 16,0 0 16-16,-44 25-7 16,44-25-121-16,0 0-144 0,0 0-211 15</inkml:trace>
  <inkml:trace contextRef="#ctx0" brushRef="#br0" timeOffset="967">82 622 957 0,'-38'-21'110'16,"38"21"115"-16,0 0-14 15,0 0-98-15,0 0-51 0,0 0-23 16,0 0-5-16,44-57-19 15,0 11-32-15,-6 4-24 16,0-8 15-16,-7-3-51 16,-12-7-18-16,-7-7 38 0,1 4 27 15,-13 2 18-15,-6 12 79 16,6 49-26-16,-32-53-56 16,32 53-1-16,0 0 5 0,-63 7 44 15,7 21-33-15,18 18 28 16,7 7 24-16,6 7 20 15,-1-3 12-15,20 3 26 0,6 4 9 16,6-4-44-16,7 0-11 16,18 3-9-16,1-3-40 0,6 4 7 15,-1-4-33-15,-5 0 3 16,-1 0 19-16,-12 4-3 16,-6-4-4-16,-13 0 5 15,0-7-15-15,-13 0 6 0,-6-7 21 16,0-4-7-16,19-42-68 15,-37 46-270-15,37-46-278 16</inkml:trace>
  <inkml:trace contextRef="#ctx0" brushRef="#br0" timeOffset="1241">189 1887 1661 0,'0'0'177'15,"0"0"-81"-15,0 0-18 0,0 0-38 16,0 0-5-16,50 14-33 16,-50-14 14-16,0 0 24 0,0 0-43 15,0 0 7-15,0 0-4 16,31-42 81-16,-31 42-47 15,0 0-19-15,0 0-24 16,0 0-24-16,0 0-293 0,0 0-348 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8:43.7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1750 0,'0'0'-281'15,"0"0"-8"-15,0 0-72 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8:57.16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2555 86 1079 0,'0'0'269'0,"0"0"91"0,0 0-19 16,31-32-70-16,-31 32-57 16,0 0-37-16,0 0-9 0,0 0-7 15,0 0-27-15,0 0-72 16,0 0-31-16,-50-28-11 16,-7 10-12-16,-6 11-8 0,-25 11-14 15,-18 3 14-15,-20 7 7 16,-12 7-7-16,-7 0 7 15,7 4-3-15,6 7-16 16,6-4 12-16,13 11 5 0,0 0-13 16,0 3 21-16,6 4-9 15,6-3-14-15,7-1 18 0,6-3-8 16,6 0-9-16,1-4 16 16,5-3-7-16,13-7-5 0,7-8 12 15,12 1-7-15,44-18-8 16,-44 18 16-16,44-18-8 15,0 0-6-15,0 0 12 0,0 0-2 16,0 0-15-16,0 0 17 16,0 0-6-16,0 0-4 15,0 0 4-15,0 0 6 0,0 0-3 16,0 0-26-16,0 0-10 16,0 0-33-16,0 0-44 15,0 0-44-15,0 0-108 0,0 0-174 16,0 0-263-16,0 0 22 15</inkml:trace>
  <inkml:trace contextRef="#ctx0" brushRef="#br0" timeOffset="684">342 369 737 0,'0'0'139'0,"0"0"15"0,25-46 53 16,-25 46-71-16,0 0-34 15,7-42-13-15,-7 42-16 0,0 0 5 16,0 0-21-16,0 0-10 16,6-36-34-16,-6 36 15 0,0 0-26 15,0 0 11-15,0 0 21 16,0 0 32-16,0 0-15 15,0 0 12-15,0 0 31 16,0 0-55-16,0 0 3 0,0 0-5 16,0 0-10-16,0 0 3 15,0 0 4-15,0 0-22 0,0 0-3 16,0 0 21-16,0 0-9 16,0 0-8-16,0 0 22 15,0 0-3-15,0 0-1 0,0 0 80 16,0 0-3-16,-31 43-51 15,-1-5-21-15,-6 5-18 16,-6 3-25-16,7-4 7 0,-7 1 10 16,0-5-18-16,12-9 4 15,32-29 17-15,-44 39-18 16,44-39 5-16,-44 28 10 0,44-28-20 16,0 0 13-16,0 0 6 15,0 0-18-15,0 0-5 0,0 0 6 16,0 0-15-16,0 0 13 15,0 0 13-15,0 0 1 16,13 39-9-16,-13-39 11 0,0 0-6 16,44 39-13-16,-44-39 24 15,38 31 3-15,-38-31 16 0,44 22 9 16,-44-22-15-16,37 24-17 16,-37-24 20-16,44 18-5 15,-44-18-18-15,38 7 13 16,-38-7-8-16,50 7-22 0,-12-7 24 15,-38 0-7-15,44 7-4 16,-44-7-16-16,44 18 8 0,-44-18-86 16,44 28-97-16,-44-28-135 15,25 50-231-15,-12-8-175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9:03.1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4306 0 1290 0,'0'0'82'0,"0"0"162"16,0 0-47-16,-51 42-56 15,-24 22-57-15,-7 14-56 16,-12 17-8-16,-13 15-20 0,0 10-219 16,-12 0-255-16,-7 4-97 15</inkml:trace>
  <inkml:trace contextRef="#ctx0" brushRef="#br0" timeOffset="-404">3928 1187 866 0,'0'0'180'15,"0"0"19"-15,0 0 120 0,0 0-73 16,0 0-106-16,0 0-56 16,32 53-42-16,-20-7-10 15,-5-3-3-15,-7-1-12 0,-13-3-28 16,7 0 5-16,6-39 19 16,-32 42-20-16,32-42-15 15,-44 36-63-15,0-15-27 0,44-21-26 16,-50-7-59-16,50 7-11 15,-38-39 38-15,7-4 54 16,18 1 62-16,1 3 5 16,12 39 60-16,-13-42-23 0,13 42 12 15,0 0 118-15,0 0 49 16,0 0-43-16,0 0-20 16,-19 42-12-16,7-3 25 0,-1 3 14 15,1-3 24-15,-7-3-5 16,-6 3-40-16,25-39-57 15,-63 53-16-15,0-8-14 0,-12-9-12 16,-1-8-19-16,-6-7 2 16,13-3 6-16,0-7-40 0,0-8-177 15,12-6-150-15,7-5-178 16</inkml:trace>
  <inkml:trace contextRef="#ctx0" brushRef="#br0" timeOffset="-219">3363 2417 1362 0,'69'-7'203'16,"0"-7"-82"-16,0-11-39 15,7-7-71-15,-1-10-169 0,0-8-252 16,1-17-174-16</inkml:trace>
  <inkml:trace contextRef="#ctx0" brushRef="#br0" timeOffset="1248">2407 1368 1147 0,'0'0'44'0,"38"7"27"16,0 3 14-16,-1 8 7 15,-37-18-46-15,44 25-12 0,-44-25-10 16,0 0-24-16,44 35 21 16,-44-35-29-16,0 0 27 0,0 0-38 15,0 0 24-15,0 0-76 16,0 0-52-16,0 0-39 15,0 0-32-15,0 0 40 16,-12-42 75-16,6 3 40 0,6 39 69 16,0-39 9-16,0 39-2 15,0 0 118-15,0 0 1 16,0 0-26-16,-19 39-29 0,0 3-5 16,19-42-29-16,-38 60-14 15,0-14-30-15,7-3-20 16,31-43 6-16,-57 45-24 0,7-20-86 15,50-25-62-15,-56 18-8 16,12-15-15-16,44-3-2 0,-44-28 21 16,18-4 60-1,1-3 39-15,25 35 52 0,-12-42 26 16,12 42-3-16,0 0 71 16,0 0 17-16,0 0-4 0,0 0 1 15,0 0-22-15,0 0-27 16,0 0 6-16,0 49-20 15,0-49-9-15,-7 42 4 0,7-42 4 16,0 0-28-16,0 0 5 16,0 0 10-16,0 0-18 15,-44 29 15-15,44-29-61 0,-37-11-23 16,37 11 23-16,-32-35 29 16,32 35 16-16,-19-39-18 15,19 39 22-15,0 0 3 16,0 0-9-16,0 0 3 0,0 0 37 15,0 0 11-15,0 0-5 16,0 0-33-16,0 0 14 0,0 0 7 16,0 0 4-16,0 0 32 15,0 0 12-15,0 0-53 16,0 0-15-16,0 0-2 0,-50 35-1 16,50-35 38-16,-44 25-10 15,44-25-2-15,0 0-36 16,0 0-13-16,-50 0-3 0,50 0 21 15,-38-35 32-15,13-1-56 16,0-3 26-16,6-3 0 16,6-4 20-16,1 0-19 15,-1 0-13-15,1 11 13 0,12 35-13 16,-7-39 14-16,7 39 7 16,0 0-4-16,0 0 7 0,0 0-18 15,-12-35 10-15,12 35-18 16,0 0 12-16,0 0 9 15,0 0 83-15,19 46-11 0,6 0-15 16,0 3-10-16,0 4 3 16,7 4-32-16,-1-8 29 15,0 4-59-15,1-3 3 16,-13-5 12-16,6-2-8 0,-25-43 14 16,19 46-44-16,-19-46 18 15,6 42 36-15,-6-42-37 16,0 0 31-16,-38 39-22 0,38-39-17 15,-63 21 23-15,7-14-9 16,12-7 34-16,44 0-41 0,-50-10 29 16,50 10-16-16,0 0 9 15,-44-14-28-15,44 14 0 16,0 0 8-16,0 0-18 0,6-46 38 16,-6 46-23-16,0 0 27 15,0 0-29-15,0 0-4 16,44-22 22-16,-44 22 55 15,0 0 14-15,19 43-6 0,-26 3 8 16,-5 3-43-16,-7-3-3 16,-6 4-7-16,0-8-33 0,0 4 25 15,6-11-33-15,19-35 28 16,-32 43-97-16,32-43-74 16,0 0-260-16,0 0-343 0</inkml:trace>
  <inkml:trace contextRef="#ctx0" brushRef="#br0" timeOffset="1429">1911 2357 1884 0,'37'18'200'0,"7"-22"-91"16,13-10-50-16,6-7-49 15,0-4-217-15,0 4-260 16,-1 0-214-16</inkml:trace>
  <inkml:trace contextRef="#ctx0" brushRef="#br0" timeOffset="1589">1854 2767 1894 0,'0'0'64'16,"0"0"-34"-16,25-46-12 16,19 4-16-16,7-4-32 0,5 3-349 15,1 1-263-15</inkml:trace>
  <inkml:trace contextRef="#ctx0" brushRef="#br0" timeOffset="1957">1232 1551 1526 0,'0'0'100'0,"0"0"113"16,38 22 12-16,-38-22-74 15,44 70 11-15,-7 4-81 16,-12 4-25-16,-12 0-31 16,-7 3-25-16,-12 0 18 0,-13-3-32 15,-6-7 28-15,-19-8-14 16,0-9-23-16,-6-12 29 16,-1-17-16-16,-5-11 26 0,6-14-12 15,-1-21 3-15,7-18-30 16,0-14 12-16,13-18 2 0,6-10 1 15,12-1 2-15,13 5 3 16,13-1 3-16,18 11-80 16,7 10-128-16,0 8-382 0,6 10-204 15</inkml:trace>
  <inkml:trace contextRef="#ctx0" brushRef="#br0" timeOffset="2121">1182 1880 2142 0,'0'0'237'0,"0"0"54"15,0 0-56-15,0 0-119 0,0 0-52 16,0 0-110-16,0 0-285 16,0 0-567-16</inkml:trace>
  <inkml:trace contextRef="#ctx0" brushRef="#br0" timeOffset="2748">509 2332 600 0,'0'0'171'0,"0"0"55"15,44 22 20-15,-44-22-28 16,44 49-46-16,-13-3-39 16,-5 3-7-16,-14-3-33 0,1 4-39 15,-13-1-12-15,0 1-12 16,-7-4-7-16,-5 0-45 0,-1-4 36 15,1-10 4-15,12-32-25 16,-25 32-12-16,25-32-15 16,0 0-26-16,-38-14-119 0,38 14 6 15,-32-39 74-15,20 3 41 16,12 36 14-16,6-42 41 16,-6 42-17-16,0 0 20 15,38-28 0-15,-38 28 36 0,38 0 9 16,-38 0 67-16,37 35 58 15,-24 4-24-15,-7 7-31 0,-12 3-64 16,0-3-9-16,-13 0-42 16,6-3 3-16,-6-5 5 0,-6 1-14 15,0-7-4-15,-6-4-77 16,-1-6-142-16,1-5-140 16,-7-3-14-16,7-7 20 0</inkml:trace>
  <inkml:trace contextRef="#ctx0" brushRef="#br0" timeOffset="2957">534 1852 1133 0,'0'0'13'0,"57"-46"-16"16,-13 14-44-16,-44 32-133 0,50-28-100 15</inkml:trace>
  <inkml:trace contextRef="#ctx0" brushRef="#br0" timeOffset="3464">327 2601 416 0,'0'0'38'0,"0"0"13"15,0 0-14-15,0 0 11 16,37 3-29-16,-37-3-11 15,0 0 0-15,0 0-38 0,0 0-4 16,0 0-5-16,0 0 4 16,0 0 24-16,0 0-5 0,0 0 22 15,0 0-26-15,0 0-15 16,-25-38 1-16,25 38 7 16,0-36 13-16,0 36 8 0,7-39 6 15,-7 39 0-15,12-35 27 16,-12 35 23-16,0 0 1 0,0 0-1 15,0 0-11-15,0 0-17 16,0 0 2-16,0 0-2 16,0 0-15-16,0 0 30 15,0 0 23-15,0 0 2 0,-25 46-31 16,0-11 18-16,25-35-42 16,-44 43 22-16,0-12 4 0,6-9-1 15,38-22 43-15,-44 17-17 16,44-17 42-16,-38-14-9 0,38 14-56 15,-31-60-6-15,12-11-29 16,13-10-4-16,0-4-28 0,12 1 43 16,0 2-87-1,7 8-140-15,-1 7-136 0</inkml:trace>
  <inkml:trace contextRef="#ctx0" brushRef="#br0" timeOffset="3844">660 491 829 0,'0'0'71'0,"50"-25"50"15,-12 36 92-15,-38-11-14 0,50 81-5 16,-12 18-79-16,-7 4-21 16,-6 3-16-16,-12-4-10 0,-13 1-3 15,-13-8-30-15,-18-7-11 16,-13-6-27-16,-13-5 10 0,-18-9-7 16,-7-8 18-16,-6-14-28 15,-6-15 4-15,6-9 18 16,0-22 36-16,13-22-13 0,5-23-18 15,20-26-10-15,19-25 65 16,12-17-5-16,25-14-28 16,19 7-28-16,19 7-37 0,7 17-112 15,11 19-192-15,1 17-257 16</inkml:trace>
  <inkml:trace contextRef="#ctx0" brushRef="#br0" timeOffset="3981">566 1095 1833 0,'0'0'0'15,"0"0"-18"-15,18 39 46 16,-18-39-193-16,38 18-348 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9:14.8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7655 9582 453 0,'0'-28'92'0,"0"-4"1"0,0-3-34 16,-7-4-1-16,7-3-46 16,-6-4-1-16,6-7-18 0,-6-7 19 15,-7-4-8-15,7-7-35 0,0-6-3 16,-7-8 8-16,1 0 12 15,5 4 14-15,-5 3-9 0,5 7 11 16,-5 11 12-16,-1-3-8 16,-6 6 21-16,1 4-21 15,-8 4 36-15,1-1 6 0,-6 4 42 16,6 7 3-16,0 7-28 16,6 4-31-16,19 28-37 0,-25-28-4 15,25 28 22-15,-26-28-2 0,1 6-22 16,25 22 9-16,-31-24 16 15,31 24-28-15,0 0 0 0,-32-22 58 16,32 22-2-16,0 0 2 16,-31 8 14-16,31-8-5 0,-38 31-35 15,13 1-14-15,6 0 40 0,-6-7 21 16,6 3-23-16,19-28-3 16,-37 39-24-16,5-7 3 15,1-8-20-15,-1-6 20 0,1 0-20 16,6-1 0-16,-7-2 12 15,1-1-27-15,-1 3 30 0,-5 1-31 16,-1 3 36-16,-6-3-20 0,-6 0 21 16,-1 3-21-16,1-4 13 15,-13 1-1-15,0 0-17 0,1-4 5 16,-8-7 7-16,1-3-7 16,0-8-4-16,0-3 10 0,0-11-6 15,0-3 9-15,6-4-23 0,-6-7 10 16,0 1-7-16,-7-1 1 15,1-3-17-15,-13-1 13 0,0 4-33 16,0 4 53-16,-13 0-26 16,1 7 12-16,-1-1 4 15,1 8 6-15,5 4 0 0,7-1 3 16,7 1-3-16,-7-1-13 0,12 0 17 16,7-3 6-16,6 0-12 15,7-11 12-15,12-3-24 0,6 0 23 16,0-8-11-16,13-2-6 0,6-8-11 15,7-4 29-15,-1-3-83 16,0-7-1-16,-5-7-35 0,-1 3 49 16,0 1 19-16,-6 6 16 15,0 4 34-15,-7 11-40 0,-6 3 50 16,1 11 5-16,-1 3 8 16,-6 4 11-16,0 6-15 15,-6 8-22-15,-1 0-8 0,-18 4 0 16,-6 3 38-16,-1 0-38 0,-5-7 16 15,5 3 13-15,1 1-32 16,-1-4 24-16,1-11-21 0,6 0 18 16,0 1-43-16,0-5 50 15,6 1-39-15,0 0 23 0,0-4-31 16,6 4 39-16,-5 3-40 0,-1 4 26 16,-6 0-3-16,-7 11-8 15,-6-4 30-15,7-1-22 16,0 5 9-16,5-4-20 0,1 0 31 15,13 0-28-15,-1 0 15 16,7 0-20-16,6 0 36 0,44 7-31 16,-57-18 13-16,7 0-25 0,50 18 32 15,-57-28-15-15,13 3 8 16,0 4-15-16,0 0 13 0,-6 3 8 16,50 18-11-16,-69-35 9 0,12 6-22 15,1 1 18-15,6 0 8 16,-1-4-6-16,1 4-17 0,6-4 25 15,0 0-32-15,0 4 34 16,-6-4-25-16,6 0-1 16,-7 1-9-16,-5 2 21 0,-1-3-1 15,-6 1 10-15,-6-1 8 0,6 4-24 16,-6-1 8-16,6-2-7 16,1-1 15-16,18 3-31 0,0-9 19 15,44 38-6-15,-44-61 26 16,18 1-44-16,14 4 47 0,12-8-15 15,6-3-14-15,7 0 11 0,-7-4 3 16,0 1-16-16,1-1 26 16,-1 0-27-16,-6 1 30 0,0 6-37 15,0 4 37-15,-6 7-46 16,-1 0 56-16,1 3-37 16,0 4 6-16,-7-3-22 0,-6 0 32 15,7-1-7-15,-7 4 14 0,0 0-42 16,19 46 38-16,-19-63-25 15,13 13 33-15,6 50-65 0,12-64 31 16,1 15-26-16,12 3 46 16,-25 46-34-16,44-60 39 0,0 10-9 15,-44 50-7-15,44-53 4 0,-44 53 0 16,44-53-10-16,-44 53 36 16,0 0-40-16,63-53 31 15,-63 53-36-15,57-42 34 0,-57 42-19 16,62-39 4-16,-18 14-3 15,-44 25 18-15,57-31-35 0,-57 31 44 16,50-36-31-16,-50 36 7 0,63-35-6 16,-63 35-2-16,50-39 5 15,-50 39 5-15,0 0 15 0,0 0-21 16,44-56 8-16,-44 56 5 16,0 0-21-16,0 0 12 0,32-53 0 15,-32 53 6-15,0 0-15 0,44-53 20 16,-44 53-30-16,50-50 38 15,-50 50-25-15,44-46-16 16,-44 46 47-16,44-49-25 0,-44 49-6 16,44-57-10-16,-44 57 35 0,25-53-29 15,-25 53 32-15,19-60-49 16,-19 60 42-16,13-57-43 0,-13 57 24 16,0-56 12-16,0 56 6 15,-7-53-23-15,7 53 31 0,0-57-22 16,0 57 27-16,-6-70-55 0,0 13 50 15,6 57-32-15,-6-74 10 16,12 17-9-16,-6 57 16 0,31-67-14 16,-31 67 7-16,44-56-17 15,-44 56 26-15,63-46-40 0,-63 46 49 16,76-36-3-16,-20 15-1 16,-56 21-34-16,63-21 32 0,-63 21-30 15,69-18 32-15,-69 18-35 16,63-24 28-16,-63 24-24 0,75-29 30 15,-18 8-32-15,-7 7 44 16,7 0-48-16,-7 7 29 0,7-4-27 16,6 4 12-16,-7 4 9 0,-12-1 29 15,-44 4-41-15,57-3 34 16,-57 3-22-16,0 0 0 16,0 0 14-16,0 0-37 0,50-4 43 15,-50 4-42-15,0 0 45 16,0 0-23-16,50-57 0 0,-50 57-13 15,51-67 6-15,-7 11 7 0,-13 3-7 16,0 3 12-16,-5-3-2 16,-1 0 10-16,-6-3-9 0,-1-4 6 15,1 0-20-15,-6 0 10 16,-1-1-3-16,7 8-8 0,-12 4 32 16,-7 49-40-16,25-57 28 0,-25 57-9 15,31-56-14-15,-31 56 34 16,32-53-37-16,-32 53 31 0,44-46-6 15,-44 46-17-15,0 0 13 16,56-53-17-16,-56 53 8 16,57-53 13-16,-13 7 14 0,-44 46-50 15,44-67 28-15,-7 3-23 0,1 4 9 16,-6-3-10-16,-7-1 33 16,0 4 15-16,0 0-53 0,6 3 40 15,7 8-17-15,-38 49 11 16,63-60-26-16,0 17 45 0,-7 8-35 15,1 10 5-15,6 11-9 0,0 3 32 16,0 4-10-16,6 4-10 16,6 3-5-16,-6 3 8 0,7 1-25 15,5 3 9-15,7 4 41 16,0-4-35-16,13 0 23 16,0 0-13-16,5 0-10 0,1 3 14 15,-6 1-19-15,-7 7 35 0,-6-1-7 16,-6 5-37-16,0 6 12 15,-7 4 17-15,0 7-34 0,1 6 38 16,-7 5 12-16,-12 6-2 16,-1 1-19-16,-6 0-10 0,-12 3 3 15,0 0 11-15,0-4-20 0,-7-3 36 16,0 0-28-16,7-3 29 16,-6-4-31-16,-1 0 15 15,0 0 2-15,1 0-15 0,-1-1 39 16,-6 5 9-16,1-4-40 15,-1 3 0-15,-6-3 6 0,-19-46-19 16,31 64 20-16,-6-15-7 0,-25-49 0 16,31 53-11-16,-31-53 13 15,0 0 20-15,38 57-26 0,-38-57 4 16,0 0 4-16,0 0-4 16,50 49-10-16,-50-49 36 0,0 0-13 15,0 0 22-15,0 0 1 0,0 0 5 16,63 4-59-16,-19-18 49 15,-44 14-31-15,44-50-6 16,0-6-13-16,-6-1 50 0,6-3-34 16,0 4 23-16,-6-4-40 15,12 3 36-15,-6 4-38 0,6-7 30 16,1 3-22-16,-1 1 40 0,-6-1-33 16,0 1 21-16,-6 3-18 15,-1 3 20-15,-5 8-28 0,-32 42 28 16,37-50-39-16,-37 50 46 15,32-42-20-15,-32 42 14 0,31-46-54 16,-31 46 41-16,38-46 0 0,-38 46 5 16,50-39-22-16,-12 11 42 15,-38 28-59-15,57-21 53 16,-57 21-47-16,62-18 27 0,-11 7-6 16,-51 11 5-16,63 0-5 15,-63 0 3-15,69 8-21 0,-19 2 21 16,-50-10 9-16,69 21-21 0,-19 1 12 15,-6 2-6-15,-44-24 13 16,51 46-7-16,-14 0 13 0,-5 0-32 16,-13 4 36-16,-7 3-47 15,1 0 51-15,-7 0-25 0,0 0 15 16,1-4-28-16,-7-3 20 16,0-46-20-16,0 53 6 0,0-53 1 15,6 53 18-15,-6-53-13 0,0 0 32 16,6 46-36-16,-6-46 24 15,7 49 5-15,-7-49 34 16,-7 50-17-16,1-8-18 0,6-42-12 16,-19 50 6-16,19-50-16 0,-25 49-12 15,25-49 32-15,0 0-20 16,-19 50 3-16,19-50-21 0,0 0 43 16,0 0-51-16,0 0 48 0,0 0-19 15,0 0 21-15,57-25-35 16,-7-10 29-16,0-11-7 15,1-11 8-15,5-13-36 0,1-15-2 16,6-11 4-16,-1-17 13 16,1 0 5-16,-6-11 5 0,-1 8-2 15,-5 6-3-15,-1 8-7 0,-12 10 28 16,-7 14-17-16,-6 4-28 16,-12 14 24-16,-7 7-25 0,-6 53 42 15,-6-64-55-15,6 64 51 16,-6-56-31-16,6 56 12 0,0 0-3 15,-19-50 9-15,19 50 0 0,0 0 0 16,0 0-49-16,0 0 49 16,19-60-40-16,-19 60 37 0,50-60-36 15,0 14 39-15,0 7-28 16,7 0 9-16,6 1-10 16,0 2 31-16,0 1-31 0,6 3 11 15,0 7 31-15,-6 1-38 0,0 13 44 16,-13-3-13-16,0 7-42 15,-50 7 51-15,63-4-27 0,-13 4 17 16,-50 0 27-16,57 11-53 16,-57-11 39-16,63 10-42 0,-63-10 14 15,69 22 41-15,-69-22-45 0,56 53 2 16,-18 3 23-16,-13 8-16 16,-6 10 78-16,-13 11-44 0,-6 10 19 15,-6 1-29-15,-13 3-5 16,0-4-4-16,-6-3 29 15,0-4-15-15,-13-3 6 0,7-11-25 16,0-3 16-16,-7-11-17 0,0 0-8 16,-6-7-6-16,6 4 30 15,-12-8-31-15,6 4 3 0,0-7 3 16,0 0 5-16,44-46-17 16,-50 53 37-16,50-53-23 0,-44 42 12 15,44-42-38-15,0 0 53 0,0 0-54 16,-25 43 53-16,25-43-26 15,0 0 32-15,0 0-48 16,50 18 45-16,0-18-31 0,7-18 19 16,6-10-9-16,6-11-78 15,6-11 16-15,7-6 26 0,0 3 23 16,-7-4 5-16,1 4 11 0,-7 7-18 16,-13 4 19-16,-5 6-9 15,-51 36-5-15,56-42 14 0,-56 42-26 16,50-35 21-16,-50 35-17 15,0 0 46-15,51-46-45 0,-51 46 18 16,0 0-33-16,56-64 30 0,-18 15-18 16,-38 49 15-16,50-75 10 15,-6 15-29-15,0 0-9 16,-6 7 34-16,0 4-33 0,-38 49 54 16,50-53-33-16,-50 53 12 15,57-46-6-15,-57 46 9 0,0 0-44 16,50-32 35-16,-50 32-23 0,0 0 46 15,63-11-43-15,-63 11 51 16,56 15-31-16,-56-15-12 0,63 28-12 16,-19-3 38-16,-44-25-4 0,63 38-16 15,-13-6 6-15,-50-32-17 16,57 50 11-16,-19-1 17 0,-13 1-19 16,0 6 14-16,-6 4 2 15,-7 4-36-15,1 0 25 0,6-1 33 16,-7-6-60-16,1-8 27 15,-13-49 36-15,31 53-61 0,-31-53 32 16,0 0 17-16,0 0-1 16,57 25-24-16,-57-25 8 0,56-32 1 15,-56 32-21-15,63-71 32 16,-12 1 0-16,-7-4-31 0,-7-8 7 16,1-10 19-16,6-7-19 0,0-7-13 15,6-3-23-15,13-8 11 16,-6 1-9-16,-1 10 58 0,-5 14-41 15,-7 10 51-15,-7 15-23 16,7 14 17-16,-44 53-35 16,57-49 28-16,-57 49-26 0,56-32-9 15,-56 32-7-15,63-4 34 0,-12 12 26 16,5 6-11-16,1 7-3 16,-1 4-24-16,13 3-2 0,1 7-4 15,5-3 19-15,19 3-24 16,-6 1 37-16,13 6 3 0,-7 11-18 15,-6 0-9-15,-13 11 12 0,-5-4-7 16,-14 0-14-16,-12 0-9 16,-6 4 60-16,-26-4 69 0,1 3-14 15,-32 1-40-15,-6 3-24 16,-25 0 2-16,-26 7-40 16,-12 4 19-16,-12 7-20 0,-7-4 15 15,-6 4-8-15,0 3 0 16,0-3-5-16,6-3 24 0,6-1-15 15,13-7 20-15,0 0-18 0,19-7-9 16,6-3 15-16,7-4-13 16,-1-7-2-16,57-53 14 0,-50 60-30 15,50-60 38-15,0 0-22 0,0 0 26 16,0 0-17-16,0 0 11 16,-51 57 1-16,51-57 42 0,0 0-64 15,0 0 31-15,0 0-37 16,0 0 34-16,0 0-17 15,0 0-12-15,0 0 12 0,0 0-21 16,0 0 18-16,0 0 11 0,0 0-21 16,0 0 18-16,0 0-8 15,0 0-6-15,0 0 18 0,57 3-10 16,6-17-2-16,0-7-6 16,6-11 8-16,6-3 7 0,7-15-45 15,19-10-34-15,-1-11-1 0,13-6 20 16,-6-19 19-16,6-3-12 15,-12-10 40-15,-7-11 6 16,-6-4-9-16,-13 4-14 0,1 0-68 16,-7 7 34-16,-6 14 39 15,-7 14-8-15,-5 18 31 0,-1 10-16 16,-50 57 6-16,63-60 6 0,-63 60-1 16,69-42-10-16,-12 20 8 15,-57 22-9-15,62 8 29 0,-62-8-17 16,70 42-13-16,-8-3 18 15,1 3 20-15,-6-3-31 0,6-4 15 16,0-3-17-16,-1 4-23 0,8 2 41 16,-8 5-13-16,-5 3 30 15,6 3-24-15,-13 1-6 16,0 3 17-16,1 0-29 0,-14 3 21 16,7 1-18-16,-12-4 23 15,-7 0-8-15,6 0-19 0,-5 0 17 16,-26-53 16-16,31 67-25 0,-18-10 45 15,-13-57-14-15,6 63 18 16,-12-13 2-16,6-50-12 0,-19 56-16 16,19-56-25-16,-38 60 18 15,38-60-4-15,-50 67 0 0,6-17-10 16,44-50 3-16,-51 63 0 0,51-63 5 16,-62 78-17-16,18-21 24 15,44-57-36-15,-51 70 20 16,7-13 4-16,44-57 3 0,-31 60 16 15,31-60-19-15,-6 57 25 16,6-57-59-16,0 0 36 0,0 0 12 16,69 42 11-16,0-21-33 0,13-21 31 15,6-14-61-15,12-14 60 16,13-8-45-16,0-6 56 0,7-4-50 16,-13 0 29-16,-7 7-12 15,-5 8-12-15,-14 6 8 0,-5 4 1 16,-7 10-31-16,-6 7 39 15,-63 4-2-15,69-7 14 0,-13 7-23 16,-56 0 16-16,57 11-14 16,-57-11-16-16,0 0 5 0,63 25 15 15,-63-25-10-15,0 0 21 16,63 42-1-16,-63-42-24 0,0 0 28 16,50 71-14-16,-50-71 10 0,44 78-10 15,-13-18-7-15,-31-60-8 16,32 81 31-16,-1-21-4 0,-31-60-36 15,32 71 38-15,-32-71-46 16,37 74 55-16,-18-21-34 0,-19-53 39 16,32 63-33-16,-32-63 8 0,31 75-10 15,-18-15-3-15,-13-60-8 16,6 74 32-16,-12-10-34 16,-1-8 33-16,-11-3-3 0,-8 0 1 15,8 4-11-15,-14 6 14 16,-6 4-25-16,1 1-1 0,-1 2 20 15,13-3 10-15,-7 1-42 0,14-8-4 16,-8 3 58-16,14-3-38 16,6 4 15-16,-7-4-20 0,7 0 13 15,6-3-9-15,0-1 21 16,0 1-17-16,0-57 19 0,0 77-36 16,0-9 46-16,6-5-46 0,7-6 22 15,-13-57-8-15,18 81-7 16,1-10 56-16,0-1-26 15,-6-2 10-15,-7-5-20 0,0 4 16 16,7 0-12-16,-13 1-9 0,6 2 0 16,-6-3-6-16,-6-3 32 15,0 3 2-15,-7 4 32 0,0-4-23 16,1 4-7-16,-7-1-20 16,0-3 14-16,0 4-14 0,-6-4 10 15,6 0-23-15,0-3 11 0,-6 0-18 16,6-8 18-16,-6 1-8 15,0-8 8-15,0-10-19 16,25-39 8-16,-38 53 10 0,38-53 34 16,-44 60-29-16,7-14 32 15,5-3-48-15,32-43 20 0,-44 56-21 16,13-14 16-16,31-42-16 0,-44 50 17 16,44-50-25-16,-44 46 22 15,44-46-21-15,-63 32 24 0,13-8-19 16,-7-13 23-16,-12 0-35 15,0-4 19-15,-7 3-9 0,-5-3 19 16,-1 11-15-16,-6-4-7 0,-6 4 8 16,6 3-15-16,-7 0 46 15,1 4-35-15,0 3 5 16,-1 1 3-16,7 2-14 0,0 5 31 16,0-1-25-16,0 0-8 15,0 1 7-15,7-1 11 0,-1-3-9 16,7-4 7-16,5-7 5 0,14-3-11 15,6 0 18-15,6-8 23 16,44-10-59-16,-44 18 4 0,44-18 15 16,-38 14 1-16,38-14 14 15,0 0-14-15,-44 11 7 0,44-11-3 16,-32 10 0-16,32-10 3 16,-31 4-11-16,31-4 5 0,-38 7 0 15,38-7 12-15,-37 3-17 0,37-3 4 16,0 0 1-16,-32 4 11 15,32-4-13-15,-31 14 15 16,31-14-10-16,-38 11 8 0,7-4-32 16,-7 0 26-16,0 0-10 0,7 0 18 15,-7-3-23-15,7-1 23 16,-7 1-32-16,0 3 29 0,0 0-10 16,-6 3 23-16,0 1-37 0,1 7 14 15,-14-1 3-15,7 4 9 16,-7 1-21-16,1-1 17 0,-1 0-11 15,7 0 11-15,6 0 3 16,0-3-5-16,6 0-8 16,0 3 9-16,1-3-4 0,5 3 10 15,1 0-10-15,-1 4 6 0,1-4-6 16,-1 0 0-16,1 0 10 16,0 1-32-16,-7-5 36 0,0 1-30 15,0-4 34-15,7-3-24 16,-7-4 16-16,1-4-26 0,-1-3 23 15,0 0-29-15,0 4 35 0,-6-1-20 16,0 8 20-16,0 0-25 16,7 6 15-16,-7 4-12 0,6 4 9 15,0 0-5-15,-6 3 8 16,7-3 5-16,-1 3-3 16,0-7 5-16,7 1 20 0,6-1 41 15,-7 4 40-15,1-1-7 0,-1 8-35 16,-5 0-30-16,-7-4-7 15,0 11-29-15,-7-4 13 0,-5-3-11 16,-7 4-5-16,-13-5 7 16,1-6 5-16,0-4-17 0,-7 0 8 15,6-10 3-15,1-4-20 0,-7-3 27 16,1 3-19-16,-1 3 6 16,0 1 4-16,0-4-19 15,1 4 15-15,-7-1 13 0,0-3-24 16,0 4 7-16,-13-8 15 15,-6 1-23-15,0-4-2 0,-12 0 25 16,0-4-4-16,5-3-3 0,14-3-4 16,12-1-22-16,12-7-101 15,14-6-92-15,5-1 54 0,26 0-17 16,5 1-108-16,20-8-105 0,12 0-100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0.5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19 127 466 0,'0'0'100'0,"0"0"-17"0,0 0 21 16,0 0-42-16,0 0-5 16,0 0-16-16,0 0-1 15,0 0-34-15,0 0-6 16,0 0 23-16,0 0-34 0,0 0-1 16,0 0 36-16,0 0-22 15,0 0-22-15,0 0 26 16,0 0-1-16,0 0-14 0,0 0 33 15,0 0-43-15,0 0 19 16,0 0 14-16,0 0 2 16,13-32-24-16,-13 32 11 0,37-28 3 15,7 10 26-15,0 4 15 16,7 3-39-16,-7 1 3 16,-7 3 14-16,-37 7-29 15,44-7 15-15,-44 7 6 0,0 0-29 16,0 0 28-16,0 0-27 15,0 0 7-15,0 0 9 16,0 0-24-16,0 0 19 0,0 0 19 16,0 0-19-16,-50 10-12 15,6-3 9-15,13 0 30 16,31-7-53-16,-51 4 43 0,14-4-36 16,37 0 14-16,-38 0 30 15,38 0-44-15,0 0 14 0,-38-4 41 16,38 4-33-1,0 0-16-15,0 0 31 0,0 0-46 16,0 0 15-16,0 0 45 0,0 0-40 16,0 0 8-16,0 0-16 15,0 0 26-15,0 0 8 16,0 0 0-16,0 0 25 16,0 0 15-16,0 0 57 0,44 14-7 15,-6-3-35-15,6-7-26 16,-6 3-47-16,-7 0 19 15,-31-7-19-15,44 10 0 0,-44-10-6 16,38 4 0-16,-38-4 9 16,0 0-9-16,0 0 9 0,0 0 24 15,0 0-13-15,0 0 5 16,0 0-22-16,0 0-3 16,0 0 10-16,-38 0 6 15,0-4-4-15,1 4-11 16,5-3 5-16,32 3-6 0,-50-7 9 15,6 0-3-15,44 7 0 16,-44-15 12-16,44 15-7 0,-38-14-19 16,38 14 7-16,0 0 11 15,0 0-12-15,0 0-7 16,0 0 20-16,0 0-17 0,0 0 21 16,0 0-6-16,0 0 16 15,44 7-4-15,0-7 23 0,0 4-20 16,-6-8-7-1,0 1 9-15,-38 3-10 0,44 0-10 16,-44 0-5-16,0 0-2 16,0 0-12-16,31-4-292 15,-31 4-280-15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9:21.4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0 339 740 0,'0'0'157'0,"0"0"-14"16,0 0-13-16,0 0 16 0,0 0-26 16,0 0 18-16,0 0 3 15,0 0-15-15,0 0-32 16,0 0-59-16,44-42-11 16,6 3-18-16,7 3-3 0,12-3-3 15,12 1 4-15,7-1 0 16,0 7 3-16,13 4 1 15,6 10-27-15,0 4 9 0,0 7 7 16,-1 7-2-16,-5 7-10 16,-7 3 21-16,-12 8-17 15,0 3 27-15,-13 4-21 0,-6 0 5 16,0 3 8-16,-1 0 8 16,-5-3-19-16,6 3 0 15,6-3 3-15,-6 0-4 16,6-4-19-16,-6 0 23 0,0 0-3 15,-7-3-5-15,1-4 32 16,-1 0-1-16,-12-3-20 0,-44-11 11 16,57 7-14-16,-13 0-13 15,-44-7 21-15,57 7-31 16,-13 0 30-16,-44-7-10 0,37 4-12 16,-37-4 42-16,0 0-19 15,0 0 13-15,0 0-21 16,0 0-16-16,0 0 16 0,0 0 7 15,0 0 0-15,0 0 23 16,0 0-20-16,0 0-25 16,0 0-22-16,0 0 19 15,0 0-34-15,-31-46-30 0,31 46-61 16,-38-53 19-16,7 7 9 16,-1-4 37-16,13 1 52 0,7-1 38 15,-7 8-38-15,19 42 26 16,-13-46 51-16,13 46-27 15,0 0 79-15,-12-42-20 0,12 42-28 16,0 0-34-16,0 0 0 16,0 0-37-16,0 0 11 15,0 0 7-15,0 0-22 16,0 0 41-16,0 0-21 0,0 0 68 16,0 0 4-16,31 60-1 15,7-7-31-15,-7-4 8 16,1 1-34-16,-1-4 5 0,1-4-15 15,-32-42 4-15,44 53-8 16,-44-53-19-16,31 46 25 16,-31-46-6-16,0 0 74 0,32 39-13 15,-32-39-41-15,0 0 44 16,0 0 30-16,0 0-3 0,0 0-55 16,0 0-5-16,0 0-9 15,0 0 5-15,0 0 106 16,0 0-66-16,0 0-43 15,-51-7-14-15,7 10 8 0,-6 11-14 16,-7 4-12-16,1 0 8 16,-1 3 6-16,7 0-6 15,-7 0 5-15,7 1 0 0,12-5-3 16,38-17-6-16,-37 14 1 16,37-14 3-16,0 0-13 15,0 0-10-15,0 0-85 0,0 0-81 16,0 0-167-16,0 0-200 15,0 0-163-15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09:59.0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10310 3832 270 0,'0'0'67'0,"0"0"-19"16,12-21-14-16,-12 21 22 15,0 0-22-15,6-36 17 0,-6 36-18 16,0-31 22-16,0 31-17 15,-6-32-8-15,6 32-13 16,-12-36-7-16,-1 12 1 0,13 24-18 16,-31-29 17-16,31 29-14 15,-38-31 4-15,13 9 0 0,25 22 37 16,-44-21-14-16,6 11-3 16,7 2-17-16,-7 5-9 0,6-4 15 15,32 7 10-15,-37-4-19 16,37 4 11-16,-38-3-11 0,38 3 17 15,0 0-27-15,0 0 14 16,-31-4-9-16,31 4 11 0,0 0 0 16,0 0-6-16,0 0-6 15,0 0 17-15,0 0-11 16,0 0-9-16,0 0 22 0,0 0-1 16,0 0 3-16,0 0 5 15,0 0-4-15,0 0 12 0,0 0-13 16,0 0-2-16,-32 0-13 15,32 0 15-15,0 0-26 0,0 0 5 16,-31 7 6-16,31-7 3 16,-32 14 0-16,32-14-10 0,-44 25 7 15,13-11 2-15,31-14 8 16,-32 22-14-16,32-22 17 0,0 0-24 16,-31 21 27-16,31-21-21 15,0 0 37-15,0 0-39 16,-31 7 20-16,31-7-13 0,0 0 55 15,0 0-60-15,0 0 17 16,-44-43-12-16,18 12 6 0,8-5-11 16,18 36 12-16,-19-39-14 15,6 8 7-15,13 31 18 0,0 0-36 16,-19-36 21-16,19 36-7 16,0 0 17-16,0 0-31 0,-25-35 24 15,25 35-6-15,0 0 8 16,-25-32-22-16,25 32 5 15,0 0 22-15,0 0-19 0,-38-32 9 16,38 32 12-16,-31-21-18 16,31 21-8-16,0 0 16 0,-44-10 9 15,44 10-30-15,-44 3 21 16,44-3-1-16,-44 14-7 0,44-14 3 16,-50 25-9-16,18-4 23 15,32-21 4-15,-38 32 35 0,38-32-29 16,-37 39 26-16,37-39-39 15,-32 39 26-15,32-39-35 0,-25 46 43 16,6-8-23-16,13-2-8 16,6-36 10-16,-13 49-24 15,1-10 0-15,6-7 12 0,-1 0 6 16,1 0-9-16,6-32-18 16,-6 31-6-16,6-31 26 0,-7 36-3 15,1-8 18-15,6-28-12 16,0 0-42-16,-6 32 22 0,6-32 2 15,0 0 7-15,-6 32 13 16,6-32 3-16,0 0 42 0,6 31-20 16,-6-31 9-16,12 36-7 15,-12-36-16-15,26 35-10 0,5-7-14 16,7-6-3-16,-7-5 16 16,1 1-26-16,-1-4 1 15,0-3 13-15,1-1-18 0,-32-10 36 16,31 11-27-16,-31-11 16 15,0 0-16-15,25 10-4 0,-25-10-6 16,0 0 15-16,0 0 7 0,19 36-7 16,-6-4-10-16,-13-32 10 15,0 42-15-15,0-10 23 0,0 0-1 16,0-32-1-16,6 38-6 16,-6-6-10-16,0-32-3 0,0 32 24 15,0-32-15-15,13 32 19 16,-13-32-35-16,0 0 37 15,0 0-10-15,19 21 8 0,6-14-2 16,6-10-7-16,1-4-6 16,5-4 9-16,7-7 1 0,7 1 2 15,-1-1-17-15,-6-3 16 16,0 3-5-16,-6 4-1 0,-7 0 13 16,-12 0-22-16,-19 14 0 15,25-25 4-15,-6 4-3 0,0 0 8 16,-7-1-14-16,7-2 28 15,-6-5-24-15,-1 1-3 0,1 0 14 16,6 3 3-16,-19 25-6 16,19-39-16-16,-1 14 10 0,-18 25 8 15,26-31 8-15,-26 31-13 16,18-36 7-16,-11 12-7 16,-7 24-3-16,19-32 10 0,-19 32-18 15,0 0 7-15,6-29 0 16,-6 29 0-16,0 0-13 0,0 0-35 15,0 0-79-15,0 0-148 16,0 0-89-16,0 0-124 0</inkml:trace>
  <inkml:trace contextRef="#ctx0" brushRef="#br0" timeOffset="1612">8204 5030 485 0,'-25'3'64'16,"25"-3"-26"-16,-25-3-14 0,25 3-1 15,-32-7-30-15,7-4 7 16,6 4 9-16,19 7-13 16,-31-3-1-16,-1-1 9 0,7 4-11 15,-6 7 16-15,6 0-17 16,-7 0 30-16,7 7-5 0,-6 1 14 16,-1 2 24-16,1 1-30 15,-1 3 9-15,1 0-6 0,-1 4-28 16,32-25 20-16,-37 39 7 0,-1-7-9 15,7-4 21-15,31-28-15 16,-38 35-11-16,0 1 22 0,19-8 4 16,19-28-43-16,-31 39 10 15,6-11 15-15,25-28-43 0,-19 28 50 16,19-28-42-16,0 0 35 16,0 0-11-16,0 0-18 15,0 0 25-15,0 0-31 0,0 0 37 16,0 0-7-16,0 0-40 0,0 0 43 15,0 0-19-15,0 0 34 16,0 0 22-16,0 0-23 0,-19 32 31 16,19-32-32-16,-13 28-26 15,13-28 7-15,-12 36-18 0,12-36 5 16,-13 35 31-16,7-3-7 16,6-32-8-16,0 32 10 0,0-32 12 15,6 39-9-15,1-11 11 0,-7-28-1 16,6 28 18-16,6-3 14 15,-12-25-22-15,26 18-24 16,5-8-5-16,0-3-9 0,13-7-5 16,0-7-6-16,13 0 9 15,0-4-18-15,12 1 9 0,-6 3-12 16,-7 0 18-16,-6 3 2 0,-12 1-23 16,-6 6 4-16,-7-3 7 15,-25 0-13-15,25 7 17 0,-25-7 5 16,0 0-8-16,0 0 3 15,0 0 0-15,6 21 30 0,-6-21-36 16,0 0-4-16,0 0 32 16,0 0-39-16,0 0 7 15,0 0 36-15,0 0-22 0,25 18 22 16,-25-18-20-16,25 7-11 0,7-3 20 16,-7-4 8-16,0-7-13 15,7-4 8-15,-1 0-9 0,7-6-18 16,-7-1 20-16,7-3-11 0,-7-4 0 15,-6-3 6-15,1 0-9 16,-8-11-7-16,1 0 18 0,-12-7-3 16,-1-7-5-16,-6-4 5 15,-6 1-1-15,-7-8-8 0,0 11 13 16,-5 4-2-16,5 6 2 16,7 12 37-16,6 31 38 15,-19-36-49-15,19 36 9 0,0 0-37 16,0 0-17-16,-6-25-78 0,6 25-191 15,0 0-179-15,0 0-93 16</inkml:trace>
  <inkml:trace contextRef="#ctx0" brushRef="#br0" timeOffset="2716">4049 3100 460 0,'0'0'38'15,"0"0"-17"-15,0 0 5 16,0 0 2-16,0 0-11 0,-6-31-4 15,6 31 5-15,0 0 12 16,0 0 14-16,0 0 21 0,6-39-15 16,-6 39-19-16,0 0-2 0,0 0 6 15,0-39-16-15,0 39-6 16,-6-36 28-16,6 36 2 0,-13-35-4 16,13 35-1-16,0 0 35 15,-37-39 7-15,37 39-52 0,-51-21-3 16,14 10-25-16,-7 8 9 15,0 6-16-15,0 5 26 0,-7 2-17 16,7 4-2-16,-6 4 0 16,6-4 7-16,44-14-7 0,-57 25-10 15,13 0 30-15,44-25-7 16,-44 35 9-16,44-35-3 0,-37 42 11 16,37-42 44-16,-25 53-8 0,25-53-23 15,-19 53 21-15,6-10-39 16,13-43-10-16,-12 46-6 0,12-46 1 15,0 0 21-15,-13 42-23 16,13-42-12-16,0 0 53 0,0 0-21 16,0 0 24-16,0 0 22 15,0 0-27-15,19 46-29 0,-19-46-12 16,0 0 6-16,38 49-8 16,-7-13 14-16,-31-36-18 0,50 42-13 15,-6-6 48-15,-6-8-11 16,6-11 12-16,-6 1 11 0,6-7-41 15,6-4-1-15,0-4 19 0,7-6-30 16,-7-8 25-16,7-3-8 16,-1-7-8-16,-5 0 17 0,-7-8-14 15,0-6-20-15,-44 35 26 16,50-56-12-16,-19 13 9 16,-12 4-3-16,-6 4-24 0,-13 35 18 15,12-35 23-15,-12 35-12 0,0 0 33 16,0-36 9-16,0 36 7 15,0 0 21-15,-6-35-37 0,6 35-34 16,0 0 15-16,-19-35-17 16,19 35-13-16,0 0 22 0,0 0-23 15,-44-36 1-15,44 36 20 0,0 0-15 16,-38-32-6-16,38 32 1 16,0 0-48-16,-31-35-71 0,31 35-64 15,0 0-150-15,0-56-159 16,13 17-147-16</inkml:trace>
  <inkml:trace contextRef="#ctx0" brushRef="#br0" timeOffset="3536">6192 2379 308 0,'-31'-24'95'0,"31"24"-10"16,-38-25-23-16,7 11-27 15,-1 0-8-15,1 7 3 16,0 3 28-16,5 4-19 0,-5 4 22 15,0 6 4-15,31-10-44 16,-57 32 65-16,13 0-1 0,0-4-3 16,6 0-25-16,1 4 15 15,-1-4-14-15,38-28-16 0,-50 39-7 16,12-7 32-16,38-32-29 16,-44 43-4-16,44-43 8 0,-38 45 57 15,7-9-53-15,18-1 3 0,13-35 18 16,-12 46-6-16,5-3-19 15,14-5-20-15,5 1 8 16,1 0 10-16,6-4-17 0,6 4-3 16,6-3-3-16,7-1 19 15,12-3-15-15,0 0-9 0,7-4 14 16,6-3-12-16,0-1-3 16,0-2 12-16,-7-8-19 0,7 0-4 15,-6-4 17-15,-1-6-6 0,-12 0-17 16,6-4 15-16,-6-4 15 15,0-7-13-15,-12 1-11 0,-32 10 18 16,38-32-10-16,-7-3-15 16,-12-4 18-16,0-11-6 15,-7-6-12-15,1-4 0 0,-1-7 7 16,1 3 8-16,-7 4-23 16,1 10 15-16,-1 1 12 0,0 6-3 15,-6 8-21-15,-6 7 25 16,6 28 68-16,-19-32-45 0,19 32-20 15,-44-25 1-15,6 8-27 0,-12 10 7 16,6 3 7-16,-6 4-47 16,-1 0-81-16,1 0-85 0,-6 4-146 15,-1-1-102-15,0 1-118 16</inkml:trace>
  <inkml:trace contextRef="#ctx0" brushRef="#br0" timeOffset="4752">957 3599 866 0,'0'0'14'16,"0"0"11"-16,0 0-25 0,0 0 4 16,0 0-9-16,0 0-9 15,0 0 21-15,0 0-28 0,0 0 17 16,0 0 0-16,0 0-16 16,-38-39 14-16,38 39 3 0,-50-21 25 15,50 21-37-15,-63-15 18 0,12 5-14 16,51 10 7-1,-69-11 26-15,13 8-39 0,12-4 31 16,44 7-19-16,-57 0 75 0,57 0-20 16,-56 0-31-16,56 0 0 15,0 0-7-15,-63 0-1 0,63 0-11 16,-51 3 12-16,51-3 20 16,0 0 14-16,-50 4-15 0,50-4 2 15,0 0 56-15,-50 7-43 16,50-7-9-16,0 0 28 0,0 0-24 15,0 0-27-15,-50 10 26 16,50-10-20-16,0 0-6 0,-44 25-7 16,44-25 3-16,0 0 10 15,-44 32-32-15,44-32 31 16,0 0-16-16,0 0 1 0,-44 49 23 16,44-49-11-16,-32 46-5 0,32-46-15 15,-25 46 9-15,25-46 21 16,-13 53 0-16,7-14 27 0,6-39 4 15,0 43-12-15,0-43-8 16,13 45-18-16,-7-9 11 0,-6-36 7 16,31 46 12-16,-31-46-22 15,38 46 7-15,0-14-16 0,-7-8 18 16,1 1-17-16,5-4 7 16,-5-7 12-16,6-3-14 15,-7-4-7-15,7-7 0 0,-1-4-3 16,1-3-10-16,6-3 1 15,0-11 7-15,6-1-5 0,1-6-14 16,5 0-1-16,1-7 17 0,-7-1-9 16,0-3-8-16,-6-3 5 15,0-1 3-15,-6 1 0 0,-6 0-4 16,-7 10 16-16,-25 32 2 16,25-35-5-16,-25 35 1 0,0 0 2 15,25-36-6-15,-25 36-1 16,0 0-22-16,0 0-68 15,0 0-109-15,0 0-66 0,-50-25-110 16,50 25-32-16,-51-17-9 16</inkml:trace>
  <inkml:trace contextRef="#ctx0" brushRef="#br0" timeOffset="5512">799 2471 258 0,'0'0'42'0,"0"0"-12"0,0 0-18 16,0 0 11-16,7-39-15 15,-7 39 48-15,0 0 34 0,6-38-6 16,-6 38 34-16,0 0 11 16,0 0 14-16,0 0-91 0,0 0 10 15,0 0-62-15,-44-11 0 16,44 11 13-16,-50 14-16 0,6 4 16 16,44-18-23-16,-57 42 52 15,57-42-2-15,-56 60 24 16,12-10-35-16,44-50 1 0,-38 67 38 0,6-14-21 15,32-53 0 1,-31 56-15-16,31-56 12 0,-13 53 31 16,13-53 29-16,0 46 1 0,0-46 5 15,0 0-26-15,32 50-38 16,-32-50-23-16,63 35-1 0,-7-17 0 16,-5-8-6-16,-1-6-8 15,0 0 10-15,-6-4-9 0,-44 0-9 16,50-11 12-16,-50 11-21 15,44-18 9-15,-44 18-11 0,0 0 0 16,26-49 11-16,-26 49 4 0,6-57-4 16,-6 4-27-1,-6 4 5-15,-7-4-14 0,0-7 13 16,7 7 19-16,-6 0-1 0,5 10-4 16,7 43-17-16,-19-42 16 15,19 42 5-15,0 0 1 0,0 0 10 16,-50-21 3-16,50 21 23 15,-50 17-86-15,50-17-79 0,0 0-83 16,-50 39-43-16,50-39-66 16,0 0-44-16</inkml:trace>
  <inkml:trace contextRef="#ctx0" brushRef="#br0" timeOffset="6044">1095 2252 438 0,'0'0'47'15,"-44"-28"60"-15,44 28 37 16,0 0-37-16,0 0-12 0,0 0-21 15,0 0-34-15,0 0-12 0,0 0-12 16,0 0 6-16,0 0-17 16,0 0 11-16,-50 14 15 15,50-14-6-15,-38 57 3 0,19-8 4 16,0 4 2-16,7 0-5 16,5 0-23-16,7-7-6 0,0 0 9 15,0-46 23-15,13 49 21 0,-13-49-22 16,38 43-8-16,-38-43-15 15,56 21-8-15,-6-14 16 0,1-10-16 16,-7-12 9-16,0-6-1 16,-7-11-8-16,1-13-20 0,-6-5-33 15,-7-10 18-15,-6-11-35 16,-7-10 22-16,-12 0 15 16,-6-1 49-16,-7 12 19 0,1 13 75 15,-7 11-23-15,19 46 14 16,-50-35-61-16,6 24-10 0,-13 18-18 15,0 18-12-15,1 0 0 16,-1 10 5-16,7 1-27 0,6 6 17 16,0-3-25-16,44-39-80 0,-44 63-88 15,19-13-33-15,19-8-55 16,6-42 17-16</inkml:trace>
  <inkml:trace contextRef="#ctx0" brushRef="#br0" timeOffset="6552">1566 1789 743 0,'0'0'103'15,"0"0"41"-15,0 0 0 0,0 0 10 16,0 0-64-16,0 0-17 0,-44-42-36 16,44 42 12-16,0 0-24 15,0 0-1-15,-50 18-42 0,50-18 22 16,-57 70-14-16,7 1 6 16,12 7-10-16,7-4 18 0,6 0-11 15,6-3 0-15,6-11 13 16,1-7 5-16,12-7 24 0,0-46-5 15,25 49-1-15,-25-49 7 16,50 29-30-16,7-19-15 0,-7-10-5 16,0-7 22-16,1-14-12 15,-1-4 12-15,-6-10-11 0,-6-8-12 16,-7-6-6-16,-6-11 13 16,-6-11-12-16,-6-3 20 0,-13 0-11 15,0 7 16-15,-13 14 133 16,1 10 1-16,12 43-76 0,0 0-29 15,-63-10-22-15,6 20 4 16,7 15-13-16,6 10-3 0,44-35 10 16,-57 64-18-16,13-11-4 15,19-7-20-15,25-46-94 0,-31 49-126 16,18-6-124-16,7-4-82 16</inkml:trace>
  <inkml:trace contextRef="#ctx0" brushRef="#br0" timeOffset="7049">1755 2464 1169 0,'0'0'189'0,"0"0"-11"15,0 0-59-15,0 0-57 0,0 0-38 16,0 0 7-16,-50 25 15 16,50-25-21-16,-44 53-11 0,6 0 6 15,13 0 25-15,6-4-12 0,0-3 11 16,13-3 17-16,6-4-27 16,0-39-5-16,6 46 7 0,0-11-15 15,-6-35-13-15,0 0-4 16,51 39 6-16,-1-21-3 0,0-15-5 15,0-10 3-15,1-4 3 16,5-10-5-16,-5-11-3 0,-1-6-4 16,0-12 12-16,-6-7-21 15,-12-10 5-15,-7-10 3 16,-19-5 10-16,-6 1-14 0,-19 3 9 16,-6 15 48-16,-19 13-15 15,-6 15-21-15,-13 21-2 0,-13 17-5 16,1 15-1-16,0 10 1 0,5 11-3 15,1 11 1-15,13 6-3 16,12-3 0-16,6 0-4 0,13-3-5 16,12-8 0-16,13-3-98 15,0-39-48-15,38 42-182 0,12-17-153 16,19-14-104-16</inkml:trace>
  <inkml:trace contextRef="#ctx0" brushRef="#br0" timeOffset="7780">4533 1461 640 0,'0'0'65'0,"-44"-29"-11"16,44 29 8-16,-50 0-3 0,50 0 7 16,-50 29 34-16,6 6-3 15,44-35-32-15,-57 56 29 0,19-2 2 16,13-1-33-16,6-4-6 16,7-7-15-16,-1 4 38 15,13-3-18-15,6-8-38 0,-6-35-12 16,32 46-26-16,6-21 6 15,6-8 21-15,12-13-21 0,7-4 8 16,6-7 13-16,0-7-13 16,7-7-22-16,-7-8 16 0,-13-6 14 15,1-7-13-15,-7-15-62 16,-12-7 6-16,-19-6 12 0,-7-5 33 16,-12-6 7-16,-18 7-3 0,-14 7 74 15,-12 10-5 1,-6 18-23-16,-13 18-2 0,0 11 7 0,0 17-10 15,-6 14-35-15,6 7 21 16,7 0-21-16,12 1 10 16,44-29 0-16,-51 42-45 0,51-42-219 15,0 0-198-15</inkml:trace>
  <inkml:trace contextRef="#ctx0" brushRef="#br0" timeOffset="8368">3351 1348 443 0,'0'0'121'0,"-12"-46"19"16,12 46 0-16,0 0-8 16,0 0-19-16,0 0-19 15,0 0-49-15,0 0-37 0,-38 10-3 16,38-10 39-16,-56 46 12 15,12-7 23-15,0 0 41 0,6 7-18 16,6 0-16-16,1 3-27 16,12-3 17-16,0-3 10 0,19-43 14 15,-6 53-25-15,12-18-20 16,-6-35-10-16,38 32-34 0,12-22-7 16,13-10 5-16,0-7-12 15,12-10 3-15,1-1 6 0,-1-10 1 16,1-1-12-16,-1-6 20 15,-12-4-10-15,-6-7-13 16,-13-3-14-16,-13-4-5 0,-12-11 6 16,-19-3-10-16,-19 0 13 15,-12 7 10-15,-7 10 8 0,-12 8 36 16,-7 14-20-16,-6 13-4 0,0 12 2 16,-6 6-22-16,13 12 1 15,-1 2-7-15,13 4 20 0,44-21-24 16,-44 18-86-16,44-18-162 15,0 0-158-15,0 0 26 0,0 0-56 16</inkml:trace>
  <inkml:trace contextRef="#ctx0" brushRef="#br0" timeOffset="8852">3251 673 515 0,'0'0'123'16,"0"0"21"-16,0 0-43 15,0 0-57-15,0 0-6 0,0 0-15 16,-44 28-27-16,44-28 51 15,-44 71 20-15,12-8-19 0,7-3 30 16,19-7 31-16,0 0-1 16,12-3 5-16,-6-50-23 0,38 60-6 15,-38-60-48-15,63 49-11 16,-1-20-10-16,-5-15-5 0,6-14-34 16,-7-11 27-16,-5-7-12 15,-1-10-9-15,-50 28-17 16,50-53 2-16,-18-3-22 0,-13 3 55 15,-19-8-30-15,-7 1 24 16,-18-7 6-16,0 4 14 0,-6 6 9 16,-1 8 52-16,7 10-9 15,25 39-20-15,-50-36-33 0,12 15 5 16,0 14-12-16,1 14 0 16,37-7 18-16,-51 36-13 0,51-36-17 15,-56 53 1-15,56-53-18 16,-44 53-141-16,44-53-168 0,-32 42-85 15</inkml:trace>
  <inkml:trace contextRef="#ctx0" brushRef="#br0" timeOffset="9361">3194 75 718 0,'0'0'83'16,"0"0"63"-16,-63 0-23 0,19 11 24 16,44-11-38-16,-62 42-46 15,18-6-24-15,0-1-11 0,44-35-14 16,-63 57-3-16,19-8-11 15,6-7-3-15,7 4-9 0,-1-3 9 16,32-43 20-16,-19 63-6 16,7-10 6-16,12-53 2 0,6 60 27 15,7-17-6-15,-13-43 4 16,44 39-28-16,6-18-3 0,-6-10-13 16,6-8 3-16,-6-10 2 15,0-11-22-15,-44 18 36 0,57-42-19 16,-13-4-28-16,-7-7 16 15,-11 0-6-15,-8-14 21 16,-11-14 11-16,-7-8-14 0,-7 1-12 16,-5 10 112-16,-1 18 109 15,-6 14-104-15,19 46-25 0,-44-14-70 16,-6 39-10-16,0 21 0 16,-7 21 0-16,7 7 0 0,0 4-10 15,6 0 22-15,0-4-12 16,6-4-93-16,7-2-200 0,5-8-134 15,14-7-68-15</inkml:trace>
  <inkml:trace contextRef="#ctx0" brushRef="#br0" timeOffset="9744">2591 1075 1082 0,'0'0'245'0,"0"0"-18"16,0 0-95-16,0 0-83 15,0 0 42-15,0 0 75 0,0 0-37 16,-13 68-60-16,13-8-34 16,13-4-9-16,12-3 7 15,0-3 6-15,7-4-18 0,5-8-14 16,7-2 19-16,0-8-13 15,7-10-4-15,-7-8-2 0,-7-6-2 16,-37-4-12-16,51-14 7 16,-51 14-19-16,50-39 24 0,-25-7-5 15,-12-11-5-15,-7-6 5 16,-12-8 0-16,-7-3-3 0,-6 3 3 16,-6 11 0-16,0 11 60 15,25 49 5-15,-50-36-26 0,6 26-26 16,0 17-11-16,44-7-91 15,-57 42-187-15,13 4-218 16,13 7-133-16</inkml:trace>
  <inkml:trace contextRef="#ctx0" brushRef="#br0" timeOffset="-16780">25477 1100 763 0,'0'0'278'16,"12"28"67"-16,-12-28-30 15,0 0-48-15,7 29-61 0,-7-29-30 16,0 0 2-16,0 0-15 16,0 0-12-16,0 0-30 0,0 0-41 15,0 0-42-15,-44 24-21 16,-7-13-6-16,-5-4-18 0,5-3-25 15,1-4 3-15,12-4-38 16,1-3-16-16,37 7 4 0,-32-35-4 16,20-4 9-16,24 0 19 15,13 4 1-15,7 3 45 0,18 7 0 16,-6 7-6 0,6 11 5-16,-6 7 10 0,0 7 0 15,-6 4-6-15,-6 7 6 16,-7-1-5-16,-25-17 48 0,31 39 47 15,-18-3 4-15,-1-1 8 16,-12 7-12-16,0 1-5 0,-12-1 21 16,-7 4-14-16,-6 0-11 15,-19 0-12-15,-7 0-27 0,-5 0-7 16,-20 0-16-16,1-4-14 16,-7-3 5-16,-12-4-16 0,12-6-110 15,1-1-129-15,11-7-195 16,1-7-326-16,6-10-116 15</inkml:trace>
  <inkml:trace contextRef="#ctx0" brushRef="#br0" timeOffset="-16495">24672 1097 1172 0,'0'0'237'0,"0"0"-7"16,0 0 31-16,0 0 48 16,0 0-31-16,-44 28-65 0,0 14-81 15,-6 4-57-15,0 7-28 16,-7 7-18-16,-6-3-25 0,0-1 0 15,0-6-98-15,-6-4-197 16,19-4-290-16,-7-6-214 0</inkml:trace>
  <inkml:trace contextRef="#ctx0" brushRef="#br0" timeOffset="-16120">24465 496 1586 0,'0'0'37'0,"0"0"60"0,6 35 21 15,-6-35-28-15,13 36-34 16,5-8-21-16,-18-28-20 0,0 0-15 15,19 32 9-15,-19-32-15 16,0 0 15-16,0 0-9 16,25 7 18-16,-25-7-18 0,32-25-13 15,-7-7 13-15,-19-3 9 16,1-4 19-16,-7 7 69 0,-7 4 98 16,7 28-2-16,0 0-84 15,-25-18-37-15,-13 18-48 0,1 14 0 16,-1 8-30-16,7-1-2 15,31-21-96-15,-38 35-142 0,38-35-211 16,-25 35-159-16,25-35-56 16</inkml:trace>
  <inkml:trace contextRef="#ctx0" brushRef="#br0" timeOffset="-15628">23742 634 1486 0,'0'0'106'0,"0"0"179"16,0 0-63-16,0 0 33 15,0 0-48-15,0 49-32 0,6 4-54 16,13 0-15-16,0 7-51 16,0 0-12-16,0 0-24 0,-13-3 31 15,6 7-12-15,-18-1 7 16,-6 1-4-16,-20 6-25 0,-18-6 7 16,-7 0-23-16,-18-4 12 15,-13-7-18-15,-13-7 25 0,-24-7-19 16,11-11 8-16,-11-7-17 15,5-14 21-15,1-10-16 16,12-12 35-16,6-9-16 0,13-12 21 16,13-17-4-16,6-7 19 15,25-7 6-15,12-7-10 0,20-4-33 16,18 0 2-16,26 1-16 16,12 6 11-16,12 7-21 0,13 8 10 15,7 10-8-15,5 4 18 16,1 6-80-16,-6 8-68 0,-7 7-145 15,-13 3-157-15,-18 7-339 16,-38 11-96-16</inkml:trace>
  <inkml:trace contextRef="#ctx0" brushRef="#br0" timeOffset="-15334">23076 1037 1599 0,'0'0'256'0,"0"0"2"0,0 0-85 15,0 0-50-15,0 0-50 16,0 0-18-16,0 0-41 16,0 0 11-16,0 0-25 0,56 21 0 15,-12-18 15-15,-44-3-15 16,38-14 14-16,-38 14-26 0,0 0 23 15,31-39 45-15,-31 39 120 16,0 0-41-16,0-35-64 0,0 35-40 16,0 0-18-16,-44 7-54 15,44-7-198-15,-63 28-247 0,63-28-369 16</inkml:trace>
  <inkml:trace contextRef="#ctx0" brushRef="#br0" timeOffset="-14048">21806 849 909 0,'0'0'187'0,"0"0"105"16,0 0-28-16,0 0-105 16,0 0-21-16,0 0-69 0,-13 36 1 15,13-36-58-15,-6 42 31 16,6-42-37-16,-6 46 21 0,6-46-16 16,-19 35-11-16,19-35 0 15,0 0 5-15,-6 39-14 16,6-39 9-16,0 0-32 0,0 0-10 15,0 0-56-15,0 0 8 16,0 0 30-16,0 0 21 16,-51 0 34-16,51 0-22 15,-44-7 6-15,44 7 15 0,0 0 15 16,-44 4-13-16,44-4-3 16,0 0 21-16,0 0 10 0,-44 21 35 15,44-21-10-15,0 0 12 16,0 0-39-16,0 0 9 15,-19 46-43-15,19-46 12 0,0 0 4 16,0 0 10-16,0 0-8 16,0 0-12-16,0 0 20 15,-18 42 5-15,18-42-16 16,0 0-9-16,-44 21 13 0,44-21-12 16,0 0 5-16,-51 4 15 15,51-4-4-15,0 0-58 16,0 0-2-16,0 0 3 0,0 0 46 15,0 0-21-15,0 0 16 16,0 0-16-16,0 0 33 0,0 0-12 16,0 0 47-16,0 0-37 15,0 0 45-15,0 0-31 16,0 0-9-16,0 0-1 0,-37 42-14 16,37-42 5-16,0 0-5 15,0 0-3-15,-26 43 11 16,26-43 1-16,0 0 1 15,0 0-48-15,0 0 8 0,0 0 0 16,-50 10 4-16,50-10-27 16,-44 0 41-16,44 0 1 0,0 0-1 15,0 0 21-15,0 0-22 16,0 0 13-16,-44 7-21 16,44-7 42-16,0 0-25 0,0 0 15 15,0 0-11-15,0 0 5 16,-31 46-8-16,31-46 0 15,0 0-10-15,0 0 28 16,0 0-26-16,0 0 17 0,0 0 3 16,-44 36-2-16,44-36 1 15,0 0-80-15,-51-4-51 0,51 4-15 16,-44-28 89-16,44 28 45 16,0 0 63-16,-37-43 43 15,37 43-29-15,-44-14-11 0,-7 21 91 16,-11 15 45-16,-14 13 7 15,-6 7-48-15,-12 4-5 16,0 0-47-16,-7 0-4 16,-6-3-46-16,-6-5-11 0,6-6-19 15,1-3-23-15,5-8 4 16,13-4-18-16,0-6-67 16,13-4-123-16,-1-7-170 0,7-14-258 15,6-4-125-15</inkml:trace>
  <inkml:trace contextRef="#ctx0" brushRef="#br0" timeOffset="-13847">20322 2005 2135 0,'88'-11'284'15,"13"-3"-100"-15,18-7-40 0,1-7-84 16,12-4-14-16,-6 4-52 16,-13-1-135-16,-19 5-317 15,-12-1-318-15</inkml:trace>
  <inkml:trace contextRef="#ctx0" brushRef="#br0" timeOffset="-13627">20077 2326 2697 0,'0'0'130'15,"0"0"38"-15,0 0-65 16,0 0-45-16,0 0-38 0,32-7-17 15,-32 7-177-15,0 0-428 16,31-14-528-16</inkml:trace>
  <inkml:trace contextRef="#ctx0" brushRef="#br0" timeOffset="-12940">19373 1432 771 0,'0'0'64'0,"0"0"35"16,0 0 80-16,0 0-15 15,0 0-45-15,0 0-50 0,0 0-16 16,0 0 38-16,0 0-32 16,0 0-20-16,0 0-35 15,0 0 9-15,0 0 12 16,44 18-18-16,-44-18 22 0,0 0-17 16,0 0-28-16,0 0 27 15,0 0 7-15,0-49 55 16,0 49 21-16,-19-43-22 0,19 43-5 15,0 0 40-15,-18-46-15 16,18 46 26-16,-19-46-38 0,19 46-38 16,6-46-19-16,-6 46-7 15,19-53-44-15,12 11-106 16,-31 42-142-16,38-53-194 0,-7 14-102 16</inkml:trace>
  <inkml:trace contextRef="#ctx0" brushRef="#br0" timeOffset="-12672">19518 998 1182 0,'0'0'219'0,"0"0"-12"0,-44-29-23 16,44 29-31-16,-50-42-33 15,18 7-14-15,1-4-42 16,6 0-2-16,-1-11-15 16,14-3 16-16,-1-3-29 0,13-4-12 15,13-4-13-15,6 1-4 16,18-1 9-16,7 7-21 0,13 15-65 16,0 10-170-16,5 7-238 15,-5 18-127-15</inkml:trace>
  <inkml:trace contextRef="#ctx0" brushRef="#br0" timeOffset="-11751">18826 1545 792 0,'0'0'235'0,"0"0"32"0,0 0 31 15,0 0-28-15,0 0-101 16,0 0-60-16,0 0-48 16,0 0-35-16,7-42-21 0,-7 42-5 15,31-53-19-15,1 4 19 16,5 3 3-16,1 3 1 16,-38 43-4-16,50-49-11 0,-50 49-7 15,51-36 18-15,-51 36-11 16,56-10-15-16,-12 17 13 15,-44-7 26-15,44 21-19 16,-44-21 6-16,38 25-20 0,-38-25-3 16,0 0-13-16,0 0 0 15,0 0-2-15,0 0 29 16,44 35-14-16,-44-35 17 0,0 0-6 16,0 0 23-16,-13 43-5 15,13-43-6-15,-63 56 17 0,1-10 10 16,-14 0-14-16,7-4-16 15,-13 1-3-15,7-1 6 16,0-10 5-16,5-4-13 16,14-7-6-16,6-6 31 0,12-12-6 15,38-3-25-15,-44-10-31 16,44 10 6-16,0 0 39 16,-32-50-8-16,20 11-3 0,12 39 8 15,0-46 15-15,0 46-12 16,0 0-3-16,0 0-10 15,0 0 3-15,0 0-18 0,0 0 28 16,44-14 5-16,-44 14-1 16,31 14 19-16,-31-14 46 0,13 39-29 15,-13-4-5-15,-13 1 1 16,13-36-26-16,-25 49 3 16,-6-13-11-16,31-36-2 0,-57 38 4 15,13-16-7-15,0-12 30 16,0-10-22-16,13-3-19 15,31 3-24-15,0 0-44 16,-51-60-4-16,33 7 45 0,5 7 41 16,13 46-17-16,13-50 32 15,-13 50-12-15,0 0 29 16,0 0 10-16,0 0 58 0,0 0 1 16,25 39 3-16,-13 11-48 15,-18 6-16-15,-13 8-21 0,-6-1-3 16,-19 5-6-16,0-1-61 15,-6-7-148-15,-1-7-259 16,1-11-164-16</inkml:trace>
  <inkml:trace contextRef="#ctx0" brushRef="#br0" timeOffset="-11486">18550 2192 1792 0,'0'0'93'0,"44"-53"2"16,6 7-14-16,7 4-18 0,12 6-34 16,6 8-7-16,1 11-19 15,-7 9 8-15,0 12 8 16,-19 14 22-16,-18 6 55 0,-13 12-29 15,-19 3-31-15,-13 3-114 16,-18-3-177-16,-13 0-323 0,-7-7-175 16</inkml:trace>
  <inkml:trace contextRef="#ctx0" brushRef="#br0" timeOffset="-11279">18493 1118 1366 0,'82'-18'37'0,"0"0"-52"0,0 4 6 15,-7-3-49-15,-12 6-201 16,-13 0-209-16</inkml:trace>
  <inkml:trace contextRef="#ctx0" brushRef="#br0" timeOffset="-11067">17978 1916 1548 0,'0'0'226'0,"-13"36"95"0,13-36-55 16,-25 49-132-1,-12-6-62-15,-7-1-54 0,0 4-140 16,-7-7-241-16,7-4-244 16,7-14-73-16</inkml:trace>
  <inkml:trace contextRef="#ctx0" brushRef="#br0" timeOffset="-10842">17921 1068 1868 0,'7'60'68'0,"-7"4"58"16,6 0-26-16,0-1-54 0,7 4-23 16,-7 4-47-16,-6 0-309 15,0-8-348-15</inkml:trace>
  <inkml:trace contextRef="#ctx0" brushRef="#br0" timeOffset="-10504">17745 1630 1527 0,'0'0'91'16,"0"0"28"-16,0 0-15 0,0 0-51 15,0 0-23-15,0 0 29 16,0 0-33-16,-25 46-1 15,25-46 3-15,-25 43 23 0,25-43-23 16,-31 42-9-16,31-42 6 16,-51 42 44-16,7-10-25 15,-6-4-9-15,-6-6 58 16,-1-8 31-16,-6 3-19 0,7-6-21 16,-1-4-12-16,0-3-41 15,1-1-14-15,6-6-17 0,6-1 7 16,-7-3 5-16,7 0-22 15,7-4-180-15,-7-6-234 16,6-4-346-16</inkml:trace>
  <inkml:trace contextRef="#ctx0" brushRef="#br0" timeOffset="-10330">17054 1524 1305 0,'63'-10'252'16,"6"-8"-52"-16,0-3-99 0,0-4-36 15,-6 4-123-15,0-4-381 16,-13 4-262-16</inkml:trace>
  <inkml:trace contextRef="#ctx0" brushRef="#br0" timeOffset="-9924">16388 1478 1608 0,'0'0'33'15,"0"-42"-12"-15,0 42 20 0,25-39-12 16,-25 39-36-16,25-53-2 16,-25 53-32-16,31-60-18 15,-5 7-1-15,-1 7-10 16,-6 4 59-16,-19 42 21 0,18-50-4 16,-18 50 24-16,0 0 65 15,0 0 32-15,0 0-8 0,0 0-17 16,0 0 86-16,0 0-68 15,-37 50-59-15,12 3-12 16,6 3 33-16,6 1 23 0,19-4-6 16,1 0 1-16,12 0-41 15,12-4-47-15,7-6 0 16,-7-1-12-16,7-3-105 0,-13-4-145 16,-6 1-184-16,-7 2-120 15,-12 8-68-15</inkml:trace>
  <inkml:trace contextRef="#ctx0" brushRef="#br0" timeOffset="-9651">16658 2316 1425 0,'0'0'350'0,"38"17"6"0,-38-17-11 15,0 0-66-15,0 0-63 16,25 8-94-16,-25-8-54 15,0 0-36-15,0 0-14 0,0 0-4 16,0 0-14-16,0 0-13 16,0 0-51-16,0 0-19 15,0-36-21-15,0 8 29 0,0 28 41 16,0 0 15-16,-25-28 1 16,25 28-3-16,0 0 21 0,0 0-4 15,0 0-95-15,-19 35-163 16,13 0-160-16,31-3-299 0</inkml:trace>
  <inkml:trace contextRef="#ctx0" brushRef="#br0" timeOffset="-8972">24584 3023 502 0,'0'0'187'0,"0"0"79"16,0 0-5-16,0 0-4 16,0 0-24-16,0 0-4 0,0 0 73 15,0 0-75-15,0 0-65 16,0 0-26-16,-31 24-17 15,31-24-41-15,-38 36-44 0,7-8-19 16,31-28-8-16,-51 39-17 16,7-14-36-16,0-4-41 15,7-7-38-15,37-14-7 0,-57 3-2 16,57-3-40-16,-31-17-7 16,31 17 7-16,-26-50 65 15,14 1 51-15,-1-1 64 0,13 8 153 16,-12 10 53-16,12 32-45 15,0-28-47-15,0 28-33 0,0 0-23 16,0 0-29-16,-25 7-28 16,25-7-7-16,-44 35-269 0,12 1-458 15</inkml:trace>
  <inkml:trace contextRef="#ctx0" brushRef="#br0" timeOffset="-8248">22893 2878 752 0,'0'0'48'0,"0"0"16"16,0 0 41-16,0 0-32 15,0 0-10-15,0 0-5 0,0 0-35 16,0 0 32-16,0 0 78 16,0 0-10-16,0 0-15 0,0 0-4 15,25 46 8-15,-12 0-11 16,-7-4-14-16,-12 0 30 0,-7 8-7 16,-12-4-29-1,-12 3-15-15,-14 4-36 0,-12 0-20 16,-12 4-3-16,-7-11 8 15,-12-4-24-15,-7-6 2 0,-18-8 23 16,6-11-22-16,0-2 6 16,0-15 6-16,6-7 4 0,19-4-23 15,6-3 15-15,13 3-2 16,12-3 9-16,13 11-31 16,44 3 16-16,-44 7 13 0,7 14 31 15,11 18 0-15,1 7 13 16,6 7-11-16,1 10-34 15,11 1-6-15,7 3-81 16,7 0-310-16,11-3-332 0</inkml:trace>
  <inkml:trace contextRef="#ctx0" brushRef="#br0" timeOffset="-8019">22384 4030 2061 0,'32'-50'91'0,"12"-3"-13"15,6 4-26-15,6 6-14 0,14 8 10 16,-1 10-26-16,0 15-17 16,-13 13-5-16,-12 11 41 15,-25 18-15-15,-19 14 0 0,-25 0-30 16,-13 7-129-16,-24-3-213 15,-8-4-278-15</inkml:trace>
  <inkml:trace contextRef="#ctx0" brushRef="#br0" timeOffset="-7827">21466 2888 2139 0,'82'-21'22'0,"6"3"-3"15,-12 4-2-15,-7 7-47 0,-6 4-236 16,-13-1-350-16</inkml:trace>
  <inkml:trace contextRef="#ctx0" brushRef="#br0" timeOffset="-7420">20561 3832 706 0,'0'0'139'0,"0"0"59"0,0 0 5 16,0 0 48-16,0 0-30 16,0 0-84-16,13 39-54 15,-13-39-10-15,50 21-53 16,-6-10-16-16,-6-4 18 0,0-11-11 16,-38 4 6-16,37-3-17 15,-37 3 18-15,0 0-14 0,0 0-4 16,7-32 44-16,-7 32 2 15,-19-39-30-15,19 39-23 0,-44-43 26 16,6 15-32-16,38 28 25 16,-57-42-8-16,13 3 13 15,44 39-30-15,-44-60 35 0,26-7-3 16,18 0-44-16,6 10 29 16,6 8-17-16,14 3-145 0,-8 3-224 15,8 4-166-15</inkml:trace>
  <inkml:trace contextRef="#ctx0" brushRef="#br0" timeOffset="-7187">20561 3284 1500 0,'-50'-49'237'0,"6"-11"-30"15,6-11-28-15,7-7-6 16,6 0-80-16,18 1-17 0,7 10-34 16,7 6-30-16,24 8-9 15,1 11-3-15,18 14-5 16,0 7-19-16,7 17-210 0,-7 4-288 16,0 7-170-16</inkml:trace>
  <inkml:trace contextRef="#ctx0" brushRef="#br0" timeOffset="-6184">19820 3931 879 0,'0'0'306'0,"0"0"46"0,0 0-56 15,0 0-98-15,0 0-70 16,37 14-49-16,-37-14-63 15,0 0 21-15,0 0-33 16,0 0-23-16,38-50-97 0,-13 1-74 16,7-8-95-16,-1-3 88 15,0 7 73-15,7 4 62 16,6 10 45-16,0 14 9 0,0 11 8 16,0 11 2-16,0 10-18 15,-44-7 48-15,50 39-5 16,-50-39-43-16,51 63 3 0,-20-13 2 15,-6-8 27-15,-25-42 6 16,13 42 12-16,-13-42 28 0,0 0 38 16,0 0 32-1,0 0-92-15,0 0-33 0,-44 32 30 16,-6-18-3-16,-7 1-19 16,-6 2 38-16,-12-3-22 0,-13 8 12 15,-7 2-38-15,7-3 21 16,-6 4 0-16,19-7-37 15,6-4 24-15,12-7 36 0,7-3 10 16,50-4-44-16,-38-11-1 16,38 11-37-16,-25-35-11 15,19-4-7-15,12 0 44 0,6 4-40 16,-12 35-11-16,0 0-3 16,32-43 38-16,-32 43 1 15,0 0-8-15,0 0 20 16,38 11-10-16,-38-11 10 0,25 56 32 15,-19 4-15-15,-6 1 7 16,0 2 6-16,-13-10 58 0,-5 4-12 16,-1-8-33-16,-13-6-43 15,1-5 15-15,-7-13 11 16,-6-7-39-16,0-11 19 0,0-14 6 16,6-14-75-16,1-18-78 15,-1-14 16-15,7-7 19 16,12-4 21-16,0 11 78 15,13 11 13-15,-7 6 5 0,13 36-47 16,0 0 62-16,0 0 120 16,0 0-16-16,13 60-27 15,-13 11-25-15,-13 3-40 0,-6 11-27 16,-12 0-23-16,-13-4-97 16,0-10-259-16,-7-8-233 0</inkml:trace>
  <inkml:trace contextRef="#ctx0" brushRef="#br0" timeOffset="-5931">19713 4666 1594 0,'31'-32'176'0,"7"-7"-22"15,6 0-28-15,6 4-14 16,0 0-28-16,7 13-33 0,6 5-17 16,-13 13-37-16,-6 8-1 15,-44-4 25-15,38 32-17 0,-19 3-4 16,-19-35-64-16,-25 53-152 16,-19-14-191-16,-13-7-159 15</inkml:trace>
  <inkml:trace contextRef="#ctx0" brushRef="#br0" timeOffset="-5714">19348 3210 1946 0,'0'0'32'16,"50"-28"-15"-16,-6 10-12 16,-44 18 0-16,51-18-69 15,-51 18-321-15,44-10-176 0</inkml:trace>
  <inkml:trace contextRef="#ctx0" brushRef="#br0" timeOffset="-5491">18625 4281 1641 0,'-6'35'255'0,"6"4"8"15,0-4 5-15,6 8-54 0,-6 6-84 16,-6 4-50-16,0 7-54 15,-19-7-15-15,-7 4-84 16,1-11-128-16,-7-4-205 0,0-7-260 16</inkml:trace>
  <inkml:trace contextRef="#ctx0" brushRef="#br0" timeOffset="-5272">18437 3231 2060 0,'6'53'126'0,"0"14"-35"16,7 18-28-16,-13 10-22 15,6 4-8-15,-6 0-28 16,7 0-218-16,-7-3-288 15,-7-4-97-15</inkml:trace>
  <inkml:trace contextRef="#ctx0" brushRef="#br0" timeOffset="-4896">18267 4069 1547 0,'0'0'-5'16,"0"0"78"-16,0 0 30 16,0 0 5-16,-12 42-11 15,-1 0-52-15,0-3-8 0,1 0-45 16,-7-3 41-16,19-36-33 16,-31 45 16-16,31-45-13 0,-51 32-3 15,14-18-3-15,-1-7 18 16,38-7 14-16,-44-10 0 15,44 10 109-15,-44-11 11 0,44 11 2 16,-44-14-56-16,44 14-29 16,-44-3-7-16,6-1-30 0,0 11 9 15,-6 0-29-15,-6 7 5 16,-6-3-14-16,-7 7 7 16,-13-8-11-16,1-3 4 15,-7-3-19-15,0-8-51 0,7-6-94 16,6-8-165-16,12-10-210 15,1-15-60-15</inkml:trace>
  <inkml:trace contextRef="#ctx0" brushRef="#br0" timeOffset="-4743">17356 3722 1614 0,'63'-7'298'15,"12"-3"-24"-15,7-1-32 16,-1-7-51-16,7 4-94 15,-6-7-57-15,0 0-17 0,-13 0-106 16,-12 3-299-16,-7 4-400 16</inkml:trace>
  <inkml:trace contextRef="#ctx0" brushRef="#br0" timeOffset="-2252">13641 5005 382 0,'0'0'53'15,"0"0"35"1,0 0-33-16,0 0 15 0,0 0-28 15,0 0 21-15,0 0-17 16,0 0-18-16,31 11 37 0,1-1 26 16,-1 8 26-16,19 14 48 15,7 21 15-15,31 21-46 0,19 21-48 16,25 11-37-16,25 11-34 16,19-4-2-16,6 7-2 15,-6 0 33-15,19-3 14 0,-6-11-8 16,12-3 35-16,0-12-48 15,0-6 0-15,13-14-23 16,-7-11 0-16,-6-7-5 0,1-14 1 16,-26-4 25-16,-7-6-28 15,-24-8 16-15,-26-7-34 0,-31-4 17 16,-19 1 1-16,-25-7 25 16,-12-1 48-16,-32-3-63 0,0 0 7 15,0 0-21-15,0 0-7 16,0 0-3-16,0 0-14 0,0 0 21 15,-13-28-21-15,13 28 30 16,0 0-53-16,-19-28-52 0,19 28-31 16,-12-29-57-1,12 29 17-15,-25-31-23 0,6-1-18 16,0 3 15-16,0 1 27 16,7-4 39-16,-7-3 10 0,0 0 39 15,0-1 42-15,6 5 8 16,1 2 28-16,-1 1 17 0,13 28 41 15,-12-28 44-15,12 28 12 16,0 0-4-16,0 0-12 0,0 0-36 16,0 0 4-16,0 0 98 15,0 0-29-15,0 0-44 0,25 49 16 16,6 1-24-16,7-1 8 16,19 4-15-16,-7-3-22 15,19-1 11-15,-6 1-4 16,12-1-38-16,-6-7 15 0,-6-6-25 15,-6-8-13-15,-13-3 5 16,-6-8-5-16,-38-17 58 0,31 11 5 16,-31-11-26-16,0 0-26 15,0 0-3-15,-38-11 16 0,-6 1-10 16,-6 10 9-16,0 7 29 16,-13 11-29-16,0 6 18 0,0 5-28 15,7 2 5-15,-1 1-16 16,13 4-13-16,0-8 17 15,13-3-166-15,31-25-202 0,0 0-207 16,-26 21-51-16</inkml:trace>
  <inkml:trace contextRef="#ctx0" brushRef="#br0" timeOffset="11700">12905 4517 191 0,'0'0'42'16,"0"0"-12"-16,-18-24 2 0,18 24-4 15,0 0-4-15,-19-32-6 16,6 4 22-16,13 28-6 0,-25-36-5 16,6 8 13-16,19 28 26 15,-38-28-11-15,7 10-32 16,-7 7-17-16,-6 8 0 0,0 6-5 16,0 5-3-16,-6 2-9 15,0 4 4-15,-1 4 18 16,7 0-20-16,0-4-5 0,0 3 21 15,0-2 0-15,7 2-1 16,-1-6 2-16,0 3 7 0,1 0-1 16,5 4-5-16,-5-4-4 15,-1 0 1-15,6 7-4 0,1 0-15 16,0 1 11-16,5-5 13 16,26-17-18-16,-25 18-5 15,25-18 14-15,0 0 5 0,-25 18 5 16,25-18 15-16,0 0 32 15,0 0-36-15,-19 24 24 0,19-24 8 16,-19 32-21-16,19-32 29 16,-6 39 25-16,0-4-68 0,0-6-5 15,6-29 10-15,0 42 0 16,0-3-30-16,0-7-6 0,0-32 14 16,-13 39 16-16,0-8 6 15,-5 1-21-15,18-32-6 16,-32 32-6-16,32-32 33 15,-31 32-44-15,31-32 0 0,0 0 14 16,0 0 19-16,0 0-27 16,0 0 36-16,-7 32 12 0,7-32-9 15,0 0-16-15,44 24-18 16,0-6 8-16,0-7-5 0,0-4 14 16,7 0-16-16,-1 0 35 15,7-7-40-15,-7-4 12 0,6 4 14 16,7-10-11-16,-6-1 10 15,-1-3-4-15,1-4-16 0,-7 1 21 16,7-8-26-16,-1-7 3 16,1 4 25-16,-1 0-18 15,-12-1-12-15,0 12 3 16,-12-1 18-16,-32 18-26 0,38-14 17 16,-38 14 10-16,0 0-13 15,0 0-7-15,0 0 37 0,0 0-6 16,0 0 9-16,12 32-23 15,-12-32-19-15,0 0-15 0,13 31 45 16,-13-31-42-16,0 0 35 16,0 0-4-16,0 0-13 0,37 25 13 15,-37-25 8-15,44 11-26 16,-6-11 22-16,-38 0-17 0,44-14 2 16,-6-4 32-16,-38 18-23 15,44-39-11-15,-13 0 17 16,-18 7-2-16,-1-3-15 0,-12 35 17 15,0-49-31-15,0 10 20 16,-18 3-11-16,18 36-16 0,-26-38-28 16,8 9-6-16,18 29 5 15,-44-32-3-15,12 11 15 0,7 4-17 16,25 17-51-16,-44-29-3 16,6 5-67-16,13-1-28 0,0-7-12 15</inkml:trace>
  <inkml:trace contextRef="#ctx0" brushRef="#br0" timeOffset="12600">14307 3143 567 0,'-44'-4'83'0,"6"8"-19"16,-6-1-13-16,0 8-25 15,-6-1 19-15,0 5-24 0,6-1 22 16,-6 3-16-16,6-2-6 15,-7 6 11-15,7 4 0 16,44-25 19-16,-63 38-4 16,19-9-36-16,44-29 46 0,-44 31-84 15,44-31 68-15,0 0-36 16,0 0 35-16,0 0 48 16,-44 46-26-16,44-46-21 0,-12 39 26 15,12-39 17-15,12 46 4 16,7-10-27-16,-19-36-11 0,38 49-9 15,12-10-16-15,-6-11-4 16,7-3-11-16,5-4 13 16,7-3-10-16,0-11-13 15,12-7 31-15,1 0-12 0,-1-7-1 16,1-4-26-16,-1-6 24 16,-6 2-9-16,-19-6 24 15,-6 0-3-15,-6-4-10 0,-6-14-8 16,-7-3-30-16,-6-8 39 15,-7-10-14-15,-6 4-3 0,-6 3-6 16,-6 7 4-16,0 11 0 16,6 35-37-16,-25-43-3 15,25 43 34-15,-63-32 12 0,-6 15-9 16,6 6-32-16,0 8 35 16,0-1 0-16,7 4 12 15,12-7-6-15,0 0-31 16,44 7-14-16,-44-14-269 0,44 14-190 15</inkml:trace>
  <inkml:trace contextRef="#ctx0" brushRef="#br0" timeOffset="13320">14427 1796 564 0,'0'0'118'16,"-44"22"-1"-16,44-22 12 15,-38 17 2-15,38-17-61 16,-38 7 40-16,38-7-49 0,-44-3-42 16,6-1-12-16,38 4-27 15,-50-10 39-15,6 3-42 0,0 7 29 16,6 10-11-16,-6 11 0 15,0 18 50-15,7 11-36 16,-7 6 60-16,6 15-9 0,0 3 7 16,7 0-46-16,6 1 1 15,0-5 19-15,-1-6-7 0,14-4 15 16,-1-11-11-16,7-3 38 16,12-3-36-16,1-1 1 15,18-3 15-15,6-4-9 16,7 1-4-16,12-8-37 0,7 0 2 15,12-3 39-15,-6-7-17 16,6-8-2-16,6-6-16 16,-12-4-22-16,-6 0 15 0,-7-4 25 15,-12-6-16-15,-7-8-18 16,-31 18 14-16,25-46 4 0,-6-3-14 16,-13-8-13-16,1-10-2 15,-1-11 20-15,0-10-13 16,1-1 31-16,-1 1-8 0,13 10-18 15,-13 15-3-15,7 13 32 16,-13 11 86-16,0 8 40 16,0 31-23-16,0 0-56 0,0 0-48 15,-26-25-6-15,-11 14-26 16,-1 8-102-16,0 3-116 16,1 0-178-16,-1 0-82 0,0-4-69 15</inkml:trace>
  <inkml:trace contextRef="#ctx0" brushRef="#br0" timeOffset="14512">13559 888 250 0,'0'0'69'16,"38"-42"21"-16,-38 42 14 0,12-43-4 15,-12 43 24-15,13-46 14 16,-13 46-1-16,0-46-16 15,0 46-17-15,-6-38 58 16,6 38-29-16,-13-39-60 0,13 39-34 16,-38-46-11-16,38 46-24 15,-62-43 6-15,11 12-10 16,1 9-18-16,50 22 30 0,-57-21 2 16,57 21-12-16,-50-21 16 15,6 10-53-15,6 4 44 0,1 4-14 16,-7 6 21-16,0 1-47 15,0 3 49-15,0 7-47 0,-7 0 56 16,7 4-10 0,7-4-17-16,-1 4 32 0,38-18 7 15,-50 17-2-15,12-3-19 16,38-14 5-16,-38 11-23 0,38-11 44 16,0 0-47-16,-37 7 30 15,37-7-42-15,0 0 26 0,0 0-14 16,-32 42 33-16,20-3-6 15,-1 0 18-15,7 0-20 16,6-4-3-16,0 4-10 0,6 0 17 16,-6 4-14-16,6-5 11 15,-6 1-23-15,-6 0 11 0,6-39 9 16,-13 67 28 0,7-10-8-16,-6-8 11 0,5-3-10 15,-5 0 14-15,-1-3-37 16,1-1 17-16,-1-3-26 0,7 0 11 15,6-39-15-15,-7 49-2 16,7-49 6-16,0 43 13 0,7-12 24 16,-7-31-3-16,19 36-3 15,-19-36-2-15,44 32-11 16,-7-11-7-16,7-3-16 0,0-4 10 16,7 0-8-16,5-4 11 15,-6 1-12-15,7-4 5 0,0-3-6 16,-7-4 1-16,13-7 3 15,-7-1-8-15,-5-2-5 0,-1-4 9 16,0-7 7 0,-6-4-22-16,6-7 18 0,-12-3-11 15,-38 35 13-15,57-60-19 16,-20 10 17-16,-5 4-7 0,-1 7 8 16,-6 0-12-16,-12-3 11 15,0 0-15-15,-7 3 12 16,-6-4-7-16,0 1-6 0,-6 3 14 15,-1 0-8-15,-12 4 13 16,7-1-18-16,12 36 19 0,-25-53-17 16,0 11 15-16,6 0-25 15,0-1 25-15,0 1-22 16,6 3 19-16,1-3-1 16,-7 3-1-16,6 7 1 0,13 32-8 15,-12-39 3-15,12 39-4 16,-13-35 7-16,13 35-14 0,0 0 17 15,0 0-31-15,0 0-125 16,0 0-171-16,0 0-330 16,0 0-21-16</inkml:trace>
  <inkml:trace contextRef="#ctx0" brushRef="#br0" timeOffset="15460">11460 2263 174 0,'0'-36'43'0,"0"-2"46"16,12-1 3-16,-5 0 14 15,-1 4-18-15,0-8-14 0,-6 4-12 16,0 0-1-16,-6-3-9 16,-7 3 8-16,-5-3-8 0,18 42 55 15,-26-53 79-15,26 53-96 16,-37-50-18-16,37 50-47 0,-57-32 20 15,13 18-22-15,44 14-21 16,-63 18 8-16,7 7 21 16,12 6-16-16,0 8 4 0,6 4 2 15,-6-1 13-15,13 4-15 16,-7-7 8-16,13 0 7 16,-7-4 25-16,7 4-21 0,6-4-16 15,-6 4 58-15,13 0-14 16,-7 0-49-16,6 3 9 0,1 1-18 15,-1-1 1-15,0 4 8 16,7-3-6-16,0-1-11 0,0-3-16 16,-1-4 11-16,7-3-6 15,0-32 11-15,-6 32 3 16,6-32 3-16,0 0-6 0,0 0 36 16,0 0-3-16,0 0 6 15,0 0-24-15,31 25 6 16,-5-15-6-16,5-6-4 0,0-4 11 15,1-4-18-15,6-3 19 16,6-4-4-16,0 1 5 0,6-4-16 16,6-4 8-16,1-3 3 15,0 0-24-15,-1-8 11 0,-6 1-6 16,-6-11 9-16,-6-3 3 16,-6-11 0-16,-1-7-9 15,-12-7 10-15,0-4-18 0,-7 0 5 16,-5 8 0-16,-1 6-4 15,0 11 9-15,-6 7-12 0,0 39 22 16,-12-39-26-16,12 39 28 16,0 0-1-16,-13-38-11 0,13 38-5 15,-25-36 0-15,25 36 0 16,0 0 0-16,0 0-53 16,-44-32-41-16,44 32-94 0,0 0-99 15,0 0-176-15,0 0-12 16</inkml:trace>
  <inkml:trace contextRef="#ctx0" brushRef="#br0" timeOffset="16056">12352 2934 695 0,'0'0'147'0,"0"0"8"16,0 0-35-16,0 0 27 15,0-32-8-15,0 32 11 16,-12-35-61-16,12 35-41 16,-44-35-20-16,6 14-28 0,0 6 4 15,-12 5-13-15,0-1-5 16,-7 4 22-16,-6 4 1 0,1 3-16 16,-1 0-1-16,6 3 58 15,1 1-31-15,12 3 11 0,6 7-22 16,38-14-36-16,-44 39 23 15,19 10 8-15,12-3 0 0,7 7-6 16,0 4 17-16,12 3-8 16,6 0-6-16,7 4-5 15,6-8-2-15,7-3 18 0,12-11 1 16,6-10-12-16,7-11 15 16,12-13-11-16,6-12 12 15,1 0 14-15,12-10-10 0,-7-10 0 16,-12-12-10-16,1-10-15 15,-14-7 5-15,-18-3 11 0,-7-1-11 16,-18-6-9-16,-19 10 97 16,-7 3 19-16,-12 8-35 0,-13 13-46 15,0 5-13-15,-6 6-76 16,0 15-121-16,0 3-179 0,7 7-155 16</inkml:trace>
  <inkml:trace contextRef="#ctx0" brushRef="#br0" timeOffset="17240">10976 715 552 0,'0'0'23'15,"0"0"30"-15,0 0 43 0,0 0-13 16,0 0-47-16,0 0 5 16,0 0-25-16,-38-21-10 15,38 21 43-15,-38-21-49 16,38 21 20-16,-31-25-12 0,31 25 18 15,-25-25-6-15,25 25-1 16,-38-21-3-16,7 10-5 0,-1 8-11 16,1 3 0-16,-1 3 36 15,1 1 7-15,-7 6-4 16,38-10 15-16,-50 11 14 0,6 3-3 16,13-10-38-16,-1 6 26 15,32-10-15-15,-38 14 6 0,7 1-1 16,31-15-5-1,-31 21-10-15,-7 0 15 0,6 0-20 16,1 0 22-16,-7 1 1 16,7 6 5-16,-7-3-26 0,7 3 22 15,6 4-11-15,6-1 48 16,0 1-21-16,6 4 4 0,1 2 32 16,12 1-38-16,0 4-4 15,6 3-26-15,0-4 6 16,7 1-34-16,-1 2 12 0,1-6 0 15,0 4-7-15,5-8 68 16,8 0-20-16,-1-3 9 0,6-4-12 16,13 1-14-1,0-5 0-15,13-6-22 0,-1 0 14 16,1-8-12-16,-1-2-8 16,1-5 6-16,0 1-17 0,-7-4 21 15,-6-4-2-15,-6 4-19 16,-1-3 21-16,-5-1-10 0,-1 0-11 15,-31 4 33-15,0 0-7 16,32-10 23-16,-32 10-10 0,0 0-24 16,31-32 2-16,-31 32-12 15,31-49-5-15,-12 6 3 16,-6-10-11-16,6 0 11 16,-7 0-3-16,1 0-9 0,6 4 16 15,0-1-7-15,-7 8-7 16,1 6 10-16,-13 36-3 0,19-35-4 15,-19 35 12-15,0 0-18 16,0 0 14-16,0 0 2 0,12-35-17 16,-12 35-5-16,0 0-12 15,-6-36-9-15,6 36 11 16,-13-42-10-16,13 42-6 0,-31-39 6 16,31 39-2-16,-44-42-8 15,12 6 19-15,1 12-33 16,31 24-32-16,-44-29-38 0,44 29-130 15,-44-21-165-15,0 14-154 0</inkml:trace>
  <inkml:trace contextRef="#ctx0" brushRef="#br0" timeOffset="18072">9555 817 422 0,'0'0'76'0,"-19"-35"7"15,19 35-1-15,-12-39 2 0,12 39-1 16,-6-35-27-16,6 35 15 16,0 0-37-16,-7-32 21 15,7 32-5-15,0 0 18 0,0 0-25 16,-12-35-8-16,12 35 33 15,0 0 23-15,0 0-61 16,0 0 12-16,-38-25-45 0,38 25 15 16,-38-11 33-16,38 11-29 15,-37-3 22-15,37 3 6 0,-51 3-41 16,14 4 53-16,-1 1-12 16,38-8-16-16,-50 21 31 0,6-4-42 15,12 5 15-15,32-22 49 16,-44 35-51-16,44-35-2 0,-44 46 53 15,13-7-39 1,6 0 7-16,12 0 32 0,0-4-51 16,1 7-10-16,6 1 27 15,-7-1-34-15,7 8-4 0,6-1 29 16,0 1-5-16,0-8-7 16,0 0 3-16,6-3 0 0,7-3-5 15,-13-36 33-15,31 42-18 16,-31-42-4-16,57 35-16 15,-1-17-6-15,1-15 10 0,6-6-15 16,-1-8-12-16,8-6 17 16,-8-8-21-16,1-10 10 15,-6-4 10-15,-1 3-12 0,-5-2 8 16,-1-1-3-16,-12 0-5 16,-7-7 3-16,-6-4-13 0,0 4 10 15,-12-3 12-15,-13-1-23 16,0 5 11-16,-6-1 2 15,-13 7-24-15,-6 3-12 0,-7 8-1 16,-5 3 15-16,-7 4-6 16,-7 14 16-16,7 0-6 0,-12 7-25 15,5 4-23-15,1-1-7 16,6 1-39-16,6-1-52 16,38-3-147-16,0 0-158 0,0 0-79 15</inkml:trace>
  <inkml:trace contextRef="#ctx0" brushRef="#br0" timeOffset="18804">8342 552 265 0,'0'0'93'0,"0"0"3"0,0 0 5 15,0 0-14 1,0 0 8-16,0 0 30 0,-44-35 0 16,44 35-11-16,-31-28-8 15,31 28-7-15,-51-18-43 0,7 15-5 16,0 6-15-16,0 4-17 15,-6 7 18-15,0 8-30 0,6 2-13 16,0 5 76-16,0 9-10 16,6 5 9-16,7 6 6 0,6 1-5 15,6 6 0-15,6 1-7 16,13-1-4-16,13-6-9 0,-1-1 11 16,20-3-10-16,5-7 23 15,14-7-1-15,5-4-22 16,7-10-32-16,0-7-9 0,0-8 7 15,-13 1 11-15,0-8-19 16,-6-7-4-16,-6-10 2 16,-38 21-7-16,44-46-4 0,-12-7 8 15,-14 0 8-15,-5-7-21 16,-7-10 1-16,-6-8 14 0,-6-7-3 16,0 4 4-16,-7 6-7 15,1 5-4-15,-7 17 6 0,-6 10 1 16,-1 19-3-16,-5 13 12 15,-13 22-24-15,-6 10 7 16,-7 14 8-16,7 8-12 0,0 3 19 16,-1 3-23-16,14 0-3 15,-1-3-42-15,6-3-140 0,7-8-124 16,25-35-152-16,-19 43-58 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0:46.77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0 145 1306 0,'88'-7'28'16,"7"-11"-1"-16,18-7-25 0,6-3-2 15,-6-4-157-15,13-3-163 16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0:46.56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4720 131 315 0,'0'0'99'0,"0"0"34"0,0 0-36 16,0 0 21-16,0 0-8 15,0 0 35-15,0 0-42 16,0 0 16-16,0 0-34 16,0 0 1-16,0 0 19 0,0 0-32 15,0 0-37-15,-31 31-13 16,-13 8-40-16,-13 4 21 0,-6 6-14 16,-6 1 17-16,0-4 0 15,0 0-7-15,6-4-18 16,25-14 41-16,-6-3-31 0,44-25-24 15,-19 25 32-15,19-25-10 16,19 14 5-16,25-7 7 0,13-7-18 16,-1 0-10-16,7 0 40 15,0 0-14-15,-6 0 23 0,-7 7-27 16,-6 0-11-16,-6 4 3 16,-1 3 21-16,-11 0-21 15,-1 0 18-15,-25-14 1 0,0 0-1 16,0 28-1-16,0-3-5 15,-13 0 0-15,1-4-11 16,-20 0 19-16,-12 0-3 0,-6 4 1 16,-7 3 5-16,-12-3-20 15,0 3 0-15,-13-3 5 0,1 0 11 16,5-4-27-16,1-7 7 16,12-3 44-16,13-4-39 0,6-4-8 15,12-6 44-15,32 3-66 16,-38-11 33-16,38 11 5 15,0 0-3-15,-31-31 3 0,31 31 19 16,-19-25-48-16,19 25 21 16,0 0 21-16,0 0-16 0,-19-28 6 15,19 28 8-15,0 0-11 16,0 0-31-16,0 0 45 0,0 0-23 16,0 0-1-16,0 0 25 15,0 0-33-15,0 0 4 16,38 3 18-16,-7 4 10 0,1 4-26 15,-1 3-9-15,1-4 52 16,-7 8-42-16,0-7 19 16,-6 3 3-16,-19-14-11 0,0 0-14 15,19 21 14-15,-19-21 21 16,-7 25-42-16,7-25 15 0,-37 25 6 16,-7-11 10-16,0 0-32 15,6-4-23-15,0-2-4 0,7-5 11 16,-7-6 18-16,7-1 3 15,31 4-28-15,-32-25 11 0,7-7-14 16,13 1 38-16,12-5 10 16,6 1-14-16,0-4 2 0,13 7 1 15,0 4 1 1,-19 28 26-16,31-25-30 0,-31 25 5 16,0 0 18-16,32 0-2 15,-32 0 0-15,12 36 14 0,-12-1 28 16,0 0-2-16,0 4-11 15,-6-7-23-15,6-4 5 0,0-28-2 16,-13 32-16-16,13-32 23 16,0 0-18-16,-31 32 25 0,31-32-60 15,-38 10 50-15,7-10-48 16,-1-7-50-16,32 7-23 0,-37-35-4 16,12-7 43-1,6 3 29-15,6 3 0 0,7 8 29 16,6 28-4-16,-6-28 12 15,6 28-18-15,0 0 20 0,0 0 50 16,0 0-5-16,0 0 2 16,-13 39 4-16,13 0 12 0,-6-4-23 15,6-3-21-15,0-32-22 16,-7 39 16-16,-5-11 8 0,12-28-19 16,-19 28-16-16,19-28-14 15,-44 21 36-15,0-6-14 0,6-12-48 16,1-6-8-16,5-8-20 15,32 11 37-15,-38-39 1 16,13 4 11-16,6-1 10 0,7 12 2 16,12 24 6-16,0 0 16 15,0 0-7-15,0 0 25 16,0 0-1-16,31 46 39 0,-6 3 44 16,1 8-58-16,-8-1 12 15,1 4 36-15,-6 0-14 0,-13 0-31 16,0 4-10-16,-6-7-22 15,-13-8 10-15,-13 0-9 0,-5-6-15 16,-14-8-10-16,-12-7 17 16,1-6-16-16,-1-8 6 0,-6-11 1 15,-7-6-20-15,7-15 31 16,-6-7-30-16,5-10 15 16,8-7 0-16,5-8-8 15,13-3 8-15,13-7 24 0,18-4-38 16,13-6-6-16,25-8 38 15,13-10-212-15,18-4-72 0,14 0-79 16,18-3-60-16</inkml:trace>
  <inkml:trace contextRef="#ctx0" brushRef="#br0" timeOffset="542">3664 0 952 0,'0'0'255'0,"0"0"9"16,0 0-9-16,0 0-85 0,38 25-85 15,-38-25-33-15,44 10-31 16,-44-10-25-16,31 0 24 0,-31 0-35 16,0 0 8-16,38-14-79 15,-38 14-179-15,0 0-145 0,0 0-100 16</inkml:trace>
  <inkml:trace contextRef="#ctx0" brushRef="#br0" timeOffset="757">3733 1891 1567 0,'32'28'400'0,"-7"-14"-3"0,6-10-140 16,7-8-119-16,31-10-68 15,7-4-40-15,12-7-107 0,18-6-246 16,-5-5-355-16,-13-10-132 16</inkml:trace>
  <inkml:trace contextRef="#ctx0" brushRef="#br0" timeOffset="1002">2533 763 1669 0,'0'0'58'16,"0"0"-13"-16,0 0-3 0,0 0-8 15,0 0-47-15,0 0-21 16,0 0-331-16,0 0-159 0</inkml:trace>
  <inkml:trace contextRef="#ctx0" brushRef="#br0" timeOffset="1400">1892 1488 599 0,'-7'-29'87'0,"7"29"41"15,0 0 35-15,0 0-43 16,0 0-86-16,0 0 2 0,0 0-17 15,13-24-24-15,-13 24 17 16,0 0-12-16,0 0-16 0,0 0 43 16,25-14-38-16,13 3-4 15,-7 4 25-15,1 3-16 16,5 4 14-16,-5 0 28 0,-1 0 35 16,-31 0 103-16,0 0 15 15,0 0-45-15,13 39-62 0,-20-7-35 16,-18-4-37-16,-19 8 7 0,7-5-5 15,-7-2-4-15,-7-1-32 16,7 4 18-16,0-7-69 0,7-4-164 16,-1 0-107-16,6-7-38 15</inkml:trace>
  <inkml:trace contextRef="#ctx0" brushRef="#br0" timeOffset="1630">1684 1428 1186 0,'0'0'311'0,"25"35"63"16,-25-35-39-16,7 42-106 15,-7-6-96-15,-13-1-71 0,0 4-26 16,-12 0-12-16,0-4-17 15,-6 0-114-15,-1-6-152 0,32-29-200 16,-50 28-114-16,12-14-60 16</inkml:trace>
  <inkml:trace contextRef="#ctx0" brushRef="#br0" timeOffset="1806">1936 1071 1425 0,'-19'-36'35'0,"19"36"37"15,0 0 1-15,0 0-39 16,0 0-82-16,0 0-247 0,0 0-185 16</inkml:trace>
  <inkml:trace contextRef="#ctx0" brushRef="#br0" timeOffset="2144">1225 1166 879 0,'0'0'234'0,"0"0"17"0,0 39-27 16,19 3-32-16,13 8-55 15,-1 6 8-15,0 8-67 0,1 0-34 16,-20 3-11-16,-12 0-30 16,-12-3-3-16,-26-8 4 0,-6-3 0 15,-6-7-12-15,-7-7 0 16,-6-7-16-16,1-11-13 0,5-10 10 16,7-11 1-16,6-15 18 0,6-9 8 15,19-19-23-15,7-10 13 16,5-7 10-16,14-3-3 15,5-1 3-15,13 7-12 0,0 4 6 16,13 11-1-16,6 0-147 16,6 10-222-16,-6 3-153 0</inkml:trace>
  <inkml:trace contextRef="#ctx0" brushRef="#br0" timeOffset="2314">1181 1502 1168 0,'0'0'246'0,"0"0"2"0,38 25-14 15,-38-25-114-15,31 14-49 16,1-11-45-16,-32-3-12 0,0 0-266 16,31 7-269-16</inkml:trace>
  <inkml:trace contextRef="#ctx0" brushRef="#br0" timeOffset="2705">295 894 1064 0,'38'60'245'16,"-1"4"-23"-16,-11-1-44 0,5 4-56 15,-6-3-71-15,-6-4-20 16,-6 0-18-16,-1 0-5 0,-6-3-31 16,-6-4-193-16,-6 3-155 15,-6-3-8-15,5-7-52 0</inkml:trace>
  <inkml:trace contextRef="#ctx0" brushRef="#br0" timeOffset="3024">484 1915 435 0,'0'0'98'0,"0"0"25"0,0 0-6 16,0 0-54-16,0 0-30 0,0 0 15 16,0 0-20-16,0 0-20 15,44 7 0-15,-44-7-5 0,0 0-11 16,31-28 1-16,-6-4-64 16,-19 0 7-16,1 4 13 15,-7 28 37-15,-7-35 46 0,7 35 15 16,0 0 0-16,0 0-4 15,-37 10-11-15,37-10-3 0,-38 29-23 16,38-29-4-16,-31 35 5 16,31-35-86-16,-19 32-96 0,19-32-103 15</inkml:trace>
  <inkml:trace contextRef="#ctx0" brushRef="#br0" timeOffset="3421">0 792 511 0,'0'0'181'15,"0"0"-8"-15,31 56 20 16,-6 8-5-16,7 6-34 0,-1 5 33 15,0-1-50-15,7-4-63 0,-6 1-8 16,-1-11-17-16,0 0-26 16,1-7-30-16,-7-3-12 15,0-8-64-15,-6 1-247 0,-6-1-153 16,-7 0-530-16</inkml:trace>
  <inkml:trace contextRef="#ctx0" brushRef="#br0" timeOffset="3692">238 2078 932 0,'0'0'263'16,"0"0"28"-16,0 0-71 15,0 0-77-15,0 0-31 0,0 0-33 16,0 0-34-16,0 0-40 15,0 0-9-15,0 0 12 0,0 0 8 16,0 0-12-16,0 0-8 16,0 0-70-16,-12-35-19 0,12 35-16 15,0 0 2-15,-44-8-36 16,44 8-84-16,-44 18 4 0,6 7 10 16,0 0 7-16,7-1-19 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4:20.44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631 22 398 0,'0'0'90'0,"0"0"-36"16,0 0-14-16,0 0 14 15,0 0-3-15,0 0-13 16,0 0 21-16,0 0-50 0,0 0 43 15,0 0-45-15,0 0 2 16,0 0 19-16,0 0-21 0,0 0-11 16,0 0-15-16,-50-18 21 15,50 18 7-15,0 0-29 16,-38-7 20-16,38 7 9 0,0 0 4 16,-38 0-28-16,38 0 4 15,0 0 21-15,-44 7-10 16,44-7-3-16,0 0 10 15,-37 4 10-15,37-4-11 0,0 0-21 16,-44 14 9-16,44-14 11 16,0 0-5-16,-38 17-15 15,38-17 18-15,0 0 13 0,-38 22-11 16,38-22-25-16,0 0 13 16,0 0 18-16,-37 21-11 0,37-21-6 15,0 0 25-15,0 0-10 16,0 0-37-16,0 0 41 15,0 0-23-15,0 0 10 16,0 0-9-16,0 0 9 0,0 0-9 16,0 0 2-16,-26 35 3 15,26-35 26-15,0 0-32 16,0 0 5-16,0 0 0 0,0 36 36 16,0-36-27-16,0 0-14 15,0 38 5-15,0-38 13 16,0 0-8-16,0 39 0 0,0-39-10 15,0 0 29-15,7 36-19 16,-7-36-7-16,0 0 17 0,0 0 0 16,0 0-17-1,0 0-4-15,37 31 30 0,-37-31 4 16,38 18-23-16,-38-18 8 16,0 0 7-16,38 14-32 0,-38-14-2 15,0 0 33-15,0 0-7 16,31 11 0-16,-31-11 1 15,0 0 5-15,0 0 8 0,44 0-21 16,-44 0 19-16,0 0-3 16,0 0-26-16,38-4 2 0,-38 4 45 15,0 0-16-15,0 0-2 16,0 0-9-16,38-14 11 16,-38 14-24-16,0 0-5 0,0 0 24 15,25-42-7 1,-13 10-9-16,1 0-26 0,-13 32 37 15,13-53-11-15,-7 14 0 16,-6 39 8-16,12-42 44 0,-12 42 1 16,0 0-16-16,0 0-22 15,7-46 27-15,-7 46-24 16,0 0 25-16,0 0-48 0,0 0 27 16,0 0 54-16,0 0-50 15,0 0-15-15,0 0 7 0,0 0-12 16,0 0-37-16,0 0 43 15,-51-21-20-15,51 21-12 16,0 0-16-16,-50-7-151 16,50 7-178-16</inkml:trace>
  <inkml:trace contextRef="#ctx0" brushRef="#br0" timeOffset="824">581 545 42 0,'0'0'12'0,"0"0"7"16,-25-32 42-16,25 32-7 15,0 0 27-15,0 0-13 16,-38-39-4-16,38 39-29 0,-31-25 26 16,31 25-23-16,0 0 3 15,-44-17-21-15,44 17 8 16,-44-14 0-16,44 14 20 0,-44-7-26 16,44 7 21-16,-38-11 7 15,38 11 2-15,-38 0-18 0,38 0-6 16,0 0-16-16,-44 18 14 15,44-18-14-15,0 0 5 16,-38 31-14-16,38-31 91 16,-31 43-23-16,12-8-32 0,13 0-18 15,0 1-7-15,6-36-17 16,-7 49-18-16,7-6 30 0,0-4 59 16,7-4 12-16,-7-35-57 15,18 39 2-15,-18-39-5 0,26 35 49 16,-26-35-15-16,31 25-28 15,-31-25 13-15,50 10-2 16,-18-6 12-16,-32-4-4 0,44-7-34 16,-44 7 21-16,37-18-37 15,-37 18 10-15,38-21-11 16,-38 21 14-16,19-35-1 0,-19 35 9 16,19-46-39-16,-13 10 6 15,7 5 7-15,-13-5 10 16,0-3 16-16,0 4-5 0,-7 0-42 15,7 35 33-15,-12-43-2 16,12 43 0-16,-25-35-4 0,25 35-1 16,-38-21-12-16,38 21 17 15,-44 3-9-15,44-3 9 0,-44 18 7 16,44-18-7-16,-38 21-9 16,38-21-63-16,0 0-151 15,-25 32-130-15,25-32-118 16</inkml:trace>
  <inkml:trace contextRef="#ctx0" brushRef="#br0" timeOffset="1312">700 439 378 0,'0'-43'76'16,"0"43"67"-16,0 0-14 0,0 0 1 16,0 0-28-16,0 0-13 15,0 0-34-15,0 0 26 16,0 0-35-16,-37 29-14 0,5 13-38 15,1 4 29-15,6 3-23 16,-1 4 29-16,14-3-18 0,-1-1-11 16,7-6 48-16,12-4 56 15,-6-39-35-15,25 42-5 16,-25-42-51-16,57 25 16 16,-7-18-1-16,1-14-19 0,-1-7-20 15,0-15 36-15,-12-2-25 16,6-8-14-16,-13-11 34 0,-6-3-44 15,-12-7 38-15,-13 0-3 16,-6 0-29-16,-13 7 12 0,-6 7 3 16,25 46 32-16,-51-35 4 15,7 21-25-15,-6 17-38 16,12 18 21-16,38-21 6 0,-44 50-30 16,13-4-224-16,12 3-181 15</inkml:trace>
  <inkml:trace contextRef="#ctx0" brushRef="#br0" timeOffset="1816">153 1011 603 0,'-6'-32'138'16,"6"32"-15"-16,0 0-32 0,0 0-32 15,0 0 6-15,-38 0-32 16,38 0-21-16,-37 43 8 0,12 3-3 15,6 3 4-15,6 1 2 16,1-1-26-16,12 1 3 0,0-8 0 16,12-3 18-16,-12-39 10 15,25 35 41-15,-25-35 10 16,51 25-49-16,-7-18-26 16,0-10 12-16,0-15 10 0,-7-3-40 15,1-11 0-15,0-10 16 16,-13-4 28-16,-6-11-58 0,-13-7 22 15,-12-3 35-15,-13 0-11 16,0 11-11-16,-12 6 48 0,-1 11-26 16,32 39-36-16,-56-14 27 15,12 25-12-15,0 13-12 16,12 15-16-16,1 4 40 0,12 6 1 16,6-3-123-16,1 0-140 15,12-4-117-15</inkml:trace>
  <inkml:trace contextRef="#ctx0" brushRef="#br0" timeOffset="2320">493 1315 633 0,'0'0'155'16,"-6"-39"-7"-16,6 39-8 15,0 0-73-15,0 0-34 0,-38 0 0 16,38 0-1-16,-44 29-18 15,44-29-33-15,-38 42 36 16,38-42 20-16,-38 60 35 0,26-14-46 16,6-4-7-16,6-42 13 15,6 46 30-15,-6-46-26 16,31 43-26-16,-31-43 7 0,57 32 17 16,-13-18-16-16,0-11-33 15,6-6-8-15,-6-4 26 16,0-7 14-16,-44 14-7 0,50-32-22 15,-50 32 24-15,26-46-16 16,-14 3 14-16,-12 43 11 0,-25-56-55 16,-6 13 123-16,-7 12-38 15,-6 6 1-15,0 7-31 0,0 11-12 16,6 7-30-16,38 0 0 16,-38 25-66-16,38-25-158 15,-37 39-141-15,24 3-80 16</inkml:trace>
  <inkml:trace contextRef="#ctx0" brushRef="#br0" timeOffset="2920">336 1905 489 0,'0'0'180'16,"0"0"-1"-16,-38 53-53 0,7-10-41 16,12-1-25-16,0 4 2 15,6-3 29-15,-6 2-55 0,7 1-26 16,-1 4 30-16,-6-4-35 15,19-46-11-15,-6 53 9 16,0-11 1-16,6-42 113 0,19 36 34 16,-19-36-61-16,50 21-38 15,7-21-42-15,-1-7 38 0,1-11-24 16,6-3-6-16,-7-4-24 16,1-3 6-16,-13-4 17 0,-44 32 4 15,31-46-19 1,-18 4-20-16,-20-1 18 0,-11 4-13 15,-20-7 0-15,38 46 16 16,-63-49 3-16,6 14-1 0,1 13-9 16,12 8-8-16,0 11 30 15,44 3-27-15,-57 17-4 0,57-17-133 16,0 0-179-16,-19 53-185 16</inkml:trace>
  <inkml:trace contextRef="#ctx0" brushRef="#br0" timeOffset="3372">958 2375 974 0,'0'0'51'15,"0"0"30"-15,0 0 48 0,0 0 16 16,-50-28-35-16,50 28 4 16,0 0-73-16,-51-3-13 15,51 3-35-15,-56 24 15 0,56-24 10 16,-57 53-12-16,20-3-6 16,5-1-7-16,7 1-16 15,6-8 47-15,19-42-8 0,-12 57-19 16,12-57-10-16,12 46 23 15,-12-46-13-15,0 0 22 0,57 21-17 16,6-21-7-16,-7-14 11 16,1-8 3-16,-7-2-20 0,-6-8 14 15,-44 32-23-15,38-57 42 16,-19 4-6-16,-26 11 39 16,7 42 21-16,-37-49 1 0,-7 17-35 15,-7 14-24-15,-5 14 8 16,5 12-21-16,7 6 1 15,44-14-23-15,0 0-13 0,-44 42-198 16,44-42-171-16,-18 43-115 16</inkml:trace>
  <inkml:trace contextRef="#ctx0" brushRef="#br0" timeOffset="3832">927 2888 481 0,'0'0'88'0,"-57"21"30"16,13 0 14-16,44-21 23 0,-50 32-27 15,50-32-23-15,-38 42-36 16,38-42-32-16,-19 53-1 0,19-10-12 15,0-43-5-15,19 46 6 16,-19-46-30-16,44 46 14 16,0-18-9-16,-44-28 13 15,57 21-23-15,-13-7 34 0,-44-14-12 16,44-3 29-16,-44 3-38 16,44-18-3-16,-44 18-8 0,0 0 41 15,18-56-16-15,-18 10 0 16,-12 3 38-16,12 43 11 0,-50-49 17 15,-7 17 20-15,7 18-23 16,-7 14-19-16,1 7-38 16,5 11-31-16,14 3 46 0,37-21-38 15,-32 42 6-15,13-3 3 16,19-39 12-16,7 42 1 0,-7-42-29 16,56 36 9-16,7-15-85 15,6-14-169-15,0-10-171 16,7-12-75-16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4:25.669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238 1586 534 0,'0'0'27'0,"0"0"10"16,0 0-17-16,0 0 11 0,-31 0 7 16,31 0 12-16,0 0 17 15,0 0 13-15,0 0 18 16,0 0 22-16,-38 43-31 0,38-43 4 16,-25 49 10-16,0-3-6 15,12 0-27-15,1 0-38 16,5 3-13-16,1 4 5 0,0-3-18 15,-1-1 11-15,1-3-5 16,12-7-20-16,1 0-8 16,-7-39 84-16,25 35 2 0,-25-35-10 15,50 29-14-15,7-22-37 16,6-4-9-16,6-6 12 0,0-8 30 16,0 0-28-16,-6-3-2 15,0 4 0-15,0-8 28 0,-19 4-15 16,0 0-21-16,-7 3-2 15,-37 11 4-15,38-14 5 16,-38 14-15-16,0 0 0 16,31-35 14-16,-31 35-2 0,32-50-24 15,-20 4 12-15,1 0 9 16,0 4-1-16,-7 7-1 0,-6 35-10 16,6-43-10-16,-6 43 28 15,0-39-4-15,0 39-7 0,0 0-10 16,0 0 10-16,0 0 16 15,0 0-26-15,0 0-10 0,13-35 12 16,-13 35 32-16,0 0-27 16,0 0-8-16,0 0 27 15,0 0-5-15,6-35-14 16,-6 35-18-16,0 0 33 0,0-32-9 16,0 32-6-16,0 0 3 15,0 0-8-15,0-39 8 0,0 39 6 16,6-32-13-16,-6 32-7 15,7-39 34-15,-7 39-12 16,0 0-1-16,0-39-21 0,0 39 26 16,-7-35 0-16,7 35-12 15,0 0-5-15,-19-32 24 0,19 32-23 16,0 0 4-16,-44-28-8 16,44 28-10-16,-37-25 29 0,37 25-11 15,-38-21 3-15,38 21-17 16,0 0 34-16,-44-21-17 15,44 21-1-15,-38-14-17 16,38 14 19-16,0 0-17 0,-44-18 25 16,7 11-12-16,37 7 3 15,-44-7-14-15,0 3 11 0,44 4 13 16,-51-3-13-16,14 3-7 16,37 0-8-16,-51-7 54 0,7 0-32 15,44 7-16-15,-44-11 2 16,44 11-6-16,-44-10 17 15,44 10 4-15,0 0-8 0,0 0-18 16,-37-8 18-16,37 8 14 16,0 0-8-16,0 0-4 15,-38 22-6-15,38-22 23 0,-38 28 11 16,38-28-16-16,-38 28 9 16,38-28-37-16,-37 28 14 0,37-28 7 15,0 0-3-15,-38 29 8 16,38-29-31-16,0 0 6 15,-31 39 31-15,31-39 0 0,-19 46 5 16,6-4 3-16,13-7-3 16,-6 4 4-16,6 4-6 0,6-1-19 15,-6-3 2-15,6 3-13 16,7-6-5-16,-13-36 27 16,19 46 1-16,-19-46-14 15,12 46-18-15,-12-46 6 0,0 0-34 16,19 35-192-16,-19-35-303 15,0 0-102-15</inkml:trace>
  <inkml:trace contextRef="#ctx0" brushRef="#br0" timeOffset="924">565 222 243 0,'0'0'85'16,"0"0"21"-16,0 0-15 16,-19-35 0-16,19 35 12 0,0 0-21 15,0 0-29-15,-19-36 32 16,19 36 6-16,0 0 15 0,0 0-9 15,-31-35-60-15,31 35-28 16,-38-32-16-16,38 32 37 0,-44-28-30 16,44 28 10-1,-44-21-10-15,44 21-10 0,-44-21 3 16,44 21 20-16,-38-11-27 16,38 11 26-16,-44-4 24 0,44 4 16 15,-37 11-33-15,37-11 6 16,-51 21 4-16,51-21-42 0,-44 32 41 15,44-32-15-15,-44 39-13 16,44-39 35-16,-31 49-4 0,12-10 1 16,7 0 25-16,5-3 26 15,14 2-21-15,-7-2-58 16,0-36 16-16,12 49-10 16,1-10-6-16,-7-4 1 0,-6-35 10 15,6 46-25-15,7-10 49 0,-13-36 37 16,6 46-14-16,7-7-30 15,-13-39-15-15,19 42 7 16,-19-42-8-16,37 46-16 0,-37-46 18 16,51 46-9-16,-51-46-9 15,50 42 13-15,-50-42-13 16,56 32 3-16,-56-32 0 0,44 28 1 16,-44-28 6-16,0 0 40 15,44 11 22-15,-44-11-29 0,44-11-13 16,-12-13-9-16,-32 24-21 15,44-53 10-15,-6-4-34 16,-13-3 33-16,0 0-16 0,-6-4 9 16,0 4 6-16,-13 0-17 15,6 11 17-15,-12-1-8 16,0 11 19-16,-6 4-11 0,0 7 9 16,6 28-3-16,-25-32 5 15,25 32-6-15,-32-32 9 0,1 11-31 16,-1 7-11-16,1 3 24 15,-7 8-13-15,1-5 17 0,11 5-58 16,26 3-26-16,0 0-68 16,-44-7-182-16,44 7-171 0,0 0-53 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4:28.381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564 179 683 0,'0'0'147'16,"13"-32"-11"-16,-13 32-42 15,0 0-37-15,0 0-16 0,0 0 0 16,0 0-21-16,0 0-3 15,-31-35-13-15,31 35-4 0,0 0 25 16,-38-28-37-16,38 28 8 16,-44-25 23-16,44 25 7 0,-38-25-26 15,38 25 17-15,-44-18 19 16,44 18 8-16,-31-10-26 16,31 10-9-16,-38-4-9 0,38 4 0 15,-38 18 0-15,38-18-11 16,-44 28 27-16,44-28-23 15,-44 36-1-15,44-36 29 0,-44 31-2 16,44-31-19-16,-44 32 7 16,44-32-18-16,-44 25 25 0,44-25-17 15,0 0-1-15,0 0 4 16,0 0 4-16,0 0 9 16,-25 46 10-16,25-46-47 0,0 0 38 15,-6 46 37-15,6-46-72 16,0 0 52-16,0 0-14 0,0 0-8 15,12 42 8-15,-12-42-7 16,0 0 11-16,0 0-8 16,0 0 13-16,0 0 8 0,0 0-27 15,0 0 21-15,0 0-6 16,0 0-8-16,0 0 40 0,-6 46-50 16,-6-10 29-16,12-36-33 15,-13 42 24-15,13-42-19 16,-6 39-15-16,6-39 36 0,0 0-38 15,6 39 18-15,-6-39-12 16,0 0 21-16,0 0 30 0,38 35-38 16,-1-21 5-16,7-3 6 15,0-15-38-15,7 1 41 16,-1-8-36-16,-6 1 19 0,0 2-4 16,-13 5-7-16,-31 3 29 15,44 0-39-15,-6 3 21 16,-38-3-16-16,0 0 16 0,38 18 10 15,-38-18-5-15,0 0-4 16,0 0-26-16,0 0 43 0,31 25-31 16,-31-25-5-16,0 0 23 15,0 0-13-15,0 0 28 0,0 0-32 16,38 3 40-16,-38-3 8 16,0 0-44-16,0 0 17 0,38-49-13 15,-13-1 9-15,-13 4-3 16,-5-3-16-16,-1 3 28 15,0 7-36-15,-6 4 53 16,0 35-38-16,-6-35 17 0,6 35 15 16,0 0-29-16,0-36 21 15,0 36-21-15,0 0-3 0,0 0-2 16,0 0-110-16,0 0-151 16,0 0-167-16,0-35-95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1:51.45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1573 0,'94'42'234'0,"-6"-17"-98"15,0-15-75-15,13-6-14 16,5-4-47-16,14-7 3 0,-1 0-253 16,1-7-415-16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1:36.2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23571 57 695 0,'75'-11'42'0,"-5"8"9"16,11-8-48-16,-5 4-3 16,-7-3-106-16,-6-5-146 0</inkml:trace>
  <inkml:trace contextRef="#ctx0" brushRef="#br0" timeOffset="-198">23992 463 918 0,'0'0'209'0,"0"0"74"15,0-28-71-15,0 28-57 0,0 0-87 16,0 0-22-16,0 0-2 15,0 0 62-15,38 0-45 16,-7 11-38-16,7 6-12 0,-7 12 7 16,7-1-28-16,6 7 18 15,-6 1-2-15,6 2-18 0,-13 1 37 16,7 4-36-16,-13-4 25 16,0-1-32-16,-12-2 42 15,-7-1-24-15,0-3-24 0,-6-4 37 16,0-28 5-16,-6 36-40 15,6-36 38-15,-25 31-16 0,25-31-19 16,-38 25 19-16,1-11-7 16,-1-7-85-16,-6-3 5 0,-6-8 15 15,6-3-10-15,-7 0-9 16,1-3 22-16,0-5 16 0,12 5 11 16,0-8-2-16,38 18-31 15,0 0 43-15,-37-39-1 16,37 39-24-16,-13-35 37 15,13 35 26-15,0 0-45 0,0 0 35 16,0 0 24-16,38-18-28 16,-7 15 1-16,1 10 22 0,-32-7-32 15,31 25 20-15,0-1-6 16,-31-24 9-16,19 32 2 0,-19-32 2 16,32 32-25-16,-32-32 10 15,0 0 33-15,0 0-20 0,19 32-18 16,-19-32 0-16,0 0 26 15,-51 14-28-15,14-7 12 0,-14-7 24 16,-5 0-88-16,-1-4 40 16,1-6 0-16,-1 3-17 15,13-7 56-15,0-1-11 0,13 5-26 16,31 10 5-16,0 0 21 16,0 0 9-16,-26-32-10 15,26 32 3-15,0 0-28 0,0 0 33 16,0 0 8-16,0 0-30 15,38-11-18-15,-13 8 39 0,-25 3-10 16,32 3-4-16,-32-3 32 16,0 0 45-16,0 0 17 0,0 0-19 15,6 29 2-15,-6-29 15 16,-13 35-8-16,-12-3-20 16,13-4 19-16,-1 4-15 0,-6 0-13 15,0 0 18-15,1 10-3 16,5-3 11-16,-6 3-3 0,7-3-1 15,-7-4-27-15,6 4-24 16,-6-10 9-16,19-29-7 0,-31 38-7 16,31-38-17-16,-38 29 2 15,0-12 18-15,7-10-7 0,6-3-8 16,-7-8-13-16,32 4-81 16,-37-21-126-16,37 21-215 0,-32-56-124 15</inkml:trace>
  <inkml:trace contextRef="#ctx0" brushRef="#br0" timeOffset="519">23156 453 539 0,'0'0'187'16,"0"0"27"-16,0 0-37 16,19 42-1-16,-19-42-61 0,44 43-55 15,-6-8-22-15,-38-35-17 16,0 0 15-16,12 46-36 0,-12-11 20 15,0-35-6-15,-69 36-23 16,-13-8-76-16,1-7 14 0,-1-3 11 16,7-11 13-16,12-4-4 15,0-10 36-15,19-3 4 16,44 10 25-16,0 0-26 0,0 0-5 16,0 0 5-16,0 0 50 15,0 0 19-15,0 0 8 16,0 0 1-16,63 14-23 0,0 10-39 15,-13 8 88-15,0 7-24 16,-6 7 25-16,-12 7-33 0,-7 4 44 16,-6 3-31-16,-26 0 17 15,-12 0-26-15,-18 0 11 0,-14-11-56 16,-24 1-2-16,-13-15-17 16,-6-3 10-16,-13-14-10 0,0-11-3 15,0-7 9-15,0-14-2 16,13-15-11-16,0-13-11 15,6-15 14-15,6-17-5 0,19-7 0 16,0-7-3-16,19-8 4 16,19 4-19-16,6 7-26 0,26 8-172 15,11 17-185-15,14 3-110 16</inkml:trace>
  <inkml:trace contextRef="#ctx0" brushRef="#br0" timeOffset="692">22320 1714 1644 0,'63'4'289'0,"0"-4"-35"0,0-11-102 16,12-6-77-16,1-12-45 15,5-6-195-15,-5-11-372 0,-1-18-267 16</inkml:trace>
  <inkml:trace contextRef="#ctx0" brushRef="#br0" timeOffset="883">22188 559 2618 0,'0'0'232'0,"0"0"-29"16,19-36-95-16,-19 36-53 0,44-28-34 16,-6 10-148-16,-38 18-278 15,0 0-545-15</inkml:trace>
  <inkml:trace contextRef="#ctx0" brushRef="#br0" timeOffset="1455">20516 128 1029 0,'0'0'169'0,"-50"14"-15"16,50-14-68-16,-44 32-25 0,19 3-9 15,6 0-3-15,6 8 14 16,20-4-13-16,5-1-16 0,20 5-18 15,5-4 9-15,14 0-4 16,-1-11-13-16,0 0-12 0,0-3 39 16,-12-8-45-16,-38-17 30 15,44 22 22-15,-44-22 15 0,0 0-2 16,0 0-43-16,-44 10-3 16,-12-6-1-16,-7-8-25 15,-13-6 12-15,1-4-2 16,6-4 4-16,6-3 57 0,13-4 7 15,12 4 9-15,6 3 5 16,32 18-14-16,0 0-17 0,0 0-28 16,0 0 3-16,0 0 110 15,0 0-33-15,26 39-22 0,5 7-32 16,13 3-19-16,0 11-18 16,13 8-10-16,-7-1 26 0,6 0-12 15,1 0-92-15,-13-3-162 16,-13-11-314-16,-5-4-197 0</inkml:trace>
  <inkml:trace contextRef="#ctx0" brushRef="#br0" timeOffset="1688">19347 919 1552 0,'0'0'171'0,"38"4"-28"15,0 3-3-15,6 0-71 16,-7-4-29-16,1 4-40 0,-7 1 0 16,-31-8-34-16,0 0-261 15,44 10-165-15,-44-10-45 0</inkml:trace>
  <inkml:trace contextRef="#ctx0" brushRef="#br0" timeOffset="1879">19460 668 1842 0,'0'0'267'15,"0"0"87"-15,0 0-6 0,0 0-102 16,0 0-102-16,0 0-66 15,0 0-40-15,0 0-24 0,0 0-14 16,0 0-110-16,0 0-111 16,0 0-200-16,0 0-276 0,0 0-110 15</inkml:trace>
  <inkml:trace contextRef="#ctx0" brushRef="#br0" timeOffset="2967">19379 711 493 0,'0'0'52'0,"-19"-21"-8"15,19 21-13-15,0 0-10 16,0 0-17-16,0 0 11 16,0 0 4-16,0 0-11 0,0 0 14 15,0 0-9-15,44 0-18 16,-7-4 17-16,7-3-5 15,-6 0-14-15,-7 0 59 0,-31 7 34 16,32-18 0-16,-32 18-44 16,0 0-32-16,0 0-10 0,-32-28 25 15,-12 10-25-15,-6 8 39 16,-6 10-4-16,12 3-7 0,-7 4-3 16,14-3-22-16,5 3 14 15,32-7-7-15,0 0-14 16,0 0-10-16,0 0 7 0,0 32-133 15,0-32-197-15</inkml:trace>
  <inkml:trace contextRef="#ctx0" brushRef="#br0" timeOffset="12971">25249 2209 1089 0,'0'0'121'16,"0"0"63"-16,0 0-23 15,-44 4-32-15,-12 17-52 0,-13 14-60 16,-13 8 10-16,-12 3-57 15,-20 3-300-15,-5 0-144 0</inkml:trace>
  <inkml:trace contextRef="#ctx0" brushRef="#br0" timeOffset="14287">22352 2386 545 0,'44'-21'87'0,"0"-1"-3"16,6 1-26-16,6 4-16 15,1 2-27-15,12 1-23 0,-6 4 3 16,-6 3-176-16,-7 0-115 16</inkml:trace>
  <inkml:trace contextRef="#ctx0" brushRef="#br0" timeOffset="12571">24721 3269 849 0,'0'0'-3'16,"0"0"74"-16,0 0-12 0,0 0-45 15,13 36 0-15,-1-8-4 16,1 4-27-16,-13-32 30 0,6 39-19 16,1-11-1-16,-7-28 9 15,0 0 15-15,0 0-5 0,-26 25-28 16,-11-15 23-16,5-10 8 16,1-10-38-16,-7-12 9 15,7-2-36-15,6-8-41 16,-1-7 42-16,14 0 52 0,-7 4-27 15,13 3 24-15,6 32 0 16,-19-28 19-16,19 28-19 0,0 0 50 16,0 0 2-16,0 0-9 15,0 0-35-15,-13 42 30 0,26-3-36 16,-13-4-7-16,6-3 19 16,-6-4 6-16,0-28-3 0,6 32 26 15,-6-32 42-15,0 0-21 16,-25 28-53-16,-6-17 17 0,-19-4-7 15,-20-10-40-15,-11-8 26 16,-1-3 80-16,0 0-6 0,-6-8 1 16,7 5-35-1,5-4 69-15,7 3-52 0,25 0 25 16,0 1-52-16,44 17-21 16,-44-22 10-16,44 22-50 0,0 0-7 15,0 0-214-15,0 0-213 16,38-14-94-16</inkml:trace>
  <inkml:trace contextRef="#ctx0" brushRef="#br0" timeOffset="12751">24049 4008 1020 0,'44'14'180'15,"6"-7"-61"-15,7-7-46 0,12-7-58 16,0 0-8-16,-6-4 9 16,6-6-182-16,-13-5-158 0</inkml:trace>
  <inkml:trace contextRef="#ctx0" brushRef="#br0" timeOffset="14047">22930 2810 693 0,'0'0'89'0,"0"0"-11"0,0 0-12 15,0 0-22-15,0 0 1 16,0 0 17-16,0 0-31 0,0 0 18 15,0 0 50-15,44 49-62 16,-6-3 8-16,-13 4 20 0,12-1 34 16,-11 1-80-16,-1-4 34 15,-6-4-30-15,-7-3-6 0,-6-4 62 16,-6-35-44-16,-12 46-13 16,12-46-8-16,-50 43-14 15,-1-19 12-15,-5-10-8 16,-1-3-31-16,1-11 56 0,-7-7-16 15,0-4-35-15,6-3 26 16,13-10-106-16,0-12 24 0,44 36 35 16,-44-63-3-16,19 10 1 15,13 7 36-15,18 7 4 0,-6 39-19 16,31-43 21-16,-31 43-18 16,51-21 6-16,-7 18 46 0,0 6-31 15,-44-3-7-15,44 28 4 16,-44-28 17-16,0 0 14 0,37 53-57 15,-37-53 49-15,13 53-6 16,-13-53-10-16,-25 50 8 16,25-50-15-16,-57 35-1 0,7-14 4 15,-7-6-15-15,7-12 37 16,0-3-2-16,-1-7-59 0,1-4-39 16,50 11 10-16,-50-35-5 15,50 35 36-15,-44-49-6 16,44 49 7-16,-19-53 27 0,19 53-3 15,-6-39-11-15,6 39 9 16,0 0 34-16,0 0-26 0,0 0 6 16,0 0 6-16,0 0-22 15,0 0 22-15,0 0 2 16,31 46-8-16,-31-46 5 0,19 60 49 16,-13-14-19-16,-6-46 11 15,-19 53-10-15,1-11-14 0,18-42-22 16,-51 46 38-16,7-18-36 15,0-10-20-15,0-7 48 0,0-4-15 16,44-7-18-16,-56-11-4 16,5-3-7-16,51 14-8 0,-44-39 22 15,44 39-73-15,-31-60 13 16,25 18 16-16,6 42 34 0,6-39-29 16,-6 39 15-1,38-32 32-15,-38 32-16 0,50-14 14 16,-12 10-2-16,-1 15-25 15,-37-11 42-15,38 25-21 0,-38-25 7 16,44 42 4-16,-44-42-24 16,32 46 23-16,-32-46 21 0,25 46-31 15,-25-46 0-15,0 49 39 16,0-49-21-16,-19 46 12 0,19-46 14 16,-38 53 15-16,0-7 13 15,1-3 8-15,-1 3-59 0,0 0 14 16,7-1-22-16,-1 5 12 15,-5-4 11-15,-1-4 4 0,38-42 17 16,-63 57-12-16,13-22-51 16,6-7 31-16,-6-10-20 15,6-7-18-15,0-8 16 16,0-13-3-16,44 10-58 0,-57-32-143 16,13-11-123-16,13-17-44 15</inkml:trace>
  <inkml:trace contextRef="#ctx0" brushRef="#br0" timeOffset="14527">22716 3997 1107 0,'50'-7'7'0,"-6"-7"-17"0,-44 14 27 15,57-21-25-15,-13 0-117 16,-44 21-166-16</inkml:trace>
  <inkml:trace contextRef="#ctx0" brushRef="#br0" timeOffset="15047">21648 3068 365 0,'0'0'103'0,"0"0"7"16,0 0-1-16,0 0-4 15,0 0-42-15,0 0 9 0,0 0-27 16,0 0 44-16,0 0-10 16,0 0 16-16,0 0 5 0,0 0 13 15,0 0-35-15,-44 18 8 16,0-4 42-16,0 3 19 0,0 12-36 16,0 2 58-16,0 8-51 15,-13 4-4-15,7 10 17 0,-1 3-36 16,7 8 15-16,-6 3-28 15,12 0-33-15,-6 4-14 16,7-11-28-16,-7 3 0 0,6-13 16 16,-12-4-28-16,-7-7 19 15,7-4-14-15,-7-10-71 0,1-4-78 16,-1-10-143-16,7-1-189 16,0-10-92-16,6-3-54 0</inkml:trace>
  <inkml:trace contextRef="#ctx0" brushRef="#br0" timeOffset="16311">20026 2605 815 0,'0'0'202'15,"0"0"75"-15,0 0 25 16,0 0-47-16,31 35-56 16,-12 11-51-16,-6 11-52 0,6 3-26 15,-1 7-26-15,1 4-28 16,6-4-16-16,1 0 0 0,-1 0-35 16,-13-3-210-16,1-4-279 15,-19-4-83-15</inkml:trace>
  <inkml:trace contextRef="#ctx0" brushRef="#br0" timeOffset="16568">19875 3333 1548 0,'0'0'159'0,"0"0"42"0,0 0 7 16,0 0-60-16,-13 39-39 15,1 3-23-15,-7 8-34 0,-12 10-11 16,-20-4-7-16,-24 1-14 16,-7-1-11-16,-12-3-9 0,0-3-231 15,12-8-283-15,7-13-226 16</inkml:trace>
  <inkml:trace contextRef="#ctx0" brushRef="#br0" timeOffset="16820">19661 2930 2010 0,'32'-11'181'0,"-7"4"16"15,6 4-28-15,-31 3-70 16,38 0-62-16,-7 0-16 16,-31 0-9-16,0 0-12 15,0 0-192-15,0 0-238 0,0 0-290 16</inkml:trace>
  <inkml:trace contextRef="#ctx0" brushRef="#br0" timeOffset="18843">18681 2976 736 0,'0'0'183'0,"0"0"-48"15,0 0-48-15,0 0 16 16,0 0-22-16,0 0-17 0,-6 42-24 16,6 1 4-16,0-4-23 15,6 0-2-15,-6 3-6 0,0-7 24 16,0-35-37-16,-13 46-7 15,13-46 2-15,-31 39-6 16,31-39-33-16,-44 18-46 0,6-15 50 16,38-3-39-16,-38-24 33 15,38 24 14-15,-31-57 4 0,6 11-6 16,6 11 50 0,19 35-31-16,-13-39-3 0,13 39 0 15,0 0 38-15,0 0 74 16,0 0-52-16,0 0 26 15,0 0 15-15,-18 39 12 0,5-4 8 16,0 0 19-16,13-35 9 16,-31 50-8-16,-7-15-30 0,-12-3-45 15,-13-4-27-15,-6-7-8 16,-19-6-22-16,6-5 32 0,-6-6-18 16,7-8-17-16,5-6 15 15,7-1-6-15,12-3 14 16,7 3-28-16,50 11-135 15,0 0-268-15,0 0-124 0</inkml:trace>
  <inkml:trace contextRef="#ctx0" brushRef="#br0" timeOffset="19015">18153 4132 1110 0,'56'-4'132'0,"1"-10"-105"16,6 0-15-16,6-11-1 15,6-3-230-15,-5-8-215 0</inkml:trace>
  <inkml:trace contextRef="#ctx0" brushRef="#br0" timeOffset="19283">19234 2107 897 0,'0'0'158'16,"0"0"22"-16,-6-29 15 15,6 29-73-15,0 0-26 0,0 0 44 16,-57 39-9-16,-12 18-29 16,-25 13-51-16,-7 15 4 0,-25 7-30 15,-12 0-39-15,-13 3-162 16,-6 1-299-16,6-8-151 0</inkml:trace>
  <inkml:trace contextRef="#ctx0" brushRef="#br0" timeOffset="19615">16996 3177 646 0,'0'0'80'0,"44"-28"61"0,-44 28 26 15,51 0 59-15,-1 11 16 16,-12 13-94-16,-1 5 17 0,-5 10-21 16,-7 3-11-16,-13 4 52 15,-5 3-79-15,-14 1-46 0,-5-1-13 16,-26-3-20-16,0 0-17 15,-12-3-13-15,-6-8-220 0,5-3-140 16,1-11-166-16,6-14 1 16</inkml:trace>
  <inkml:trace contextRef="#ctx0" brushRef="#br0" timeOffset="19796">16877 3372 933 0,'0'0'294'16,"0"0"43"-16,0 35-49 16,-6 0-120-16,-13 1-81 0,0 6-27 15,0 1-27-15,-12-1-1 16,-7-3-18-16,38-39-225 0,-57 49-298 16,13-10-155-1</inkml:trace>
  <inkml:trace contextRef="#ctx0" brushRef="#br0" timeOffset="20426">16500 3541 1105 0,'-44'-38'102'0,"44"38"28"15,-25-50-67-15,12 4-27 16,7 7-46-16,6-3 14 0,6-8-115 16,7-3 17-16,5 0 9 15,1 4 38-15,6 3 32 16,-25 46 2-16,38-46-10 0,-38 46 27 16,44-25-18-16,-44 25 32 15,44 4-30-15,-44-4 37 0,44 24-4 16,-44-24-38-16,0 0 44 15,38 54-19-15,-38-54 31 16,0 53-28-16,0-53 8 0,-44 56-10 16,-13-14 9-16,1-3 4 15,-7-7-22-15,-13-7-8 0,7-4-3 16,0-3 30-16,6-8-33 16,7-10 43-16,5-7-35 15,51 7-3-15,-50-28-29 0,50 28 34 16,-31-42-14-16,31 42-6 15,-13-46 28-15,13 46-14 16,0 0 31-16,0 0-35 0,0 0 33 16,0 0-13-16,0 0-23 15,0 0 47-15,0 0-30 0,0 0 69 16,0 0 55-16,0 0 16 16,6 46 57-16,-18-4-12 0,-13-3-4 15,-13 0-4-15,-12-4-9 16,-13 4-26-16,-6 0 9 15,-19-4-68-15,-13-7-28 0,-12-6-23 16,-6-5-13-16,-7-6-8 16,6-4-3-16,1-11-4 15,0-6-9-15,5-11-13 0,1-15-55 16,0-3-75-16,6-6-78 16,7-5-123-16,5-3-255 0,14 0-54 15</inkml:trace>
  <inkml:trace contextRef="#ctx0" brushRef="#br0" timeOffset="20640">15846 2411 1982 0,'50'-18'212'0,"-6"4"-23"16,-6 0-29-16,-38 14-77 0,38-15-46 16,-38 15-69-16,0 0-353 15,0 0-344-15</inkml:trace>
  <inkml:trace contextRef="#ctx0" brushRef="#br0" timeOffset="20827">14532 2955 1837 0,'57'-14'94'16,"31"-15"-27"-16,19 1-26 15,18 0-34-15,1 3-17 16,-6 0-401-16,-26 4-326 15</inkml:trace>
  <inkml:trace contextRef="#ctx0" brushRef="#br0" timeOffset="21874">13413 3071 718 0,'44'-7'84'0,"-12"4"-32"0,-32 3 33 15,50 3-16-15,-12 8-27 16,-7 0-42-16,-31-11-3 0,38 24 3 15,-38-24 24-15,0 0 21 16,31 39 20-16,-31-39-32 16,7 43-13-16,-7-43-27 0,-32 38-8 15,-5-13 25-15,-7-7-21 16,0-11 11-16,0-4-75 16,6-10-4-16,38 7 22 15,-38-31-22-15,13-5 6 0,19-6 31 16,6 6 31-16,0 1-1 15,0 35 12-15,6-32-3 16,-6 32 17-16,0 0 38 0,0 0 17 16,0 0 11-16,0 0-12 15,0 0 27-15,-19 46-5 0,-6-10-27 16,25-36-6-16,-50 49-52 16,-1-10 8-16,-5-14-6 15,-7-8 5-15,0-3-20 0,7-10 40 16,-1-8-52-16,0-6-52 15,13-11-16-15,1-8-29 16,17-9 0-16,1-1 35 0,13 0 50 16,5 3 17-16,7 36 7 15,0-31 8-15,0 31 3 16,0 0-13-16,0 0 64 16,0 0 13-16,0 0-2 0,13 39 1 15,-7-1 3-15,1-2 21 16,-7-36-21-16,-13 49-18 0,0-10 5 15,-5-4-60-15,18-35 38 16,-63 46-34-16,0-14-10 16,0-7 0-16,-6-7-3 0,6-11 24 15,6-7 3-15,1-7-14 16,12-15-66-16,6-2 9 16,38 24 37-16,-25-50-45 15,19 8 25-15,12 10 30 0,-6 32 6 16,38-28 12-16,-7 10-6 15,1 14-11-15,-32 4 16 16,50 15-7-16,-12-1 3 0,-38-14 4 16,31 35 14-16,-31-35 70 15,19 53 14-15,-7-11 17 0,-18 4 21 16,-6 4 1-16,-7 3-19 16,-13 0-29-16,-5 3-31 15,-20 1-30-15,0-8-20 0,-18-3 9 16,0-7-17-16,-1-7-20 15,7-7 16-15,6-11-110 16,7-10-52-16,5-12-97 16,14-13-154-16,11-11-19 0</inkml:trace>
  <inkml:trace contextRef="#ctx0" brushRef="#br0" timeOffset="22055">12615 3937 1571 0,'63'0'174'16,"6"-3"-63"-16,-6-11-57 16,0-4-50-16,-13-3-127 0,0-8-360 15</inkml:trace>
  <inkml:trace contextRef="#ctx0" brushRef="#br0" timeOffset="22410">11635 2866 842 0,'0'0'107'16,"0"0"20"-16,0 0 35 15,25 57-46-15,-6-4-44 0,12 0-9 16,-6 4-35-16,0-4-28 16,1-4 3-16,-20-3 35 0,-6 0 19 15,-13-4-29 1,-12-3 0-16,-13-4 8 0,-6-6-29 15,0-19 48-15,7-10-5 16,-1-10 14-16,7-15-16 0,12-14-39 16,6-14-9-16,19-14 4 15,20 0-4-15,5-4-22 16,7 11-44-16,12 4-352 0,7 13-274 16</inkml:trace>
  <inkml:trace contextRef="#ctx0" brushRef="#br0" timeOffset="23159">10503 1937 356 0,'0'0'95'0,"0"0"39"0,0 0 21 15,0 0-6-15,0 0 33 16,13 46-49-16,-1-4 92 0,7-3-81 15,13 11-9-15,-1 6 43 16,7 11-74-16,6 15 41 0,6 10-27 16,7 6-63-1,-1 5 41-15,1 3-12 0,6 4-37 16,-13 3-3-16,-6 3 35 16,-19 4-8-16,-19 4-22 0,-18 3-12 15,-26-7 2-15,-25 1-8 16,-12-5-13-16,-13-10 8 0,-13-7-26 15,1-7 12-15,5-14-3 16,1-8-7-16,12-9 5 0,13-19-3 16,13-3-16-16,5-14 21 15,51-25-38-15,-50 14-190 16,50-14-285-16,0 0-325 16</inkml:trace>
  <inkml:trace contextRef="#ctx0" brushRef="#br0" timeOffset="23634">10057 2979 829 0,'0'0'105'16,"0"0"51"-16,0 0 6 0,38 4 17 16,-38-4-52-16,0 0-51 15,31 39 6-15,-12 0-15 16,-19-39 9-16,13 49-19 0,-13-13-12 15,0-36 0-15,-13 35-18 16,13-35-31-16,0 0-1 16,0 0-1-16,-44 28 9 0,44-28 15 15,-44-3-11-15,44 3-2 16,-50-32-21-16,12 7 13 16,38 25-17-16,-44-28 22 0,6 14 2 15,-6 17 20-15,0 18 78 16,-6 11 29-16,0 18-24 0,6-1-50 15,6 8-24-15,13-4-23 16,6-4-3-16,6-10-14 0,20 0-2 16,-7-39-30-16,0 0-307 15,37 25-305-15</inkml:trace>
  <inkml:trace contextRef="#ctx0" brushRef="#br0" timeOffset="23816">10101 3598 2039 0,'0'0'257'16,"13"32"-20"-16,-13-32-111 0,0 0-72 16,0 0-31-16,0 0-170 15,0 0-414-15,0 0-360 16</inkml:trace>
  <inkml:trace contextRef="#ctx0" brushRef="#br0" timeOffset="24047">9246 2343 1560 0,'-6'60'140'0,"0"1"59"16,6 2 14-16,0 4-31 0,0 8-92 15,6 6-37-15,0 0-28 16,7 4-25-16,-1-7-224 16,1-4-325-16,-1-11-183 0</inkml:trace>
  <inkml:trace contextRef="#ctx0" brushRef="#br0" timeOffset="24800">8599 3432 1564 0,'-25'-36'29'0,"18"-6"7"15,7-4-41-15,7-7-6 0,11-3 14 16,1 3-34-16,13 0-64 16,-1 10 33-16,7 11 49 0,-7 11 13 15,7 18 0-15,0 6 12 16,-1 15-27-16,-5 3 4 0,-32-21 16 16,44 42-2-1,-13-6-6-15,-31-36-7 0,32 42 38 16,-32-42-3-16,6 36 11 15,-6-36 2-15,-25 35-16 0,-25-10-42 16,-13-4 43-16,-13 0-19 16,-5-7-8-16,-7 0-6 0,0-7 30 15,6-7-34-15,6-10 14 16,7-8 0-16,13-7-12 16,12-3-4-16,44 28 31 0,-38-28-43 15,38 28 3-15,0 0 31 16,0 0 17-16,0 0-23 0,0 0-15 15,0 0 28-15,0 0 1 16,0 0-44-16,0 0 48 16,0 0 0-16,0 0-31 15,0 0 40-15,6 35 0 0,-6-35-48 16,0 0-40-16,0 0-45 16,-50 32-38-16,12-21 16 0,38-11 18 15,-50-15 32-15,50 15 19 16,-38-31 34-16,38 31 25 15,0 0-23-15,-25-39 15 0,25 39 8 16,0 0 2-16,0 0 20 16,0 0-6-16,0 0 25 0,0 0 27 15,0 0 44-15,0 0 5 16,-31 42-10-16,-7-7-73 16,0-3-18-16,1-7 60 15,-14-4 28-15,7-7 41 0,0-7 9 16,0-7-3-16,44 0-64 15,-50-21-38-15,50 21-3 0,-44-60-1 16,19 0-58-16,6-7 19 16,0-4-6-16,7 1-23 15,5 2 15-15,1 5 14 0,6 10-28 16,0 7-134-16,0 46-166 16,6-46-145-16,-6 46-87 15</inkml:trace>
  <inkml:trace contextRef="#ctx0" brushRef="#br0" timeOffset="24976">8410 2354 1383 0,'0'0'33'0,"0"0"-18"15,0 0 6-15,19-35-190 16,-19 35-258-16</inkml:trace>
  <inkml:trace contextRef="#ctx0" brushRef="#br0" timeOffset="25164">8008 2732 1399 0,'0'0'223'16,"0"0"-22"-16,56 4-99 15,14-15-68-15,-1-3 7 16,6 3-144-16,1-3-297 0,-7 11-192 16</inkml:trace>
  <inkml:trace contextRef="#ctx0" brushRef="#br0" timeOffset="25348">7725 3785 1339 0,'44'-7'157'0,"6"-7"-74"16,7-4-71-16,-7 1-4 15,-6-1-156-15,-12 4-287 16</inkml:trace>
  <inkml:trace contextRef="#ctx0" brushRef="#br0" timeOffset="25603">7109 3273 1628 0,'31'0'329'0,"-31"0"22"0,7 35-35 16,-7 8-92-16,-19 6-82 15,0 4-55-15,-12 7-51 0,-7 4-13 16,-12 3-51-16,-7-7-135 15,-12 4-185-15,-13-11-267 16,-6-7-133-16</inkml:trace>
  <inkml:trace contextRef="#ctx0" brushRef="#br0" timeOffset="26215">6172 2181 711 0,'0'0'191'0,"0"42"32"15,-18 4 95-15,-20 14-66 16,-12 18-62-16,-1 10 1 0,-5 22-60 16,-1 10-36-16,7 14-35 15,6 11-33-15,19 14-12 16,12-3 4-16,13-1-3 16,13-6-10-16,12-12-6 0,19-9-12 15,6-15 23-15,7-18-2 16,12-14-21-16,0-13-264 0,-6-19-295 15,0-17-180-15</inkml:trace>
  <inkml:trace contextRef="#ctx0" brushRef="#br0" timeOffset="26871">5016 2283 1435 0,'0'0'265'16,"0"0"75"-1,19 32-68-15,-7 18-82 0,1 17-72 16,0 14-58-16,12 0-37 15,12 4 2-15,7-4-28 0,0 4-22 16,-6-7-321-16,0-11-306 16,-13-7-148-16</inkml:trace>
  <inkml:trace contextRef="#ctx0" brushRef="#br0" timeOffset="27470">4752 2930 939 0,'0'0'4'16,"38"4"92"-16,-38-4 53 15,0 0 32-15,31 42-96 0,-12-3-27 16,-6-4-1-16,-13 1-21 15,-7-5-23-15,-12-2-6 0,19-29 15 16,-25 31-41-16,-6-6 35 16,31-25-31-16,-44 11 20 0,12-11-15 15,1-18 5-15,31 18-45 16,-38-42-37-16,1 3 70 16,5 3 8-16,32 36-12 15,-44-35 10-15,0 17-19 0,6 18 30 16,1 11 19-16,-7 7-25 15,6 6-1-15,0 5 36 16,1-1 9-16,37-28 16 0,-32 35-28 16,32-35 3-16,-12 39-42 15,12-39 31-15,0 0-23 0,56 28-19 16,1-13 42-16,12-5-5 16,0 4-38-16,0 0 43 0,-12 4-18 15,-7 0 9 1,-19 7-6-16,-12 3 5 0,-19 4-1 15,-19 3-2-15,-18-3-1 16,-20 0 16-16,-12-1-11 0,0-9 5 16,-7-12-14-16,7-6-35 15,6-18 48-15,1-11 47 0,11-14-5 16,1-10-17-16,6-19-6 16,6-6-25-16,7-7-13 15,-1-7-2-15,1-4 17 0,6 3-9 16,6 4 11-16,6-3-21 15,7 14-224-15,0 3-205 0</inkml:trace>
  <inkml:trace contextRef="#ctx0" brushRef="#br0" timeOffset="27680">4475 2145 1475 0,'32'-24'191'16,"-32"24"-39"-16,25-29-58 0,-25 29-66 16,38-24-20-16,-38 24-183 15,37-11-327-15</inkml:trace>
  <inkml:trace contextRef="#ctx0" brushRef="#br0" timeOffset="27924">4425 2488 205 0,'0'0'-16'0,"0"0"-67"0</inkml:trace>
  <inkml:trace contextRef="#ctx0" brushRef="#br0" timeOffset="29203">4180 2608 504 0,'0'0'48'16,"0"0"38"-16,0 0-51 16,0 0-14-16,0 0-14 0,0 0-3 15,0 0 2-15,0 0-3 16,0 0-3-16,0 0 19 0,0 0 32 15,0 0-7 1,0 0-27-16,0 0 0 0,0 0 3 16,0 0 10-16,0 0-21 15,0 0 3-15,0 0 48 0,0 0-5 16,0 0-38-16,-13 39-6 16,13-39 1-16,0 0 10 0,19 36-17 15,-19-36-1-15,0 0-4 16,0 0-4-16,0 0 11 15,0 0-7-15,0 0 7 0,38 14-4 16,-38-14-7-16,0 0 14 16,0 0-10-16,0 0-9 15,25-46 20-15,-25 46 9 0,0-43-15 16,0 43-18-16,0 0-10 16,-19-42 20-16,19 42 13 0,0 0-6 15,0 0-11-15,-37 18-19 16,37-18-199-16,-32 39-128 15</inkml:trace>
  <inkml:trace contextRef="#ctx0" brushRef="#br0" timeOffset="29606">3489 3124 697 0,'0'0'73'16,"0"0"60"-16,0 0 39 15,0 0-14-15,0 0-22 0,0 0 29 16,0 0 12-16,18 50-66 15,-18-11 37-15,-12 0-66 16,-13-4-8-16,25-35-32 16,-63 49 32-16,-6-6-30 0,-7-11 21 15,-5-1 1-15,5-9-24 16,-12-8 18-16,6-4 20 0,7-10 3 16,6-10-40-16,0-8-25 15,6-10-1-15,13 0 3 0,6 3-4 16,6 0-9-16,38 25-16 15,-25-28-58-15,25 28-237 0,0 0-325 16,0 0-124-16</inkml:trace>
  <inkml:trace contextRef="#ctx0" brushRef="#br0" timeOffset="29772">2791 3973 2030 0,'0'0'207'0,"0"0"-6"16,0 0-79-16,0 0-58 0,0 0-40 15,0 0-258-15,0 0-470 16</inkml:trace>
  <inkml:trace contextRef="#ctx0" brushRef="#br0" timeOffset="30542">1458 2372 1107 0,'0'0'64'0,"19"-36"40"0,-19 36 77 15,0 0 105 1,50 7-96-16,-18 32-22 0,-7 18-54 0,-6 10-59 16,6 11-20-1,-12-1-13-15,-7 5-14 0,0-8 6 16,-12-3-25-16,0-4 19 16,-13-4 9-16,0-10-36 0,-6-10 16 15,25-43-17-15,-38 42-49 16,38-42-41-16,-50 21 4 0,12-17-51 15,38-4 31-15,-44-32 19 16,6-10-29-16,7-4 55 16,12-4 28-16,0 8 68 0,19 42-18 15,0 0 15-15,0 0 63 16,0 0 35-16,0 0-9 0,0 0-3 16,-12 39-19-16,-1 3-43 15,0 4 7-15,1-3-13 16,-7-1-20-16,0-7-1 15,19-35 7-15,-44 46-24 0,44-46 1 16,-50 39 7-16,12-18-88 16,38-21-38-16,-44-7-47 0,44 7-12 15,-38-39 10-15,20-10-6 16,5-8 67-16,0 4 63 0,1 11 53 16,12 42-2-16,-6-35 10 15,6 35 51-15,0 0 51 0,0 0 67 16,0 0-20-1,0 49-43-15,0-3-12 0,-7-7-22 16,1-4-30-16,6-35-42 16,-19 43 5-16,19-43 14 0,-25 35-27 15,25-35 1-15,0 0-28 16,-44 21-3-16,44-21-58 0,-31-25-9 16,5-6-3-16,8-12 18 15,-1-13 3-15,6-11 4 0,1 3 35 16,-1 11 12-16,7 14 32 15,6 39 5-15,0 0 160 0,0 0 26 16,-38 39-34 0,13 17-13-16,-7 12-42 0,1 2-19 15,-13 1-61-15,6 3 4 16,-6-3-15-16,-6-11-154 0,0-4-226 16,6-17-151-16</inkml:trace>
  <inkml:trace contextRef="#ctx0" brushRef="#br0" timeOffset="30719">893 2213 1672 0,'0'0'30'0,"0"0"-18"16,31-18-28-16,-31 18-14 15,0 0-311-15,0 0-173 0</inkml:trace>
  <inkml:trace contextRef="#ctx0" brushRef="#br0" timeOffset="30895">924 3969 1543 0,'44'39'129'0,"6"-25"-50"16,13-18-54-16,6-10-12 0,19-14-32 15,13-7-134-15,6-11-289 16</inkml:trace>
  <inkml:trace contextRef="#ctx0" brushRef="#br0" timeOffset="31127">3407 983 1524 0,'-44'7'100'16,"-25"28"60"-16,-26 36 40 0,-37 31-65 15,-37 26-41-15,-32 9-45 16,-26 15-33-16,1-3-154 0,-7-8-205 16,13-7-157-16,19-3-49 15</inkml:trace>
  <inkml:trace contextRef="#ctx0" brushRef="#br0" timeOffset="31387">13 3001 1694 0,'0'0'299'0,"0"0"-41"15,0 0-90-15,-13 35-75 16,13-35-49-16,0 0-29 16,0 0-6-16,0 0-223 0,0 0-338 15,0 0-225-15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2:08.9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7863 987 1149 0,'0'0'315'16,"-12"31"-19"-16,-1-2-109 0,13-1-62 15,-6 4-44-15,0 0-40 16,6 3-34-16,6 4 1 15,0 0-14-15,19 0 6 0,0-4-139 16,-25-35-216-16,32 46-154 16,-13-18-64-16</inkml:trace>
  <inkml:trace contextRef="#ctx0" brushRef="#br0" timeOffset="476">7951 679 832 0,'-19'-32'23'16,"-6"1"47"-16,25 31 45 0,-37-39-18 16,-7 14 12-16,0 14-49 15,-7 8-8-15,-5 13-2 0,5 19 12 16,-11 13 36-16,-1 15-21 15,0 10-38-15,0 7 12 16,6 7-2-16,7 4 2 0,12 0 13 16,13 3-16-16,19-3-34 15,12-4-10-15,26-3 17 0,5-4-10 16,20-3-31-16,18-7 15 16,7-8-1-16,12-10 13 0,1-11-7 15,-1-10 8-15,13-14-8 16,-7-8-12-16,-5-6 0 0,-1-8-17 15,-12-14 29-15,-1-6 0 16,-24-15 9-16,0-11-28 0,-20-14 15 16,-12-6-4-1,-25-8 18-15,-12-7 0 0,-13-7-31 16,-13-7 17-16,-6-3 4 0,-6 2-16 16,-7 9 12-16,1 16 7 15,-14 8-3-15,20 14-5 16,-13 14 0-16,7 18-80 0,5 7-111 15,-5 10-111-15,6 7-104 16</inkml:trace>
  <inkml:trace contextRef="#ctx0" brushRef="#br0" timeOffset="785">6034 757 1518 0,'25'39'176'0,"-6"7"-23"15,0 3-33-15,-13 8-43 16,19 3-47-16,-6-4-1 16,0 8-32-16,0-4-6 0,12-3-64 15,-5-11-233-15,-14-8-176 16,1-6-82-16</inkml:trace>
  <inkml:trace contextRef="#ctx0" brushRef="#br0" timeOffset="1032">6518 117 936 0,'0'0'0'0,"-31"-35"18"0,31 35 29 15,-51-39-14-15,7 14-2 16,0 11-9-16,-6 11 5 0,-6 13-33 16,-14 11 27-16,1 15-21 15,6 13-8-15,1 11-219 16,-1 11-118-16</inkml:trace>
  <inkml:trace contextRef="#ctx0" brushRef="#br0" timeOffset="1380">5732 1103 1290 0,'0'0'222'0,"0"0"-28"16,0 0-62-16,0 0-43 15,0 0-64-15,0 0 11 16,0 0-29-16,13 32 7 0,-13-32-6 16,0 0-17-16,0 0 26 15,0 0-17-15,-50 46 78 16,6-14 57-16,44-32-26 0,-63 42 11 16,6-3-17-16,1 4-28 15,18-1-7-15,-6 4-14 0,0 7-44 16,-6 0 21-16,6 0-23 15,-13-4-19-15,7 1 4 0,6-8-199 16,44-42-214-16,-76 36-220 16,26-15-52-16</inkml:trace>
  <inkml:trace contextRef="#ctx0" brushRef="#br0" timeOffset="1580">5374 633 1646 0,'32'-17'109'0,"-32"17"-3"16,37 3-62-16,-37-3 3 0,32 14-31 15,-32-14-16-15,0 0-466 16,44 21-213-16</inkml:trace>
  <inkml:trace contextRef="#ctx0" brushRef="#br0" timeOffset="1792">4846 552 1370 0,'-6'81'69'16,"18"4"83"-16,1 0-76 15,0 0-32-15,5 0-11 0,1-1-36 16,-6-2-153-16,-7-5-273 16</inkml:trace>
  <inkml:trace contextRef="#ctx0" brushRef="#br0" timeOffset="2236">4482 980 805 0,'0'0'87'0,"0"0"47"16,0 0-2-16,0 0-53 16,0 0 0-16,-51 24-40 0,1 8 9 15,-7 14-64-15,7 4 74 16,6 6-3-16,0-3-21 0,19-3-7 16,25-50 18-16,-19 67-30 15,13-18-8-15,6-49-1 16,0 0-10-16,38 53-11 15,-38-53 26-15,0 0-11 0,0 0 10 16,0 0 15-16,0 0-42 16,0 0 38-16,0 0-26 0,0 0 30 15,0 0-15-15,-51-49 43 16,7-1 15-16,7-3 15 0,-1 0 32 16,6-7-38-16,7-3-48 15,6 2-22-15,13 1 21 0,-6 0-8 16,12 4-38-16,-7 6-8 15,7 8-50-15,0 42-209 16,0-50-219-16</inkml:trace>
  <inkml:trace contextRef="#ctx0" brushRef="#br0" timeOffset="2425">4306 358 1773 0,'0'0'203'15,"0"0"-82"-15,0 0-32 0,0 0-62 16,0 0-27-16,0 0-245 16,0 0-340-16</inkml:trace>
  <inkml:trace contextRef="#ctx0" brushRef="#br0" timeOffset="2903">3564 828 1525 0,'0'0'127'0,"-6"46"-18"16,6-4 42-16,6 4-67 15,0 0 1-15,-6-46-35 16,-12 56-34-16,12-56 23 0,-32 60-25 16,32-60-2-16,-69 46-19 15,6-21 3-15,13-14 18 0,6-11-37 16,44 0 42-16,-50-18-19 16,50 18-12-16,-38-42 21 15,38 42-28-15,-25-39 32 0,25 39-31 16,0 0-3-16,0 0 50 15,0 0-36-15,50 42 18 0,-6 11-20 16,-6 14 4-16,-1 4 30 16,-18 3-21-16,-12 4-4 15,-7 0 37-15,-26-8-20 0,-11-10-2 16,-14-10-2-16,-11-18-26 16,-14-15 21-16,-12-13-6 15,6-22 1-15,-6-10 15 0,0-18-26 16,0-10 26-16,7-19 9 15,12-9-27-15,12-12 6 0,13-6 12 16,19-1-18-16,19 8 20 16,18 17-20-16,20 18-13 0,18 21-48 15,13 21-295-15,18 18-242 16</inkml:trace>
  <inkml:trace contextRef="#ctx0" brushRef="#br0" timeOffset="3073">3382 2163 2070 0,'0'0'109'16,"0"0"23"-16,62 18-52 0,1-21-47 16,0-12-8-16,0-6-30 15,0-11-197-15,0-6-425 16</inkml:trace>
  <inkml:trace contextRef="#ctx0" brushRef="#br0" timeOffset="3288">2967 474 1668 0,'0'0'97'0,"44"-35"-46"16,0 24-23-16,-44 11-15 0,50 25-8 15,-50-25 16-15,44 57-237 16,-31-1-192-16,-26 1-170 16</inkml:trace>
  <inkml:trace contextRef="#ctx0" brushRef="#br0" timeOffset="3525">1798 775 1426 0,'0'0'60'16,"0"0"49"-16,31 53-8 0,1 0-24 15,-7 0-15-15,-6 0-20 16,-7 3-25-16,-6-3-23 0,-12 0 9 16,-13 0-47-16,19-53-135 15,-44 64-179-15,44-64-90 16</inkml:trace>
  <inkml:trace contextRef="#ctx0" brushRef="#br0" timeOffset="4331">1477 884 807 0,'50'4'76'0,"-50"-4"12"15,51 24 35-15,-51-24-22 0,0 0-66 16,50 64 16-16,-50-64-12 15,19 60-1-15,-19-60-22 0,-19 57 9 16,19-57-45 0,0 0-2-16,-63 53 30 0,63-53-15 15,-56 24 1-15,56-24-6 16,0 0 12-16,0 0 14 0,-44-56-136 16,31-8-17-16,0 1 32 15,13 3 56-15,0 10 32 0,0 50 13 16,0 0-16-16,0 0 25 15,0 0 38-15,-56 0 32 16,6 25-25-16,50-25 9 0,-51 60-13 16,14-4-24-16,18-6 2 15,19-50-18-15,-7 60-29 0,7-60 25 16,26 49 0-16,-26-49-4 16,0 0 16-16,50 43 0 15,-50-43-25-15,0 0 19 0,0 0 14 16,0 0 0-16,0 0-9 15,0 0-62-15,0 0 57 16,-63 32 6-16,6-22 6 0,7-13-1 16,50 3-17-16,-63-25-16 15,63 25 28-15,-56-53-27 0,18 0 3 16,13 4 12-16,6 3-14 16,19 46 6-16,-19-46 26 0,19 46-31 15,0 0 25 1,0 0 0-16,0 0 0 0,0 0 28 15,0 0-1-15,-19 60-8 16,13-7-24-16,6-53 9 0,-6 56 30 16,6-56-7-16,-19 60-13 15,19-60 21-15,0 0-40 0,-57 50 12 16,57-50-48-16,-75 25 52 16,25-22-23-16,50-3 5 15,-63-21 5-15,12-14-21 0,14-4 15 16,-1-11-14-16,13-3-21 15,6 0 24-15,6 7 16 16,13 46-22-16,-18-46 37 0,18 46-32 16,0 0 12-16,0 0 13 15,0 0-47-15,0 0 37 0,0 0-7 16,-32 53 16-16,7-3-24 16,-6-1 8-16,31-49 28 15,-63 64-57-15,0-11-110 0,0-14-161 16,-12-4-76-16</inkml:trace>
  <inkml:trace contextRef="#ctx0" brushRef="#br0" timeOffset="4537">0 1852 2008 0,'69'22'285'16,"13"-15"-48"-16,6-11-75 16,12-3-78-16,1 0-46 0,12 0-32 15,-6 3-123-15,6 1-429 16,0-4-405-16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1.7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183 0 583 0,'0'0'122'0,"0"0"10"16,0 0-27-16,0 0-22 16,0 0-33-16,0 0-38 0,0 0-12 15,0 0-4-15,0 0 31 16,0 0-34-16,12 53 2 0,-12-11 24 16,-6-6-22-16,-13-1 16 15,19-35 8-15,0 0-27 0,-31 46 35 16,31-46-42-1,0 0 16-15,0 0 146 0,0 0-61 16,-38 25-62-16,38-25-35 16,0 0 35-16,0 0-17 0,-38-32-5 15,38 32-31-15,-31-46 34 16,31 46-25-16,-32-39 31 0,32 39-13 16,0 0-15-16,0 0 25 15,0 0 9-15,0 0-9 16,0 0-47-16,0 0 65 0,0 0-28 15,0 0 142-15,38 18-45 16,-38-18 48-16,50 35-6 16,-18 4 1-16,-1 3-32 0,1-3 8 15,-7 4-50-15,0 3-49 16,0 0-4-16,-6-4 7 16,6-3-12-16,-25-39-8 0,25 42 0 15,-25-42 5-15,0 0 4 16,0 0-9-16,0 0-202 0,0 0-274 15,0 0-214-15</inkml:trace>
  <inkml:trace contextRef="#ctx0" brushRef="#br0" timeOffset="446">478 283 587 0,'0'0'21'15,"0"0"57"-15,0 0-4 16,0 0-19-16,0 0 5 0,0 0-31 16,0 0-34-16,19 42 17 15,-19-42 10-15,0 0 29 16,0 0-31-16,0 0 11 15,44 25-13-15,-44-25 34 0,0 0-27 16,0 0 4-16,0 0-7 16,0 0-2-16,0 0-26 0,19-50 0 15,-19 50-4-15,0-42 13 16,0 42-8-16,0 0 29 16,0 0-39-16,0 0 15 0,0 0-9 15,-51-21 9-15,51 21-4 16,0 0 12-16,0 0-8 0,0 0-17 15,0 0 27 1,-44 49-19-16,44-49 25 0,0 46-25 16,0-46 1-16,0 0 30 15,0 0-19-15,0 0-11 0,32 43-5 16,-32-43-100-16,0 0-152 16</inkml:trace>
  <inkml:trace contextRef="#ctx0" brushRef="#br0" timeOffset="1016">641 223 273 0,'0'0'98'16,"0"0"-22"-16,0 0 9 15,0 0-29-15,44 17-27 0,-44-17 74 16,0 0-60-16,0 0-11 16,0 0 19-16,44 29 1 0,-44-29 13 15,0 0-19-15,0 0 27 16,0 0-18-16,38-4-5 16,-38 4 5-16,0 0-2 15,0 0 20-15,0 0-36 0,19-49-32 16,-19 49-25-16,0 0-6 0,-6-43 43 15,6 43-36 1,0 0 48-16,0 0-40 0,0 0 31 16,0 0-28-16,0 0-6 15,0 0-7-15,-44-7 41 0,44 7-40 16,0 0 20-16,0 0-3 16,0 0-14-16,0 0 45 0,0 0-22 15,-19 46 6-15,19-46-5 16,0 0 9-16,0 0-38 15,0 0 30-15,0 0 16 0,0 0-13 16,0 0-1-16,0 0 4 16,0 0-46-16,0 0 48 15,0 0-3-15,0 0-21 0,0 0 24 16,0 0-16-16,0 0-4 16,0 0 33-16,0 0-62 15,19-46 27-15,-19 46 15 0,0 0-21 16,0 0-13-16,0 0 35 15,0 0-23-15,0 0-85 0,0 0-152 16,-44 46-133-16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2:14.4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1071 461 912 0,'0'0'239'0,"0"0"4"16,0 0-45-16,0 0-47 16,0 0 11-16,0 0 29 0,0 0-86 15,0 0-37-15,0 0-29 16,-13 35 13-16,-12-7-12 0,-13-3-23 16,-6-7-12-16,0-1-15 15,-6-2 10-15,0-1 9 0,0-7-3 16,-1-7-26-16,51 0-49 15,-31-14 21-15,31 14 33 0,0 0-3 16,-13-43 2-16,7 8 11 16,6 35-9-16,6-28 24 0,-6 28 2 15,0 0-16-15,0 0 11 16,0 0 46-16,0 0 21 16,19 35-34-16,-6 7-15 0,-13 1-13 15,12 3-12-15,-12 3 6 16,13 4 6-16,-7-7-5 0,-6 0-18 15,0-46-85-15,6 53-181 16,-6-7-188-16,0-46-107 0</inkml:trace>
  <inkml:trace contextRef="#ctx0" brushRef="#br0" timeOffset="441">1052 72 445 0,'-50'-18'-11'0,"-13"1"-20"0,6 3 51 16,-12-1 4-16,-6 8 25 16,-1 7 32-16,-5 14 17 0,-1 11 5 15,-6 11-5-15,12 17-9 16,1 7 37-16,12 14-17 0,7 11-41 15,12 3 16-15,6 11-23 16,6 11-19-16,14 10 17 16,5 3-59-16,26 5 59 0,12-8 9 15,19-4-11-15,25-13-13 16,13-11-10-16,12-18-19 0,19-10 9 16,6-22-40-16,7-10 16 15,0-22 0-15,6-10-14 0,-6-17 35 16,-7-19-37-16,-6-13 11 15,-12-15-5-15,-20-24-2 0,-18-22-19 16,-25-13-16-16,-7-19 10 16,-31-6 16-16,-19-1 15 0,-18 1-12 15,-20 17 1-15,-12 25 32 16,-13 14-83-16,1 25-80 0,-14 21-79 16,7 22-89-16,-12 13-102 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2:24.6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1173 532 1192 0,'0'0'153'16,"0"0"27"-16,0 32 18 0,0 7-55 15,-13 3-61-15,13 4-39 16,-12-4-20-16,-1-6-17 0,-12 2 10 15,-19-6-2-15,6-7-5 16,-6-7-35-16,0-8 7 16,7-13-22-16,-1-8-44 0,38 11-17 15,-32-39 20-15,7-7 52 16,13-3 8-16,12-4 2 16,-7 7 3-16,7 7 10 0,7 4 28 15,-7 35-15-15,0 0-6 16,0 0 36-16,0 0 33 15,-44 14-37-15,6 7-15 0,-6 7-17 16,13-3 11-16,-20 3-11 16,-5-3 0-16,5-7-18 0,1-8 41 15,-13-3-36-15,26-10-17 16,37 3-21-16,-44-28 28 0,44 28 45 16,-38-43-40-16,38 43 4 15,-19-49 14-15,19 49 43 16,-25-43-43-16,25 43 66 15,0 0 77-15,0 0 4 0,0 60-56 16,12 11-27-16,7 10-33 16,0 8-19-16,13 6-18 0,5 1-1 15,-5-5-120-15,18-13-232 16,-6-11-203-16</inkml:trace>
  <inkml:trace contextRef="#ctx0" brushRef="#br0" timeOffset="440">1060 44 841 0,'-63'-28'-6'0,"-6"17"54"16,-13 11 98-16,0 14-12 15,-12 18-43-15,0 21 37 0,-1 18-55 16,1 14-10-16,6 24 56 16,-6 11-49-16,25 11-46 0,12 11-5 15,13 2-7-15,13 1-4 16,31 0 19-16,19-7-15 0,31-14-25 16,13-22 7-1,31-10-6-15,7-21 3 0,18-15 9 16,19-17-9-16,1-11 20 15,-1-17-39-15,-6-18 46 0,12-11-18 16,-18-17 10-16,-13-22-20 16,-6-27 4-16,-19-19-12 0,-25-31 18 15,-13-22-23-15,-31-20 23 16,-32-12-6-16,-18 1 26 0,-32 10-29 16,-37 18 15-16,-26 29-15 15,-19 24 12-15,-5 31-18 0,11 33-197 16,-5 17-70-16,-1 29-40 15,7 17-53-15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2:42.0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1141 541 863 0,'0'0'182'0,"0"0"-15"16,0 0-34-16,0 0-91 15,0 0-16-15,-32 10-15 16,-5 5 2-16,-1 9 3 0,-6 1-32 16,6 3 7-16,-6 4 18 15,25 0-21-15,7-4 21 0,-1 4 6 16,19-4-11-16,7-3-12 15,12-4 4-15,7-3 15 0,5-4-11 16,7-3-6-16,-6-1 14 16,-7-6-22-16,1-1 41 0,-13 1-4 15,-19-4 41-15,0 0-53 16,0 0 16-16,0 0-27 0,-44-25-14 16,-7 7 3-16,-5 8 15 15,-13-1-4-15,18 4-15 16,-11 0 27-16,-1-4 0 0,19 4-22 15,0-3 33-15,6 3-23 16,38 7 3-16,-38-14 2 0,38 14-5 16,0 0 8-16,0 0-15 15,0 0 31-15,0 0 47 0,0 0 2 16,-19 17 4-16,13 11 7 16,6 4-4-16,6 7-20 0,1 4-39 15,5-1-14-15,1 0 0 0,12 1 3 16,-6-1-7-16,0-3-15 15,0 0-20-15,-1-11-220 16,-18-28-139-16,38 32-70 0</inkml:trace>
  <inkml:trace contextRef="#ctx0" brushRef="#br0" timeOffset="540">789 0 603 0,'-51'-3'59'0,"-11"6"55"15,11 11 18-15,-5 14 5 16,-1 15 35-16,-12 17-23 0,25 11-2 16,-13 17-59-16,-5 11-21 15,18 14-39-15,-13 4-10 0,7 6-18 16,-1 1 4-16,7 0-4 16,26-4 120-16,5-7-8 15,13-7 15-15,19-11-7 0,19-6-8 16,12-19-6-16,19-13-56 0,19-11-4 15,19-14-10-15,12-15-18 16,13-2-12-16,0-12 30 0,19-14-17 16,-13-10-22-16,1-14-5 15,-7-11 11-15,-7-14 0 0,-18-14 3 16,-6-11 7-16,-20-14-13 0,-30-11 4 16,-7-10-8-16,-32-7-12 15,-18-7-6-15,-13-1 22 0,-12 12 9 16,-13 13-29-16,-7 18 36 15,-18 22-16-15,0 17 2 16,-13 10-13-16,-12 15-32 0,13 10-18 16,-1 8-50-16,6 3-46 0,1 7-100 15,25-4-121-15,-1 1-92 16,14-1-72-16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2:54.4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860 218 350 0,'0'0'195'0,"0"0"59"0,0 0 8 16,0 0-19-16,0 0-50 0,19 29-12 15,-19-29-45-15,0 35-42 16,12 0 14-16,-5 4 48 0,5 4-68 16,7-1-46-16,0 8-24 0,25-1-4 15,-6 0 4-15,18 4-21 16,1-3-7-16,-7-4 23 0,13-4-22 15,-13 1 35-15,0 3-13 16,1-7 28-16,-20-4-9 0,7-3-11 16,-19-1-14-16,-19-31-15 15,37 32 4-15,-37-32 9 0,13 32-10 16,-13-32 25-16,0 0-33 16,-38 25 13-16,1-18 3 0,-7-7-16 15,0-4 17-15,0-6-70 0,0-11 26 16,0-1-23-16,12-6 17 15,-6-4 41-15,20 4-16 0,18 28 32 16,-26-32-8-16,26 32-8 0,0 0 5 16,0 0-10-16,0 0 14 15,0 0 6-15,0 0-13 16,0 0 7-16,-25 36 11 0,25-1-24 16,-12-7 32-16,12 4 9 0,0-32 18 15,-19 39-36-15,0-7 4 16,19-32-10-16,-50 35-17 0,0-14 26 15,6-7-17-15,-7-7 27 0,14-7-13 16,-7-3 13-16,12-11 24 16,-6 0-41-16,38 14 25 0,-31-39-22 15,12-7-3-15,0 0-1 0,19-7-19 16,13 0 20-16,-1-4-22 16,7 8 12-16,0-1 13 15,13 4-29-15,5 7 6 0,7-3 10 16,0 7-28-16,19-1-92 15,-6 8-78-15,-1 0-75 0,1 3-71 16,6 0-33-16,-19 8-35 0</inkml:trace>
  <inkml:trace contextRef="#ctx0" brushRef="#br0" timeOffset="516">1589 208 317 0,'13'-32'19'0,"-13"0"84"16,0 4 15-16,0 28-36 16,-32-39-9-16,-18 14-12 0,0 4-6 15,-20 7 17-15,-11 3-21 0,-1 4 11 16,-19 11-21-16,-5 10 35 15,11 7-11-15,-5 7 11 0,-7 11 64 16,13 14 7-16,-1 18 7 16,7 14 12-16,0 10 44 15,7 15 12-15,12 3-81 0,-1 3-8 16,14 5-49-16,12 2-10 0,6-3-20 16,38-3-23-16,0-4-22 15,25-10 3-15,13-11-9 0,19-11 1 16,24-21-11-16,7-4 11 0,19-20-2 15,13-11 1-15,-7-11-14 16,12-14 14-16,-5-14-3 0,6-11 6 16,-20-14-12-16,1-14 6 0,-13-7-5 15,-6-18 8-15,-18-7-3 16,-20-10 0-16,-6-15 5 0,-19-6-10 16,-25-12 5-16,0-2 0 15,-19-8-13-15,0 4 6 0,-12 6-8 16,6 19-59-16,0 20 39 15,-7 19-6-15,-6 13-1 0,-6 22-40 16,13 10-43-16,-19 11-104 0,12 7-130 16,-19 7-95-16,20 4-43 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2:55.8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3219 202 861 0,'0'0'0'15,"0"0"96"-15,0 0 33 16,0 0 16-16,25 56 14 0,-19 1-56 16,-6-1 117-16,-6 4-36 0,-7 0-70 15,1 0-15-15,-7 0 25 16,-6 1-33-16,-13-5-45 0,0-3-19 15,-12-3-5-15,-7-5-7 0,1-2-3 16,-13-8-12-16,0-6-10 16,-1-12-4-16,8-6 14 0,11-11 5 15,7-7-11-15,44 7-73 0,-44-36-27 16,19-2-34-16,13-16-31 16,12-9-19-16,18 6 86 15,14 4 54-15,-7 7 31 0,-25 46 10 16,38-42-9-16,-38 42 0 0,50-25 85 15,-6 25-9-15,-44 0 36 16,38 29 28-16,-38-29-24 0,19 49-26 16,-13-3 7-16,-12-7-44 0,-13 3-15 15,19-42-1-15,-51 53-8 16,7-14 6-16,-6-7-11 0,0-11-6 16,0-7 3-16,-1-7-11 0,7-3-1 15,-6-8 1-15,12-13-11 16,38 17-54-16,0 0-32 15,-37-53-37-15,24-4 38 0,13 4 46 16,6 7 31-16,-6 46 6 0,13-46 11 16,-13 46-3-16,0 0 37 15,0 0 43-15,0 0 30 0,0 0-10 16,0 0 1-16,0 0-1 0,0 0-42 16,-13 39-13-16,13-39-14 15,-31 39 1-15,31-39-10 0,-44 42 6 16,0-20-12-16,6-8-17 0,-6-7 2 15,0-4 15-15,-6-6-26 16,0-1 23-16,-1-3-12 0,7-7-74 16,7 0-25-16,37 14 20 15,-44-25-13-15,44 25 14 0,-26-39 8 16,20 7 28-16,6 32 29 16,19-38 36-16,-19 38-11 0,38-25 11 15,-38 25-19-15,44-4 101 0,-44 4 20 16,37 14 10-16,-37-14 35 15,19 46-19-15,-12 0-15 0,-14 4 3 16,-12 3 27-16,-12 7-23 0,-13-7-47 16,-6 3-30-16,-7-6-28 15,1-1-21-15,-1-10 1 0,0-3-6 16,7-12 0-16,0-2-5 0,6-12-94 16,0-3-95-16,44-7-140 15,-44-14-219-15,44 14-55 16</inkml:trace>
  <inkml:trace contextRef="#ctx0" brushRef="#br0" timeOffset="177">2332 230 1914 0,'51'-18'31'0,"5"0"-25"16,1 4 17-16,-1 4-46 15,-5-4-23-15,-7-1-144 16,0 12-140-16,-44 3-68 0,37-4 24 16</inkml:trace>
  <inkml:trace contextRef="#ctx0" brushRef="#br0" timeOffset="432">1100 675 897 0,'0'0'152'15,"-37"-3"89"-15,37 3-59 0,0 0-49 16,0 0-53-16,0 0-12 0,-51 10 30 16,7 11 13-16,0 11 25 15,-6 7 26-15,-6 10-36 0,-14 12-29 16,-5-1-41-16,-7 17-28 0,1 1-4 15,-7 0-24-15,12-4 27 16,-6-3-163-16,7-8-191 16,12-3-174-16,0-14-96 0</inkml:trace>
  <inkml:trace contextRef="#ctx0" brushRef="#br0" timeOffset="609">547 1601 1698 0,'76'-14'8'15,"5"-7"-3"-15,14 3 0 0,5-10-12 16,-5 6-133-16,-7-2-142 0,-19-1-93 16,-13-7-48-16</inkml:trace>
  <inkml:trace contextRef="#ctx0" brushRef="#br0" timeOffset="860">277 0 1599 0,'0'0'42'0,"-13"39"-13"0,13-39-17 16,0 67 49-16,0-7 5 0,-6 0 9 16,6 4 10-16,-6 3-45 15,6 0-22-15,-6 0-25 16,6-3 7-16,6-4-84 0,-6-7-161 16,-6-7-164-16,6-46-108 15</inkml:trace>
  <inkml:trace contextRef="#ctx0" brushRef="#br0" timeOffset="4420">560 725 417 0,'0'0'84'0,"0"0"8"15,0 0-45-15,0 0-18 0,0 0-20 16,0 0 30-16,0 0 2 16,0 0 22-16,0 0-21 0,0 0 18 15,0 0-4-15,0 0 33 16,-25 10-27-16,25-10 36 16,-51 32-29-16,14 3-2 0,-7 1-21 15,0-1-17-15,0 7-35 0,0-3 24 16,-7 4-7-16,-5-4-6 15,6 3-1-15,6-3-70 0,6-4-198 16,6-3-133-16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3:13.0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12307 10744 865 0,'0'0'88'16,"-6"31"27"-16,-25 15 21 0,-1 7-31 16,-12 22 11-16,-6 16 15 0,0 22-17 15,6 8-48-15,0 6-15 16,12-3-14-16,14-1-21 0,11-3 5 15,7-3-16-15,0 0 2 16,13-11-29-16,-1-11-75 0,14-3-98 16,-1-18-108-16,0 0-64 15,0-17-50-15</inkml:trace>
  <inkml:trace contextRef="#ctx0" brushRef="#br0" timeOffset="-57154">29436 3276 635 0,'0'0'63'0,"44"7"50"15,-44-7 90-15,25 39-21 0,0 0-2 16,-6 7-34-16,-7 4-28 15,-5-4-2-15,-1 3-8 0,-6-7-22 16,-6-3 15-16,-13-3-30 16,19-36-39-16,-57 42-3 0,1-14-20 15,-7-10-7-15,-13-4 22 16,14-3-2-16,-8-8-29 16,14-6 7-16,-1-4-3 0,13-11-5 15,44 18 0-15,-50-46-5 16,25 0-58-16,6-7-50 0,19-3-36 15,19 3 41-15,6 0 34 16,6 14 35-16,7 10 11 16,-6 8 17-16,5 18 39 0,-37 3-10 15,44 21 7-15,-44-21-11 16,19 46-2-16,-13 0-20 0,-12-4 41 16,-13 1 16-16,19-43 6 15,-44 53-26-15,0-15-16 16,-6-9-12-16,50-29 41 0,-75 24-23 15,12-9-20-15,6-8 2 16,57-7 7-16,-63-7 19 0,26-11-36 16,37 18-23-16,0 0 30 15,-32-53 2-15,20 11-10 0,12 42-2 16,0 0 17-16,0 0-6 16,0 0 20-16,0 0 29 15,0 0-9-15,0 0 38 0,0 0 10 16,0 0-1-16,0 70-33 15,-19-17-34-15,6-3-11 0,13-50 8 16,-50 67-14-16,50-67 17 16,-76 60 4-16,7-21-22 15,13-14-1-15,-1-11-52 0,57-14-31 16,-63-11-48-16,63 11-21 16,0 0-58-16,-37-56-7 0,24 2 70 15,19 5 77-15,13 3 26 16,-19 46 40-16,50-42 21 0,-50 42-14 15,51-22 55-15,-51 22 48 16,0 0-15-16,50 22 3 16,-50-22 2-16,0 0-8 0,19 56 33 15,-19-56-43-15,-6 60-28 16,-13-10 0-16,19-50 19 0,-51 53-6 16,1-11 28-16,0 1-15 15,-7-8-29-15,1 0-24 16,-7-3 6-16,6-4-11 0,7-10-6 15,6-4-58-15,44-14-284 16,-50 14-214-16</inkml:trace>
  <inkml:trace contextRef="#ctx0" brushRef="#br0" timeOffset="-56909">28769 3135 1257 0,'51'-21'5'0,"-1"-4"0"16,7-3-2-16,-1 0 0 15,-6 3-163-15,1 7-196 0</inkml:trace>
  <inkml:trace contextRef="#ctx0" brushRef="#br0" timeOffset="-56567">28003 3640 653 0,'0'0'100'16,"0"0"122"-16,0 0-19 16,0 0 4-16,0 0-115 0,0 0-55 15,-51-3-14-15,7 6-12 16,-6 1 60-16,-7 7 97 15,-12 6 24-15,-6 8 18 0,-1 7-30 16,-5 10-39-16,-1 11-6 16,7 14-31-16,5 4-30 0,8 0-29 15,-1-1-21-15,6-6-1 16,1 0-1-16,-1-4-11 0,-6-7-32 16,0-7-156-16,-6-8-197 15,0-2-254-15,6-11-101 16</inkml:trace>
  <inkml:trace contextRef="#ctx0" brushRef="#br0" timeOffset="-56377">27009 4807 2228 0,'82'-15'242'15,"19"1"-93"-15,12-3-74 16,0-5-37-16,0 5-28 0,-6 3-128 16,-19 7-276-16,-19-4-395 15</inkml:trace>
  <inkml:trace contextRef="#ctx0" brushRef="#br0" timeOffset="-53623">25771 3616 1048 0,'0'0'154'0,"0"0"-6"0,0 0 19 15,0 0-79-15,0 0-44 16,0 0-22-16,0 0-22 16,6-50-23-16,13 8 5 0,0-1 18 15,-19 43 5-15,38-46-5 16,-38 46-28-16,44-35 30 0,-44 35 9 15,50-14 10-15,-50 14-21 16,57 3-5-16,-13 5 17 16,-7 2-12-16,-37-10 28 15,57 14-50-15,-13-3-7 0,-44-11 47 16,0 0-1-16,44 0-1 16,-44 0-11-16,0 0-3 15,0 0-2-15,0 0 6 0,0 0-26 16,0 0 129-16,0 0-23 15,0 0-11-15,-44 53 20 16,0-21 3-16,44-32-8 0,-63 28 29 16,13-14-14-16,6-10 2 15,6-8-35-15,38 4-26 0,-44-18-25 16,44 18-12 0,-44-35 2-16,44 35-1 0,-31-53 0 15,6 4-5-15,6-8-5 16,0-3 0-16,0-7 0 0,6-7-11 15,1-1 4-15,-7 8-12 16,-6 7-105-16,-7 7-94 16,7 11-179-16,25 42-140 0,-50-36-37 15</inkml:trace>
  <inkml:trace contextRef="#ctx0" brushRef="#br0" timeOffset="-53434">26016 2757 1384 0,'0'0'191'0,"0"0"-43"16,0 0-90-16,0 0-23 15,0 0-27-15,0 0-301 0,0 0-219 16</inkml:trace>
  <inkml:trace contextRef="#ctx0" brushRef="#br0" timeOffset="-53018">25180 3011 1027 0,'0'0'165'0,"0"0"8"16,0 0-40-16,44 64-3 0,0-4-15 15,-6 0-56 1,0 4 15-16,-13-8-38 0,0 4 2 16,-19-7-17-16,-12 0 5 15,-19-7-4-15,-6 4-13 16,-26-11-5-16,-6-4 1 0,-6-3-21 15,-13-4 19-15,1-10-21 16,-1-8 23-16,0-6 6 0,-6-15-34 16,6-3 48-16,13-7-18 15,6 3-31-15,19 4 24 16,44 14 8-16,0 0-8 0,-50-3 21 16,50 3-44-16,0 0 45 15,-56 49-2-15,56-49-6 16,-70 71-2-16,20-4 0 0,0-11-22 15,0-6-7-15,-1-4-129 16,1-11-250-16,0-10-147 16</inkml:trace>
  <inkml:trace contextRef="#ctx0" brushRef="#br0" timeOffset="-52761">25432 2142 1086 0,'0'0'256'15,"0"0"58"-15,0 0-35 16,0 64-89-16,-19-1-106 0,-19 1-45 15,-12 3 4-15,-19 7-33 16,-7 0-24-16,-5 8-287 0,-14-5-260 16</inkml:trace>
  <inkml:trace contextRef="#ctx0" brushRef="#br0" timeOffset="-52358">24043 3308 1619 0,'0'0'193'16,"37"-25"10"-16,-37 25-71 15,0 0-17-15,0 0-20 16,-56 29-25-16,-1 13-25 0,7 11-4 15,0 18 5-15,-7 3 15 16,7 18-27-16,-7 3-8 16,13 1-20-16,-6-8 11 0,6-3 14 15,-6-14 39-15,-1-15 4 16,-5-6-3-16,-1-15-29 0,-6-14-28 16,-6-10-2-16,13-11-15 15,-1-18 17-15,13-10-14 16,6-18 6-16,13-14-2 0,13-18-2 15,5-10-5 1,20-4 5-16,12 3 3 0,7 8-18 16,24 7 3-16,13 7-121 15,7 14-178-15,12 0-322 0,-7 10-196 16</inkml:trace>
  <inkml:trace contextRef="#ctx0" brushRef="#br0" timeOffset="-51607">22276 3322 1198 0,'0'0'168'0,"0"0"10"16,0 0-33-16,0 0-55 15,0 0 15-15,-56 53-37 0,6 4-25 16,12 7-25-16,6-4-16 16,1 7 0-16,12 0-2 0,7-7 10 15,-1-7 7-15,13-53-3 16,6 53-14-16,-6-53 0 16,0 0 7-16,0 0-20 15,0 0 8-15,0 0-9 0,0 0 55 16,0 0-41-16,13-46 7 15,-7-7-7-15,0-4 15 16,-12-10-22-16,0-7-3 0,0-7 14 16,-1-11-26-16,-5 4 22 15,-1 3-3-15,1 7-217 16,-1 7-279-16</inkml:trace>
  <inkml:trace contextRef="#ctx0" brushRef="#br0" timeOffset="-51426">22314 2517 1324 0,'32'-46'79'0,"-32"46"9"15,0 0-37-15,0 0-67 16,25-46-158-16,-25 46-251 15</inkml:trace>
  <inkml:trace contextRef="#ctx0" brushRef="#br0" timeOffset="-50954">21591 3220 1104 0,'-6'46'209'0,"6"-46"-5"16,6 53 0-16,1-11-70 0,-1-3-54 16,-6-39-25-16,0 42-35 15,0-42 0-15,-25 50-20 16,25-50 4-16,-69 42-19 0,6-17 3 16,0-7 19-16,6-11 3 15,1-4 7-15,12-10-1 16,0-3-24-16,44 10-1 15,0 0-12-15,-38-21 15 0,38 21 1 16,0 0-3-16,0 0-7 16,0 0 36-16,44 42-7 15,-13 4 1-15,-5 7-10 0,-14 3 10 16,-6 4 47-16,-18 4-1 16,-13 0-29-16,-13-8-9 0,-25-6 8 15,-6-8-18-15,-6-14 17 16,-1-10 12-16,-6-14 32 15,1-8-41-15,12-17-5 16,6-18 8-16,6-14-18 16,13-14-14-16,13-18-4 0,12-10 12 15,19-1-12-15,12 1-8 16,26 17 2-16,12 11-7 0,13 10-216 16,6 18-300-16,7 22-202 15</inkml:trace>
  <inkml:trace contextRef="#ctx0" brushRef="#br0" timeOffset="-50798">21057 4616 1381 0,'57'21'196'15,"5"-14"-2"-15,14-11-111 0,6-17-40 16,-7-7-112-16,0-11-382 15</inkml:trace>
  <inkml:trace contextRef="#ctx0" brushRef="#br0" timeOffset="-50582">21007 2796 1419 0,'56'-14'91'16,"-5"14"-49"-16,-1 17 86 0,-6 12-52 15,-19 6-32-15,-12 18-22 16,-26 3-32-16,-18 12-86 16,-13-1-250-16,-19 3-189 0</inkml:trace>
  <inkml:trace contextRef="#ctx0" brushRef="#br0" timeOffset="-50374">19894 3414 1198 0,'0'0'200'16,"44"57"-31"-16,0-15-33 15,-44-42-42-15,50 60-20 16,-12-7-30-16,-19 4-19 16,-19-1-61-16,-6-3-335 0,-26 4-221 15</inkml:trace>
  <inkml:trace contextRef="#ctx0" brushRef="#br0" timeOffset="-49567">19781 3570 1139 0,'0'0'0'0,"0"0"29"16,44 7 52-16,-44-7 19 15,0 0-93-15,25 49 34 16,-25-49-36-16,0 57-12 0,-19-8 0 15,19-49 33-15,-44 50-43 16,44-50 38-16,-50 32-21 0,50-32-15 16,-44 10-7-16,44-10 22 15,0 0 23-15,-6-63-52 16,12-1-11-16,13 4-25 0,0 3 42 16,6 11 47-16,-25 46-43 15,19-38 7-15,-19 38 50 16,0 0-46-16,0 0-6 15,0 0 4-15,-57 17 42 0,13 11-11 16,44-28-42-16,-56 61 18 16,18-12 88-16,13-3-69 15,25-46 2-15,-13 53-14 0,13-53 27 16,6 46-26-16,-6-46 3 16,0 0-41-16,0 0 58 15,0 0-50-15,0 0 51 0,13 46-11 16,-13-46-27-16,0 0 23 15,-38 46-11-15,38-46 17 0,-56 25-6 16,56-25-15-16,-51 7 4 16,51-7-34-16,0 0 65 15,0 0-61-15,-37-57 44 16,18 4-5-16,13 4-9 0,-1-1 4 16,7 50-7-16,0-49 8 15,0 49-5-15,7-36-31 16,-7 36 36-16,0 0-2 0,0 0-17 15,0 0 20-15,0 0-6 16,-44 60 6-16,12-7 14 16,-6-3-6-16,1-1-3 0,-1-3-18 15,38-46 42-15,-63 53-38 16,13-21 23-16,6-7-31 16,44-25 78-16,-50 7-24 15,50-7-17-15,-44-28-26 0,44 28 7 16,-32-68-17-16,13 5 7 15,7 3 28-15,5 10-25 0,1 11 3 16,6 39 15-16,0-35-7 16,0 35 188-16,0 0 7 15,0 0-78-15,0 0-66 0,-50 46-35 16,0-4-12-16,-7 11-29 16,-12 4-4-16,0 0-100 15,0-4-190-15,0-4-291 0</inkml:trace>
  <inkml:trace contextRef="#ctx0" brushRef="#br0" timeOffset="-49398">18537 4640 1921 0,'75'-7'187'16,"13"-10"-54"-16,19-8-48 0,12 0-49 15,7 4-33-15,12 3-223 16,0 1-443-16</inkml:trace>
  <inkml:trace contextRef="#ctx0" brushRef="#br0" timeOffset="-47610">28945 6400 1210 0,'0'0'127'0,"0"0"61"0,0 0 23 15,-6 46-8-15,0 0-85 16,-13-3-40-16,-6-1-60 0,25-42 1 16,-57 60-14-16,7-14 4 15,6-14-5-15,44-32-2 16,-50 25-10-16,50-25-38 16,0 0 0-16,0 0 19 0,-25-46-46 15,18-7 29-15,20-14 10 16,-1-4 12-16,1 7 28 0,0 15 10 15,-13 49 66-15,12-50-24 16,-12 50-39-16,0 0 6 0,0 0-9 16,-50 18-9-16,0 14-13 15,-1 14-78-15,7 3-289 0,-6 8-249 16</inkml:trace>
  <inkml:trace contextRef="#ctx0" brushRef="#br0" timeOffset="-46827">26789 6354 540 0,'0'0'131'0,"44"11"-4"15,-44-11 11-15,0 0 7 0,26 53-63 16,-20-11-30-16,-6-42-38 16,-13 61-9-16,-6-19 19 15,19-42-37-15,-31 49 8 16,31-49 20-16,0 0-22 0,-44 43 1 15,44-43-43-15,0 0 18 16,0 0-28-16,0 0 21 0,-44-25 13 16,44 25-9-16,-25-39 58 15,25 39-34-15,0 0 10 0,0 0 0 16,0 0 38-16,-44-7 34 16,44 7-31-16,-50 39 13 0,12 3-2 15,0 1-46-15,38-43-13 16,-38 56 3-16,13-13 23 15,25-43 1-15,0 0-50 16,-31 46 43-16,31-46-74 0,0 0 11 16,0 0-32-16,0 0 38 15,0 0 37-15,0 0-34 0,-44-60 41 16,19 10-23-16,6 8 19 16,19 42 49-16,-25-43 21 0,25 43 52 15,0 0 22-15,-57-7 45 16,1 18 35-16,-14 10 0 15,1 4-25-15,-19 0-64 0,-12-1-53 16,-20-2-35-16,1-8-22 16,-1-4-21-16,1-6 3 15,6-4 13-15,6-11-16 0,19-3-11 16,6-4-3-16,20-3-47 16,18-4-183-16,44 25-224 0,-32-53-130 15</inkml:trace>
  <inkml:trace contextRef="#ctx0" brushRef="#br0" timeOffset="-46273">25180 6058 2049 0,'44'-43'42'0,"38"11"-24"15,12 8-23-15,13 6-7 0,-13 4-268 16,-18 7-359-16</inkml:trace>
  <inkml:trace contextRef="#ctx0" brushRef="#br0" timeOffset="-46638">26576 7400 2179 0,'0'0'253'0,"0"0"42"0,0 0-106 15,0 0-101-15,0 0-111 16,0 0-207-16,0 0-344 0,12-42-334 16</inkml:trace>
  <inkml:trace contextRef="#ctx0" brushRef="#br0" timeOffset="-46457">25639 7761 2052 0,'44'3'110'15,"13"-13"-65"-15,18-8-18 0,7-7-5 16,6-3-20-16,0 0-280 16,-6-7-255-16,-13-4-146 15</inkml:trace>
  <inkml:trace contextRef="#ctx0" brushRef="#br0" timeOffset="-44890">27933 6556 968 0,'0'0'143'15,"0"0"-15"-15,0 0 3 0,0 0-27 16,0 0 108-16,0 0-29 16,-25 42-34-16,6 4-42 0,-12 0-55 15,0 7-26-15,-1 0-13 16,-6 0-21-16,1-3 16 15,-1-1-3-15,-6 1-13 0,6-8-268 16,1-10-176-16,11-4-53 16</inkml:trace>
  <inkml:trace contextRef="#ctx0" brushRef="#br0" timeOffset="-44651">27833 5672 850 0,'0'0'156'16,"0"0"125"-16,0 0-24 0,-57 53-83 15,13 11-74-15,19 10-53 16,6 8-29-16,7 9-1 15,-1-6-17-15,7 4-144 0,-7-8-256 16,1 0-191-16</inkml:trace>
  <inkml:trace contextRef="#ctx0" brushRef="#br0" timeOffset="-42595">24313 6443 549 0,'0'0'47'0,"0"0"52"0,0 0-11 16,0 0-11-16,13 39 1 16,-13-39-8-16,6 46-25 0,13-11-12 15,-19-35-26-15,25 35-5 16,-25-35 39-16,31 25-13 15,-31-25-34-15,38 11 2 0,-38-11-1 16,0 0 26-16,0 0-35 16,44-32-11-16,-44 32 55 15,31-53-34-15,-18 7-25 16,0 3 26-16,-13 1 25 0,0 42-60 16,0-49 65-16,0 49-23 15,0 0 27-15,0 0-20 16,-63-11 25-16,6 25-9 0,1 7 3 15,-1 11-49-15,0-4 25 16,1 4-14-16,12-4 29 16,-6-3-27-16,12-7-3 0,38-18 21 15,-44 14-12-15,44-14-18 16,0 0 4-16,-38-14 22 0,38 14-8 16,0 0 6-16,-19-39-27 15,19 39 49-15,-6-35-17 16,6 35-43-16,0 0 41 0,0 0 9 15,0 0-7 1,0 0 6-16,0 0 11 0,-13 46 2 16,-5-4-22-16,-1-7-8 15,19-35-10-15,-25 46 13 0,25-46-3 16,-38 39-14-16,38-39 23 16,0 0 7-16,-44 28-20 15,44-28-11-15,0 0-19 0,0 0-22 16,0 0-25-16,-32-42-54 15,20 0 15-15,12 3 68 16,0-4 9-16,0 43 31 0,6-39 0 16,-6 39 12-16,0-38-6 15,0 38-9-15,0 0 28 16,0 0 31-16,0-32-25 16,0 32-28-16,0 0 21 0,0 0 9 15,0 0-16-15,0 0-16 16,0 0 16-16,0 0 14 15,0 0-33-15,0 0 8 0,0 0 29 16,0 0 31-16,0 0-4 16,0 0-2-16,-19 35 20 0,19-35 47 15,-37 46 1-15,5-11 34 16,-6 1-27-16,-6-8-22 16,0 0 7-16,-18-3 9 15,-8 0-19-15,-11-11 14 0,-14 0 15 16,1-7-70-16,-13-3-9 15,7-4-24-15,-7-11-10 16,6-3 4-16,1-4-12 0,12-3 1 16,0-4-11-16,12-3-8 15,13 0 12-15,13-4-45 0,12 4-181 16,38 28-258-16,-25-36-95 16</inkml:trace>
  <inkml:trace contextRef="#ctx0" brushRef="#br0" timeOffset="-42070">23251 7256 1798 0,'0'0'148'15,"0"0"-19"-15,0 0-44 16,0 0-46-16,0 0 4 16,0 0-30-16,0 0-13 15,0 0 8-15,0 0-23 0,0 0-7 16,0 0 25-16,0 0-3 16,0 0-21-16,0 0 30 0,0 0-15 15,0 0 24-15,0 0-18 16,0 0 9-16,0 0-1 0,0 0-25 15,0 0 25-15,0 0-1 16,0 0-19-16,0 0 2 16,0-25 22-16,0 25-12 0,0 0-9 15,0 0 9-15,0 0 2 16,0 0-2-16,0 0-4 0,0 0 9 16,6-28 2-16,-6 28-18 15,13-32 23-15,-13 32-21 16,25-39 12-16,-6 11 9 15,-19 28-23-15,31-32 8 0,7 11 3 16,-1 3 8-16,-5 14-15 16,12 8 3-16,-6 7-7 0,-1 6 29 15,-12 8-16-15,-6 7-5 16,-12 0 21-16,-14 6-22 0,-12-2-3 16,-12-4-162-16,-13-4-310 15,-13 0-202-15</inkml:trace>
  <inkml:trace contextRef="#ctx0" brushRef="#br0" timeOffset="-41137">21535 6149 783 0,'0'0'170'16,"0"0"27"-16,0 0-45 16,0 0-65-16,0 0 116 15,0 0-33-15,0 0-7 0,12 43-61 16,1 10-28-16,-7 3-25 16,7 1 17-16,-1 7-42 15,1-8 2-15,-13 4-4 16,6-10-20-16,-6-4-2 0,-12-8 7 15,-1-2-7-15,-12-4 7 16,-13-11-7-16,0-3-3 0,-6-8-9 16,0-10-9-16,-6-3-42 15,0-15 41-15,0-7-26 0,6-7-4 16,6-3 38-16,0 0-10 16,13 6 16-16,25 29 18 0,0 0-18 15,-25-28-1 1,25 28 9-16,0 0-5 0,0 0 20 15,0 0-32-15,6 32 14 16,-6 0 28-16,6 0-28 0,-6-1 3 16,0-31 17-16,-12 39-23 15,-7-7-14-15,19-32 41 0,-31 32-21 16,-1-11-17-16,1-3 26 16,31-18-22-16,-38 3 26 15,7-6-21-15,31 3-21 0,-26-29 11 16,8-2 8-16,11 2-8 15,14-2 14-15,-7 31-3 16,6-32 7-16,-6 32 8 0,0 0-8 16,0 0-10-16,0 0 27 0,25 42-26 15,-19 4 23-15,-6-3 7 16,-12-1-41-16,-7 0 32 16,0 1-7-16,-12-8-21 15,-1-3 27-15,1-4-16 0,-7-7 15 16,0-7-22-16,7-6 31 15,-1-8-30-15,32 0 11 0,-31-29-26 16,18-10-70-16,7-10-74 16,6-15 3-16,0-3 43 0,13 0 42 15,-7 7 33-15,0 14 45 16,1 11 16-16,-7 35 7 0,0 0 76 16,0 0 63-1,0 0-28-15,-44 28-23 0,0 14-5 16,-7 8-61-16,-12 3-14 15,7 3-36-15,-1-3 16 0,1-7-7 16,-1-7-190-16,19-7-200 16,7-11-117-16</inkml:trace>
  <inkml:trace contextRef="#ctx0" brushRef="#br0" timeOffset="-40982">20875 5923 1606 0,'0'0'9'0,"0"0"6"15,0 0-49-15,0 0-183 16,0 0-171-16</inkml:trace>
  <inkml:trace contextRef="#ctx0" brushRef="#br0" timeOffset="-40798">20284 7708 1308 0,'56'-14'37'0,"20"-14"-42"15,18-8 22-15,13-6-24 0,12-8 1 16,13-3-239-16,0-10-163 15</inkml:trace>
  <inkml:trace contextRef="#ctx0" brushRef="#br0" timeOffset="-40602">22767 5443 2138 0,'0'0'77'16,"0"0"-68"-16,0 0 3 16,-82 31-12-16,-25 8 4 15,-12 18-4-15,-20 14-149 0,-5 3-327 16,-20 14-201-16</inkml:trace>
  <inkml:trace contextRef="#ctx0" brushRef="#br0" timeOffset="-39919">19335 5860 696 0,'0'0'78'0,"-19"-39"8"16,13-7-43-16,6-4-11 0,18-3-32 15,8 0 7-15,11 7-14 16,1 8 14-16,6 9 5 15,-13 12 37-15,7 10 56 0,-38 7-14 16,44 21 25-16,-44-21 16 16,19 60-71-16,-19-4-36 0,-6 4 22 15,-7 4 18-15,-12 7-28 16,0 10 24-16,-13 4-39 16,0 7 16-16,7 3-24 15,6-3-5-15,12 0-21 0,7-11 22 16,12-10 7-16,7-8-17 15,6-13 16-15,6-11-30 0,-25-39 30 16,44 28-43-16,-13-17 37 16,1-15 2-16,-32 4-12 15,31-35 13-15,1-1-26 0,-20-6 27 16,-6 3-31-16,1 7 46 16,-7 32-26-16,0-35 11 0,0 35-26 15,0 0 8-15,0 0 44 16,-32 53-16-16,7 18 107 0,0 10-32 15,6 18-19-15,7 18-18 16,-1 10 7-16,0 4-5 16,7 6-11-16,6-6-8 0,-6-4 7 15,-7-14-41-15,7-10 14 16,-13-11-22-16,0-11 1 0,-6-17 1 16,0-15-9-16,-6-6-17 15,-1-15-46-15,32-28-103 0,-44 32-108 16,6-8-141-16,38-24-94 15,-44 18-32-15</inkml:trace>
  <inkml:trace contextRef="#ctx0" brushRef="#br0" timeOffset="-38979">16695 5464 549 0,'0'0'133'16,"0"0"13"-16,0 0-27 15,0 0-17-15,0 0-26 0,0 0-13 16,0 0-33-16,0 0-19 16,0 0-5-16,0 0 104 0,0 0-42 15,0 0-39-15,44 42-29 16,6-6 35-16,-6-1-27 0,0 0-24 16,0-3 31-16,0 0-4 15,-6-7-11-15,-38-25 0 16,44 35 59-16,-44-35-20 0,31 42-17 15,-31-42 27-15,-6 50-23 16,-19-11-20-16,-13-7 5 0,-12-8-18 16,-7-2 22-16,-12 2-4 15,-6-6-28-15,6-11 23 0,-7-3 90 16,7-8-7-16,12-3-33 16,1-14-8-16,18-8-18 15,7-9 4-15,12-5 10 0,13-6-16 16,18-4 30-16,7 0-53 15,12 0-1-15,13 7-4 16,0 0-10-16,7 10 21 0,-1 8-11 16,-6 7-30-16,-6 7-95 15,-1 3-132-15,-5 11-123 0,-7 4-26 16,0 6-48-16</inkml:trace>
  <inkml:trace contextRef="#ctx0" brushRef="#br0" timeOffset="-38443">17380 5708 647 0,'0'0'78'0,"0"0"12"15,0 0-13-15,0 0-31 16,0 0-20-16,0 0-8 0,0 0-2 16,0 0-3-16,0 0 0 15,0 0-13-15,0 0 7 0,0 0-3 16,38 10-4 0,-38-10-12-16,0 0 12 0,0 0-5 15,0 0-1-15,0 0 24 16,0 0-11-16,0 0 39 0,12-35 23 15,-12 35 18-15,0 0-7 16,0 0-19-16,-44 0 28 0,44 0-45 16,-44 18-31-16,44-18 25 15,0 0-26-15,-37 28 2 0,37-28 21 16,0 0-24-16,0 0-8 16,0 0-15-16,0 0 35 0,0 0-16 15,0 0-18 1,44 18 7-16,-7-15 17 0,-37-3-38 15,38-14 38-15,-38 14-7 16,38-32-28-16,-38 32 30 0,19-42 22 16,-19 42-16-16,0-39-22 15,0 39-8-15,-13-35 37 0,13 35-28 16,0 0-9-16,0 0 23 16,0 0-7-16,0 0-23 0,-38 3 23 15,38-3-164-15,0 0-221 16</inkml:trace>
  <inkml:trace contextRef="#ctx0" brushRef="#br0" timeOffset="-37739">18555 5284 802 0,'0'0'159'0,"0"0"-7"0,0 0-34 16,0 0 119-16,0 0-5 15,-18 56-81-15,-14 8 17 16,-18 6-72-16,0 8-6 0,-13 4-44 15,-6-1-41-15,-1 4 13 16,8-8-21-16,5 1 13 0,7-7-27 16,12-15-106-16,13-13-201 15,25-43-179-15,0 0-104 0</inkml:trace>
  <inkml:trace contextRef="#ctx0" brushRef="#br0" timeOffset="-37522">18247 5114 1688 0,'-6'-25'256'0,"6"25"75"0,0 0-47 15,0 0-87 1,0 0-108-16,0 0-40 0,32 36-27 15,-14-8-83-15,-18-28-233 16,26 39-373-16,-8-4-185 0</inkml:trace>
  <inkml:trace contextRef="#ctx0" brushRef="#br0" timeOffset="-36706">16519 6566 952 0,'6'29'85'0,"7"10"11"15,6 3 6-15,-1 4-25 16,1 3 1-16,6 1-38 0,1 3-4 16,-1 0-8-16,0-4-37 15,-6-6 14-15,-7-4 8 16,1-15-6-16,-13-24-29 0,12 29 41 16,-12-29 70-16,0 0 13 15,0 0 81-15,0 0-88 0,26-11-51 16,-8-17-13-16,8-15-6 15,5-13-29-15,0-11 1 0,1-7 14 16,6-4 13-16,-7 0-24 16,0 11 0-16,1 3 17 0,-7 4-24 15,0 18-14-15,-6 6 31 0,-19 36-10 16,0 0-139-16,19-35-114 16,-19 35-195-16,0 0-62 15</inkml:trace>
  <inkml:trace contextRef="#ctx0" brushRef="#br0" timeOffset="-36375">17411 6913 965 0,'0'0'83'0,"0"0"43"15,0 0-71-15,0 0 13 16,0 0-40-16,38-4-59 0,0-10 79 16,-7-4-57-16,-31 18 19 15,44-35 6-15,-44 35-10 0,38-42 14 16,-38 42-34-16,19-43 42 16,-13 8-15-16,-6 35 53 0,0 0 40 15,-25-35-20-15,25 35-46 0,-44-11 14 16,6 15-11-16,7 6-43 15,31-10 0-15,-44 43 21 0,12-8-7 16,14 0-27-16,5-3-19 16,0 0-149-16,13-32-188 15,13 32-138-15</inkml:trace>
  <inkml:trace contextRef="#ctx0" brushRef="#br0" timeOffset="-36103">18549 6425 1256 0,'0'0'38'15,"0"0"145"-15,0 0 36 16,0 39-2-16,-12 0-15 0,-14 10-86 15,-11 8-40-15,-1 3-34 16,0 7-24-16,1 4-28 0,-1 3 20 16,0 0-4-16,0 0-20 15,1-6-110-15,-1-5-110 0,7-13-223 16,-7-11-105-16</inkml:trace>
  <inkml:trace contextRef="#ctx0" brushRef="#br0" timeOffset="-35866">18247 6429 1450 0,'0'0'163'16,"0"0"115"-16,0 0 22 0,0 0-95 15,0 0-80-15,0 0-65 16,0 0-39-16,0 0 11 16,0 0-26-16,0 0-23 0,0 0-160 15,0 0-266-15,0 0-254 16</inkml:trace>
  <inkml:trace contextRef="#ctx0" brushRef="#br0" timeOffset="-34818">18342 7789 698 0,'0'0'135'0,"0"0"-16"0,0 0-53 15,0 0-14-15,0 0-27 16,0 0-17-16,-7 28 19 0,7-28 16 16,-31 39 7-16,6 0 11 15,0 4 21-15,-7 6 28 0,1 1-44 16,-1 6-28-16,1-6-1 16,0 3-33-16,-1-11 21 0,7-3-39 15,6-11 33-15,19-28-7 16,0 0-30-16,-12 28 29 15,12-28 5-15,0 0 3 0,0 0-30 16,0 0 15-16,0 0-18 16,12-35 28-16,1-4-14 0,-1-3 9 15,-5-4-25-15,-7 3 36 16,-7-6-31-16,7 10 22 0,-6 0-28 16,-7 11 33-16,13 28-39 15,-18-32 36-15,18 32-13 0,-32-21 0 16,1 10-10-16,31 11 25 15,-38 0-15-15,7 11 18 0,-1 3 2 16,1 4 76-16,6 7 40 16,-13 6 5-16,0 1-25 0,0 7-47 15,-6-4-19-15,7 1-40 16,-1-1 15-16,7 0-25 16,-1 1-21-16,1-5-47 0,-1-2-199 15,1-5-216-15,6 1-122 16</inkml:trace>
  <inkml:trace contextRef="#ctx0" brushRef="#br0" timeOffset="-34618">18216 8485 1544 0,'0'0'310'0,"31"4"-42"16,-31-4-84-16,0 0-82 0,32-7-72 16,-32 7 4-16,0 0-130 0,0 0-228 15,31-32-324-15</inkml:trace>
  <inkml:trace contextRef="#ctx0" brushRef="#br0" timeOffset="-34413">17631 7747 1250 0,'38'-43'30'15,"0"15"24"-15,0 7-1 0,12 0 3 16,6 10-46-16,1 1-6 15,-13 6-179-15,0 0-222 0</inkml:trace>
  <inkml:trace contextRef="#ctx0" brushRef="#br0" timeOffset="-33934">17342 7895 883 0,'0'0'2'0,"7"28"0"0,-7-28 65 16,0 32 17-16,0-32-24 16,0 0-44-16,-7 39 0 0,7-39-8 15,0 0-6-15,-44 36-2 0,13-19-9 16,31-17 9-16,-38-3 14 15,38 3-10-15,-31-22 1 0,31 22-24 16,-25-38-28-16,12 6 37 16,13 32-3-16,-19-29 0 0,19 29-3 15,0 0 29-15,0 0-7 16,0 0 1-16,0 0 8 0,-6 46-21 16,-7 0 57-16,1 4 15 15,-1-4 38-15,-6 0-18 0,-6 0-13 16,-6-7-44-16,-13-1-29 0,0-6 6 15,-13-7-9-15,1-4 7 16,-1-10-25-16,-6-4 40 16,7-7-7-16,-1-7 30 0,13-11-33 15,0-7 19-15,6-14-15 16,13-6-25-16,6-8 29 0,13-4-12 16,6-3-10-16,13 7 9 15,12 11-36-15,6 6-57 0,13 11-237 16,0 8-162-16</inkml:trace>
  <inkml:trace contextRef="#ctx0" brushRef="#br0" timeOffset="-33770">16714 8828 966 0,'37'4'50'15,"7"-11"-26"-15,0-7-24 0,7-8 15 16,-1-6-94-16,-6-4-191 0</inkml:trace>
  <inkml:trace contextRef="#ctx0" brushRef="#br0" timeOffset="-33562">16613 7832 1524 0,'0'0'154'16,"0"0"-48"-16,0 0-36 0,0 0-45 16,0 0-17-16,0 0-23 15,0 0 18-15,0 0-234 0,0 0-229 16</inkml:trace>
  <inkml:trace contextRef="#ctx0" brushRef="#br0" timeOffset="-33118">16060 8083 1522 0,'0'0'116'16,"0"0"9"-16,0 0-35 16,0 0-42-16,-6-43-18 0,6 11-24 15,0 32 4-15,19-49-26 16,-7 10-123-16,7 4-70 16,-19 35 52-16,44-43 59 0,-6 15 43 15,-1 14 34-15,-37 14 16 0,44 0 5 16,-6 3-11-16,-38-3 28 15,38 25-41-15,-38-25 24 0,19 35 10 16,-19-35 12-16,0 43 5 16,0-43-22-16,-32 42 0 0,32-42 13 15,-63 43-3-15,1-15 52 0,5-7 0 16,-6-7 27-16,7-7-13 16,-1-3-6-16,7-4-4 15,-1-4 8-15,14-13-24 0,37 17-35 16,-44-39-4-16,19-4-20 15,12 1 8-15,7-8-14 0,6 1 10 16,0 0 10-16,0 6 1 0,6 1-11 16,7 10-19-16,-13 32-112 15,0 0-244-15,0 0-79 0</inkml:trace>
  <inkml:trace contextRef="#ctx0" brushRef="#br0" timeOffset="-32615">15513 7545 857 0,'0'0'59'0,"0"0"54"0,0 0 35 16,0 0 44-16,0 0-52 0,13 39-49 15,-7 11-34-15,-6-1-24 16,-6 1-12-16,-1 6-45 0,-5-3 34 16,-7-3-8-16,-6-8 4 15,0-3 6-15,0 0-27 0,25-39 7 16,-38 32-10-16,38-32 37 16,-38 14-81-16,38-14 9 0,0 0 17 15,0 0 2-15,-25-43-34 16,12 1 43-16,13 3-8 0,7 7 38 15,-7 32-21-15,6-35 33 0,-6 35-28 16,0 0 34-16,0 0 44 16,0 0 76-16,0 0 44 0,0 0-42 15,-38 25-36-15,-6 3-24 16,-12 0-20-16,-1 1-21 16,-12-1 6-16,-13-7-27 0,-6 0 8 15,-6-3 27-15,-7-4-1 0,7-7 9 16,6-7 6-16,6-11-29 15,13-3-24-15,6-3-24 0,19-12 5 16,7-9 13-16,12-8-13 0,12-4-87 16,13-3-135-16,6-3-206 15,13 3-120-15,6 3 4 0</inkml:trace>
  <inkml:trace contextRef="#ctx0" brushRef="#br0" timeOffset="-32470">14388 7584 1170 0,'0'0'162'0,"44"14"15"16,0-14-25-16,6-10-67 15,7-8-30-15,12 0-24 0,13-3-18 16,-1 0-20-16,7 3-314 0,-6 8-177 16</inkml:trace>
  <inkml:trace contextRef="#ctx0" brushRef="#br0" timeOffset="-25566">29499 9033 1241 0,'0'-21'74'15,"0"21"-6"-15,0 0 12 16,0 0-48-16,0 0 90 0,0 0-44 16,12 28 21-1,-6 11-56-15,7 3-2 0,0 4 60 16,-1 4-54-16,1-1 80 15,-7-6-72-15,0-1-8 0,1-6-9 16,-14-5 30-16,-5-2-19 16,-20-1-37-16,-12-3-2 0,-12-4-18 15,-7-4 8-15,-13-6-3 16,1 0 7-16,-7-8-23 0,7-3-39 16,12-3-17-16,6-8-24 15,20-7-16-15,37 18 38 0,-38-49 0 16,32-1 26-16,12 5 11 15,13-1 28-15,12 7 7 16,7 3 10-16,12 12-27 0,-6 6 30 16,0 11-2-16,0 10-16 15,-6 8-3-15,-13 7 13 0,-25-18 13 16,25 46 10-16,-25-7 3 16,-6-1-14-16,-25-2-1 0,-13-1 13 15,-7 0-13-15,-12-6-5 16,1-1-6-16,-1-3-5 0,-6-8-2 15,6-6 14-15,6-7-22 16,13-4 9-16,13-8 23 0,31 8-6 16,-32-28-45-1,20-7-13-15,12-1-36 0,0-2 64 16,12 2-3-16,-12 36 11 0,0 0-14 16,0 0 41-16,0 0 12 15,0 0-9-15,0 0 30 0,-19 39 2 16,-6 4-5-16,0-5 1 15,-6 5-13-15,-7-4 0 0,7-7-13 16,-7-4-12-16,-6 0-12 16,0-10 14-16,0-1-9 0,0-2 7 15,0-8-14-15,6-7 0 16,7-4 0-16,31 4 2 16,0 0-1-16,-25-42-97 0,18 10-3 15,14-3 46-15,11 6 19 16,-18 29 21-16,44-24 20 15,-6 9-15-15,6 15 8 0,-12 11 17 16,-1 7 41-16,-12 13 52 16,0 1-5-16,-19 7 11 0,-13 4-39 15,-12 2-36-15,-19 1-8 16,-13-3-24-16,-12-1-10 0,-6-10 6 16,-1-4 0-16,-5-6-163 15,5-12-184-15,7-6-133 0</inkml:trace>
  <inkml:trace contextRef="#ctx0" brushRef="#br0" timeOffset="-25362">28694 8828 1966 0,'63'-21'0'0,"0"-4"2"0,0 4-2 16,-1 3-150-16,-5 4-145 15,-7 0-120-15,-18 7-66 16</inkml:trace>
  <inkml:trace contextRef="#ctx0" brushRef="#br0" timeOffset="-25083">27550 9510 1118 0,'0'0'68'0,"-31"14"68"15,31-14-6-15,0 0-73 0,0 0-27 16,0 0 52-16,-32 36 83 15,-6-4-24-15,1 10 16 0,-7 4 1 16,0 7 38-16,-19 0-28 16,0 10-57-16,0-2-31 0,-6-1-39 15,6-4-23-15,-6-6-4 16,6-8-14-16,7-3-15 0,5-7-233 16,1-11-301-16,12-10-175 15</inkml:trace>
  <inkml:trace contextRef="#ctx0" brushRef="#br0" timeOffset="-24894">26909 10524 1648 0,'63'-10'306'0,"6"-1"-55"16,0-6-109-16,0-1-77 0,13 0-17 15,6-3-35-15,-13-7-174 16,-6 3-267-16,-18-10-198 0</inkml:trace>
  <inkml:trace contextRef="#ctx0" brushRef="#br0" timeOffset="-24634">26337 9588 1708 0,'0'0'144'0,"0"0"167"16,0 0 31-16,0 0-69 15,-19 35-67-15,6 11-83 16,1 7-61-16,-7 4-31 0,-6-1-15 15,-7 4-5-15,1 0-20 16,-13-3-134-16,6-4-199 0,-6-11-300 16,-6-10-187-16</inkml:trace>
  <inkml:trace contextRef="#ctx0" brushRef="#br0" timeOffset="-24327">25696 8669 1180 0,'0'0'319'16,"0"0"118"-16,0 39 0 0,-13 11-95 16,-6 10-117-1,-12 10-79-15,12 12-75 0,0 2-35 16,7 5-22-16,12 3-14 16,6-4-90-16,6-3-154 0,7-8-241 15,6-6-265-15</inkml:trace>
  <inkml:trace contextRef="#ctx0" brushRef="#br0" timeOffset="-23410">21686 9489 1482 0,'0'0'66'0,"0"0"87"16,0 0 104-16,0 35-50 16,0 8-81-16,-7 3-50 0,7 3-45 15,-6 4-14-15,12-3-9 16,-6-1-6-16,0-3-18 0,7-4-184 15,-7-13-240-15,0-29-137 0</inkml:trace>
  <inkml:trace contextRef="#ctx0" brushRef="#br0" timeOffset="-23226">21679 9160 1631 0,'0'0'44'16,"0"0"-37"-16,0 0-13 15,0 0-2-15,0 0-92 0,38-14-214 16,0 14-201-16</inkml:trace>
  <inkml:trace contextRef="#ctx0" brushRef="#br0" timeOffset="-22759">22069 9807 1158 0,'0'0'207'0,"-6"-46"-76"15,-1 11-37-15,1 7-26 16,6 28-46-16,0-36-2 0,0 36-20 15,6-28 0-15,-6 28-7 16,0 0 12-16,32-18 5 16,-7 18 54-16,0 11 53 0,-25-11-27 15,44 35 16-15,-12 1-25 16,-7 2-32-16,-6-2-11 0,-13-1-15 16,-6-3-7-16,0-32-2 0,0 42-7 15,0-42 1-15,-6 39-3 16,6-39-17-16,0 0 6 0,0 0-3 15,0 0 14-15,-32 18-5 16,32-18-12-16,0 0 12 0,-12-39 0 16,5-7 2-16,20-3-2 15,-1-1-12-15,7 4-1 16,-6 7 17-16,-1 11 6 0,-12 28-5 16,0 0 4-16,0 0 2 15,26 11-11-15,-26-11 48 0,25 53-11 16,-6-4-3-16,-13 1-17 0,6-5-13 15,1 1 3-15,-7-7-10 16,7 0-61-16,-13-39-235 0,25 43-258 16,6-19-123-16</inkml:trace>
  <inkml:trace contextRef="#ctx0" brushRef="#br0" timeOffset="-22283">23043 9574 927 0,'-6'-32'65'15,"-13"4"13"-15,0-4-17 16,-12 4 14-16,-1 3-26 0,-5 4-8 16,-1 10-5-16,-6 8 65 0,0 13 46 15,0 18 44-15,0 11-20 16,13 11-59-16,-1 6-49 15,7 4-35-15,12 1 13 0,1-5-16 16,12-6-19-16,0-5 15 16,6-9-1-16,0-4-14 0,-6-32-6 15,38 35 3-15,-6-17-3 16,-1-11 5-16,7-7 7 0,6-11-26 16,0-10 9-16,0-7-1 15,-7-8-5-15,1-13 20 0,-6-4 0 16,-7-14-3-16,0-15 1 15,-6-6 1-15,0-22-12 0,-7-10-5 16,1-7 3-16,-7 3 12 16,0 25 9-16,-6 25 0 0,7 28-15 15,-7 46 26-15,0 0 113 16,-32 57-57-16,13 24-40 0,7 11-17 16,5 11-6-16,7 3-2 15,0-4 0-15,13-3-17 0,0-7 0 16,5-4-22-16,1-17-69 15,0-11-183-15,-6-14-233 0,6-7-102 16</inkml:trace>
  <inkml:trace contextRef="#ctx0" brushRef="#br0" timeOffset="-21899">23439 9627 1200 0,'0'0'22'0,"0"0"-5"16,0 0 77-16,0 0-29 16,0 0-42-16,7 28 10 0,-7-28-18 15,37 28-11-15,-5-10-12 16,12-7 15-16,-7-4-11 0,1-4-13 16,0-3 21-16,-38 0-12 15,38-10-4-15,-38 10 9 0,0 0 19 16,31-39-6-16,-31 39 3 0,0-43-22 15,-13 12 5 1,13 31 13-16,-44-22-9 0,7 15 5 16,-14 11-5-16,7 14 57 0,0 10 20 15,0 4 46-15,7 3 4 16,5 7-23-16,13 1-22 0,7-4-49 16,6 3 0-16,12-7-12 15,13-3-4-15,6-4-12 0,13-3 3 16,-1-4-8-16,7-6-9 15,0-5-20-15,0-6-191 0,-6-8-199 16,0-6-140-16</inkml:trace>
  <inkml:trace contextRef="#ctx0" brushRef="#br0" timeOffset="-21575">23955 9722 1079 0,'0'0'192'0,"0"0"67"16,0 0-32-16,0 0-67 16,0 0-83-16,-25-28-38 0,25 28-6 15,-32-35-10-15,1 10-27 16,31 25 13-16,-32-32-16 0,32 32-47 16,-19-35-21-16,13 10 1 15,6 25-29-15,25-32 41 16,-25 32 44-16,44-17 3 0,-6 17-5 15,0 7 20-15,-7 14 16 16,-31-21 25-16,44 60 9 0,-12-7 16 16,-7 0-34-16,-6 3-16 0,-7-3-34 15,1-3 18-15,-1-4-5 16,1-7 1-16,-13-39 7 0,19 42-185 16,-19-42-129-16,0 0-34 15,0 0-52-15</inkml:trace>
  <inkml:trace contextRef="#ctx0" brushRef="#br0" timeOffset="-21379">24407 9471 1722 0,'-44'22'219'0,"-6"13"32"15,-7 7 16-15,-5 11-36 0,-1 7-83 16,-6 4-81-16,6 0-26 15,-6 6-22-15,12-3-12 0,-6 1-53 16,13-8-168-16,-7 3-211 16,1-13-250-16,5-8-77 0</inkml:trace>
  <inkml:trace contextRef="#ctx0" brushRef="#br0" timeOffset="-20315">20504 8984 889 0,'0'31'118'16,"0"8"71"-16,6 0 38 15,0 7 48-15,1 7-20 0,5 7-30 16,1 0-85-16,-1 4-70 0,1 0-19 15,-7-4-33-15,7 0-11 16,-13-7-2-16,0 0 4 16,-6-7-4-16,-7-11-11 0,0 0 1 15,1-10 10-15,12-25 1 16,0 0-14-16,-38 28 1 0,7-10-70 16,31-18 4-16,-32-7 12 15,32 7-55-15,-31-35-35 0,12-4-7 16,6-4 23-16,7 4 75 0,-6 1 48 15,5 2-3-15,7 36 15 16,-12-28-6-16,12 28 23 0,0 0-17 16,0 0-27-16,0-25 17 15,0 25 32-15,0 0-9 0,0 0-13 16,0 0-9-16,0 0 9 0,0 0 11 16,0 0-4-1,-19 29 19-15,19-29-8 0,-19 35 2 16,19-35 6-16,-38 35-11 0,38-35-7 15,-37 43-14-15,37-43-1 16,-44 31 19-16,44-31-5 0,-38 22 2 16,38-22-21-16,0 0 5 15,0 0 25-15,0 0-21 0,0 0 3 16,0 0-13-16,-25-39 7 0,12 7 18 16,13 32-19-16,0 0 7 15,0-39 0-15,0 39 16 0,0 0-36 16,0 0 6-16,0 0 31 15,-19 39 70-15,7 0-34 16,-1-4-13-16,1 4 28 0,-1-7-44 16,-6 0-28-16,0-1-4 15,19-31 24-15,-31 32-16 0,31-32 7 16,-38 25-1-16,7-11-17 0,31-14-3 16,-32 0 1-16,32 0-31 15,0 0-22-15,-31-39-8 0,6 0-30 16,0-7 39-16,6 0 34 15,6 1 21-15,1 2-15 0,-7 8 19 16,19 35 25-16,0 0 2 0,0 0 75 16,-32 0 13-1,1 17 9-15,-1 19-7 0,-5 3-28 16,-1 7-25-16,0 0-46 0,1-1 13 16,-1-13-19-16,13 0-48 15,25-32-204-15,-25 32-175 0,25-32-149 16</inkml:trace>
  <inkml:trace contextRef="#ctx0" brushRef="#br0" timeOffset="-20163">19932 9118 1757 0,'0'0'36'0,"0"0"1"16,0 0-45-16,0 0 5 0,0 0 0 15,19 35-301-15,-13-3-196 16</inkml:trace>
  <inkml:trace contextRef="#ctx0" brushRef="#br0" timeOffset="-20002">19756 10546 1405 0,'0'0'60'0,"0"0"-14"0,0 0-26 16,56-7-28-16,1-15 24 16,12-13-50-16,-6-11-235 0,6-10-169 15</inkml:trace>
  <inkml:trace contextRef="#ctx0" brushRef="#br0" timeOffset="-19795">21686 7994 1951 0,'0'0'209'0,"-32"57"-12"16,-24 6-7-16,-26 12-41 16,-6 6-64-16,-19 0-24 0,-6 4-50 15,0 3-4-15,0-3-16 0,6-4-192 16,6-3-194-16,19-7-227 15,13-11-83-15</inkml:trace>
  <inkml:trace contextRef="#ctx0" brushRef="#br0" timeOffset="-9087">24841 11563 555 0,'0'0'170'0,"0"0"36"0,-6-28 18 16,6 28-1-16,0 0-74 0,0 0-28 16,0 0-74-1,0 0-14-15,0 0-12 0,0 0 90 16,0 0-61-16,0 0-25 0,6 43 3 15,13-5-28-15,-7-2 0 16,1-4 2-16,6-1 4 0,-7-2-3 16,-12-29-3-16,7 39 5 0,-14-11-10 15,7-28 17-15,-37 39-12 16,-1-11-78-16,-6-3-142 0,0-4-139 16,-6-7-72-16</inkml:trace>
  <inkml:trace contextRef="#ctx0" brushRef="#br0" timeOffset="-8878">24539 11871 902 0,'0'0'219'15,"0"0"101"-15,0 0-20 0,0 0-63 16,-50 28-85-16,0 11-81 0,-7 7-25 15,-6 0-31-15,0 7 5 16,1-7-25-16,-1 0 8 16,6 0-203-16,7-4-200 0,6-10-111 15</inkml:trace>
  <inkml:trace contextRef="#ctx0" brushRef="#br0" timeOffset="-7083">24062 11535 424 0,'0'0'123'0,"0"0"-20"16,0 0 48-16,0 0 19 15,0 0 30-15,0 0 15 0,0 0-78 16,-7 35-48-16,-5-6-14 16,12-29-29-16,-19 32-3 0,19-32-2 15,-19 28-36-15,19-28 4 0,-31 32 5 16,31-32-23-16,-38 24 9 16,6-6 3-16,32-18-20 0,-37 11-36 15,37-11-25-15,-38 3-47 16,38-3-35-16,0 0 16 0,-31-14 65 15,31 14 8-15,-13-32 35 16,13 32 36-16,0 0 0 0,-6-24-46 16,6 24 50-16,0 0 16 15,0 0 5-15,0 0 52 0,0 0-32 16,0 0 3-16,-19 38 26 16,-6-6-13-16,6-4-21 0,19-28-45 15,-25 32 11-15,25-32 1 0,-38 29-1 16,13-15-16-16,25-14 18 15,-38 14-15-15,38-14-2 0,-38 7 6 16,38-7-16-16,-37-7-47 16,37 7-15-16,-25-18-38 15,25 18 11-15,-26-28 49 0,26 28 35 16,-6-28 3-16,6 28 21 0,0 0-14 16,0 0 20-16,0 0 26 15,0 0 91-15,0 0-8 0,-25 38 9 16,6-6 8-16,-6 4-23 15,-6-1-53-15,-1-7-15 0,-6-3-34 16,-6-4 29-16,0-3-23 0,-6 0-13 16,-6-4 7-16,-1 0-22 15,-6-11 15-15,7 1 0 0,5-8 18 16,7 1-22-16,7-11-11 0,37 14-21 16,-38-22-66-16,38 22-11 15,-25-38 21-15,18-1 2 16,14 7-3-16,5 0 38 0,-12 32 19 15,19-28 25-15,-19 28-7 16,32-28 13-16,-32 28 2 0,0 0 3 16,0 0-9-16,31-18 4 0,-31 18 16 15,0 0-11-15,0 0 11 16,0 0-6-16,0 0 19 0,0 0-45 16,0 0 8-16,0 0 2 15,0 0 23-15,31-14-27 0,-31 14 30 16,32-11-22-16,-32 11 7 0,31-3-9 15,-31 3 20-15,32 0-53 16,-32 0 77-16,0 0-39 16,31 10 24-16,-31-10-31 0,0 0 22 15,0 0-9-15,0 0 0 16,19 32 15-16,-19-32 8 0,-6 39 10 16,-7-4-16-16,13-35 33 0,-44 43-42 15,6-5 31-15,-6-6-11 16,7 0-2-16,-1-7-8 0,0 0 11 15,1-8-29-15,37-17-12 16,-51 21 26-16,7-6-21 0,44-15 17 16,-44 7-12-16,44-7 10 15,-37-4-26-15,37 4 16 0,0 0-5 16,0 0-5-16,0 0 2 16,0 0-4-16,-38-32 12 0,38 32 0 15,0 0-23-15,0 0 17 16,0 0-6-16,0 0-5 0,0 0 36 15,0 0-31-15,0 0 22 0,0 0-35 16,0 0 44-16,0 0-36 16,0 0 22-16,0 0-50 0,0 0 66 15,0 0-11-15,0 0-33 0,0 0-22 16,0 0 21 0,0 0 5-16,0 0 10 0,0 0 3 0,0 0 0 15,0 0-4-15,0 0-8 16,0 0 24-16,0 0-16 15,0 0 14-15,0 0-15 0,0 0 18 16,0 0-19-16,0 0 35 0,0 0-30 16,0 0 14-16,0 0-13 15,0 0 2-15,0 0-5 0,0 0 20 16,0 0-4-16,0 0-10 16,0 0-5-16,0 0 11 0,0 0 6 15,0 0-16-15,0 0 2 0,0 0-7 16,0 0 32-16,0 0-33 15,0 0 27-15,0 0-29 0,0 0 18 16,0 0-16-16,0 0 24 16,0 0-11-16,0 0 8 15,0 0-8-15,0 0 9 0,0 0-22 16,0 0-16-16,0 0 32 0,0 0 27 16,0 0-30-16,0 0 4 15,0 0-11-15,0 0 14 0,0 0-10 16,0 0 17-16,0 0-14 15,0 0 12-15,-38-14-37 0,38 14 39 16,0 0-34-16,0 0 35 0,0 0-27 16,0 0 17-16,-38-10-5 15,38 10 0-15,0 0-34 16,0 0 18-16,0 0-26 0,0 0 27 16,0 0 2-16,0 0 13 15,0 0 2-15,-18-36-7 0,18 36 11 16,0 0-20-16,0 0 29 0,0 0-26 15,0 0 11-15,0 0 0 16,25-35 0-16,-25 35 4 0,0 0 0 16,0 0-4-16,0 0 5 15,37-4 4-15,-37 4-3 0,0 0 4 16,0 0 11-16,0 0 1 0,32 36 16 16,-32-36-33-16,19 39 40 15,-19-39-49-15,12 46 29 16,-12-46 43-16,0 0 29 0,0 53-15 15,-6-11-31-15,6-42 38 16,-25 53-37-16,-7-11-11 0,1-10-25 16,-7 7 5-16,1-4 2 0,5-10-13 15,-6-4-7-15,38-21-12 16,-50 25-22-16,19-7-153 0,31-18-84 16,-44 7-71-16,44-7-51 0</inkml:trace>
  <inkml:trace contextRef="#ctx0" brushRef="#br0" timeOffset="-6827">22515 11270 390 0,'0'0'63'0,"0"0"13"0,0 0 102 16,0 0-8-16,0 46-35 16,-12 11-61-16,5 10 42 0,1 3-42 15,-6 1-31-15,12-4-17 16,-7 0-24-16,7-7-2 16,-6-7-14-16,6-7-83 0,0-7-176 15,-6-7-145-15</inkml:trace>
  <inkml:trace contextRef="#ctx0" brushRef="#br0" timeOffset="-6415">21987 11899 620 0,'0'-35'24'16,"13"-4"-6"-16,6-3 13 0,0-1-15 16,12 4 4-16,0 11-24 15,7 7 32-15,-6 10 14 0,5 11 52 16,-37 0 18-16,44 28 22 0,-19 4-62 16,-12 14 10-16,-7 7-33 15,-12 4 47-15,-7-1-43 0,-12 8-20 16,-12 0 6-16,-7 10 7 15,-7 3 49-15,-5 8-1 0,-7 4 6 16,6-1-53-16,1-7-4 16,5 4-38-16,7-7-5 0,13-8 7 15,12 1 24-15,19-11 48 16,19 0-65-16,19-14 13 0,12-7 4 16,19-11-15-16,13-6-6 15,12-8-3-15,7-11-7 0,-7-6 0 16,7-11-7-16,-13-8-90 0,-7-6-199 15,-18-7-224-15</inkml:trace>
  <inkml:trace contextRef="#ctx0" brushRef="#br0" timeOffset="-5679">21258 11645 617 0,'25'0'92'0,"-25"0"16"0,0 0 19 15,0 0-56-15,32 14-30 16,-32-14-6-16,31 18-26 15,-31-18-12-15,25 14 0 0,-25-14 3 16,38 10 12-16,-7-10-17 0,-5-3 5 16,5-4 6-16,-31 7-17 15,38-25-2-15,-7 0 19 0,-6 0 4 16,-6-3-5-16,0 0 5 16,-19 28-16-16,6-35 70 0,-6 35-16 15,0 0-21-15,-44-4 0 0,-6 8 6 16,-13 20-30-16,-6 5 22 15,-13 2-25-15,-6 1-3 16,0 0 12-16,7-4-9 0,-1 4 0 16,6-11-10-16,7-3 10 0,13-4 0 15,18-3 11-15,7-4-11 16,31-7 3-16,0 0-13 0,0 0-7 16,0 0 24-16,0 0-4 15,37 7-7-15,1 7 4 0,0-3-10 16,-1 6 22-16,-11 1-12 0,-26-18-6 15,0 0-5-15,25 39 20 16,-25-39 4-16,0 35 0 0,0-35-9 16,0 0 5-16,-38 25-32 15,38-25 23-15,-50 17-10 0,6-13-37 16,6-4-12-16,7-7-27 16,-1-7-24-16,32 14 5 0,-44-36 13 15,13 5 27-15,6-1 36 16,6 4 20-16,19 28 9 0,0 0-12 15,0 0 62-15,0 0 91 0,-32-4-14 16,32 4 5-16,0 0 14 16,0 0 2-16,-37 50 45 0,5-8 13 15,-6-7-16-15,1-3-84 0,-7-4-10 16,-7-3-29-16,-5-4-18 16,-7-3-33-16,6-7-16 15,7-4 10-15,-6-4-34 0,5-13-153 16,14 6-203-16,-1-10-161 15</inkml:trace>
  <inkml:trace contextRef="#ctx0" brushRef="#br0" timeOffset="-5482">20749 10994 831 0,'31'-3'105'0,"-31"3"81"16,0 0-6-16,0 0-101 16,0 0-18-16,0 0-61 0,0 0 12 15,0 0-216-15,0 0-130 16,0 0-76-16</inkml:trace>
  <inkml:trace contextRef="#ctx0" brushRef="#br0" timeOffset="-5295">20466 11429 963 0,'0'0'211'16,"25"-3"-28"-16,13-4-83 0,0-4-42 15,6 4-53-15,0-4 30 0,0 4-52 16,-13 0-153-16,1 7-137 15,-7 4-65-15</inkml:trace>
  <inkml:trace contextRef="#ctx0" brushRef="#br0" timeOffset="-4359">20020 12055 447 0,'0'0'70'16,"0"0"2"-16,0 0-12 0,0 0-16 15,0 0-4-15,0 0-10 16,0 0-17-16,0 0-13 0,0 0 7 15,0 0-16-15,0 0 3 16,0 0 17-16,0 0-2 16,0 0 7-16,0 0-4 0,0 0 13 15,0 0 6-15,0 0 5 0,0 0-19 16,0 0 1-16,0 0 5 16,0 0-13-16,0 0-2 0,0 0-4 15,0 0-14-15,0 0 25 0,0 0-21 16,0 0 6-16,0 0 0 15,0 0 7-15,0 0-4 0,0 0-14 16,0 0 13-16,0 0 36 16,0 0 4-16,0 0-9 15,0 0-17-15,0 0-7 0,-32-32-13 16,32 32 4-16,-25-43 0 0,6 1 0 16,13 0 0-16,-6-8-5 15,12-3 16-15,-7-7-17 0,7 0 2 16,-6 3-9-16,0 4 16 0,6 7 0 15,0 8 14-15,-7 2-5 16,7 4 32-16,0 32-23 0,0 0 4 16,-6-28-25-16,6 28 5 15,0 0-1-15,0 0 64 0,6 32-27 16,-6 7 37-16,0 7-37 0,0 7 53 16,0 3 1-16,7 1-16 15,-1 3-23-15,-6 0-38 16,0-7 0-16,6 0-7 0,-6-7 6 15,-6-4 40-15,0-3-39 0,6-39 23 16,-25 43-34-16,25-43-7 16,-32 39 10-16,32-39-5 0,-56 31 3 15,12-16-8-15,0-1-11 0,6-11 4 16,6-10-12-16,1-3 29 16,0-12-73-16,5-6 40 0,8-14-1 15,11 6-2-15,7-6 37 16,13-1-26-16,6 12 2 15,0 2 13-15,-19 29-3 0,44-28 12 16,0 14-15-16,-13 7 12 0,0 14-6 16,1 0 16-16,-32-7-5 15,0 0-23-15,19 39 37 0,-26 0-19 16,-11-7 16-16,-14-1 14 0,-6 1 7 16,-18-3 43-16,-7-1-26 15,-6-7-18-15,-13 0-19 0,0-3-8 16,-6-4 3-16,0-10-18 0,7-4 6 15,-7-8-6-15,6-6-9 16,7-10 18-16,6-1-22 0,6 0 21 16,12-3-17-16,14-4-120 15,5 0-160-15,7-7-177 0,19-3-77 16</inkml:trace>
  <inkml:trace contextRef="#ctx0" brushRef="#br0" timeOffset="-4186">19222 11320 1845 0,'0'0'161'0,"25"14"145"16,-25-14-11-16,0 0-128 16,0 0-100-16,0 0-25 15,0 0-118-15,0 0-237 0,0 0-350 16,0 0-221-16</inkml:trace>
  <inkml:trace contextRef="#ctx0" brushRef="#br0" timeOffset="-2539">18027 11970 674 0,'0'0'177'0,"0"0"-20"16,0 0-71-16,0 0 19 16,0 0 7-16,0 0-25 0,0 0-41 15,-12-25-39-15,18-3-7 0,0-4 8 16,1 0-8-16,5-3-9 16,7 3 19-16,6-7 1 15,7 11-28-15,-1 0 4 0,1 6 10 16,-1 5 0-16,0 6 10 15,-5 8 1-15,5 6-12 0,-12 15 4 16,-7 7 7-16,-12 3-17 0,-12 7 22 16,-1 4 11-16,-6 0-13 15,-6 3 21-15,-6-3 12 0,-7-3-20 16,-6-8-6-16,-6 4 17 16,-7-8-17-16,1-2-8 0,5-8-12 15,1-4-9-15,6-6 17 0,0-8 13 16,6-3-31-16,7-3 7 15,31 10-16-15,-38-46 22 16,13 7 6-16,13 0-3 0,-1 11-16 16,13 3-5-16,0 25 13 15,0 0 0-15,0 0 19 0,0 0-11 16,0 0 12-16,-6 32-15 0,-1 3-6 16,-11 4 18-16,-8 7 14 15,1 3-14-15,-6 1-28 0,-1-4 0 16,-5-4-82-16,5-6-145 15,7-12-102-15,-6-6-98 0</inkml:trace>
  <inkml:trace contextRef="#ctx0" brushRef="#br0" timeOffset="-2359">18191 12511 1077 0,'0'0'143'0,"0"0"6"16,0 0-78-16,0 0-11 15,12-32-81-15,-12 32-200 16,-6-39-184-16</inkml:trace>
  <inkml:trace contextRef="#ctx0" brushRef="#br0" timeOffset="-2104">17424 11044 917 0,'0'0'180'16,"-13"-28"-51"-16,13 28-34 0,0 0 93 15,-6 28-9-15,-6 36-81 0,-1 20-32 16,7 12-23-16,-7 10-41 16,1 0 6-16,5 0 14 0,-5-4-22 15,5-6-127-15,-5-8-131 0,-1-14-87 16,1-10-39-16</inkml:trace>
  <inkml:trace contextRef="#ctx0" brushRef="#br0" timeOffset="-1396">16934 11196 1122 0,'0'0'17'15,"0"0"37"-15,0 0 58 16,-13 32 48-16,1 10-19 0,12 11-53 15,6 7-21-15,0 7-59 16,0 0-2-16,7 1 24 0,-7-5-17 16,-6 1-13-16,-6-4 12 15,0-11-7-15,-13-3-17 0,-6-7-49 16,25-39-29-16,-44 36-34 16,6-12-15-16,7-10 3 0,-7-10-14 15,6-8 42-15,1-10 17 0,0-10 0 16,12-8 38-16,0-11 10 15,0 4 23-15,6 8 43 0,1 2-11 16,12 29 20-16,0 0 73 0,0 0-11 16,0 0-15-16,6 39-36 15,-6-3-9-15,0-1-22 0,6-3 7 16,-6-32-8-16,-6 42 3 0,6-42-14 16,-6 39 7-16,6-39 15 15,0 0-32-15,0 0 20 16,0 0-7-16,-44 21-16 0,44-21 10 15,0 0-6-15,0 0-17 16,-32-42-24-16,7 6 4 0,13-2 7 16,-1 2 30-16,13 4-6 0,0 32 15 15,0 0-16-15,0 0 16 16,0 0 26-16,0 0-7 0,-12 39 25 16,5 0-31-16,1 0 25 0,-7 0-22 15,1 3 24-15,12-42-7 16,-19 46-12-16,19-46-24 15,-31 39 3-15,31-39 9 0,0 0-13 16,0 0 14-16,-32 14-29 0,32-14 19 16,0 0 5-16,-38-35-42 15,20-4-9-15,-1-7-72 0,6-3 35 16,1 3 41-16,-1 7 24 0,0 7 12 16,13 32 19-16,0 0-3 15,0 0 49-15,0 0-3 0,-37 21 8 16,37-21-39-16,-44 57-5 15,6-11-4-15,7 0-8 0,-1-7-8 16,32-39-195-16,-50 42-161 0</inkml:trace>
  <inkml:trace contextRef="#ctx0" brushRef="#br0" timeOffset="-1223">16167 11168 1478 0,'38'-4'30'15,"-38"4"-30"-15,31 4 10 0,-31-4-215 16,38 17-129-16,-13 5-94 16</inkml:trace>
  <inkml:trace contextRef="#ctx0" brushRef="#br0" timeOffset="-1057">16098 12754 853 0,'0'0'106'0,"0"0"-17"0,44 14-47 16,-7-21-21-16,7-7-7 15,13-14-2-15,0-7-42 0,18-11-162 16,-6-14-121-16</inkml:trace>
  <inkml:trace contextRef="#ctx0" brushRef="#br0" timeOffset="-854">17675 10235 1195 0,'0'0'156'0,"0"0"37"0,0 0 15 16,0 0-47-16,0 0-65 0,0 0-60 16,-56 31-22-16,-13 26-14 15,-13 21-105-15,-19 7-151 16,-12 17-111-16,-19 11-59 0</inkml:trace>
  <inkml:trace contextRef="#ctx0" brushRef="#br0" timeOffset="-491">15287 10623 634 0,'0'0'152'0,"0"0"39"15,-6-31-13-15,6 31-33 0,0 0 138 16,0 0 20-16,18 56-34 0,1 22-113 16,13 17-76-16,5 22-30 15,1 7 29-15,12 3 52 0,1 11 0 16,-14-1-67-16,-5-2-18 0,-13 3-14 15,-13-1-15-15,-12 5-6 16,-26-1 2-16,-18 0-13 16,-13-3-132-16,-25-7-168 0,-6-11-185 15,-7-10-132-15,-12-15-51 0</inkml:trace>
  <inkml:trace contextRef="#ctx0" brushRef="#br0" timeOffset="665">12710 11185 638 0,'0'0'94'0,"0"0"16"0,0 0 59 15,0 0 2-15,-19 43-36 0,6 10-22 16,13 7-22-16,-6 10-21 16,6 5-12-16,-6-1-40 0,6 4 2 15,0-4 15-15,-7-3-22 0,1-4-5 16,6-7 9-16,-6-7 10 16,0-11-32-16,-1-3 8 15,7-39 8-15,0 0-11 0,0 39 5 16,0-39 7-16,0 0-23 0,0 0 0 15,0 0 27-15,0 0-11 0,0-50-29 16,13-6 13-16,-1-11 22 16,1-11-61-16,0-14-43 0,5-17 33 15,8-8 10-15,-1 0 18 0,6 11 35 16,1 14-12-16,-1 15-11 16,0 17 42-16,-5 21-28 0,-26 39-14 15,37-14 35-15,-5 24-15 0,-13 18 12 16,-1 11-2-16,-5 11 6 15,-7 3-16-15,1 0 19 0,-7 0 12 16,0-7 9-16,-13-4-26 16,7-3-5-16,-13-4 3 0,-6 1 2 15,0-8-6-15,-13-7-13 16,-6-7 5-16,6 0 4 0,0-14-11 16,1-3-6-16,5-11 9 0,32 14 17 15,-37-32-40-15,37 32 27 16,-19-28 14-16,19 28-14 0,0 0-8 15,31 7 22-15,1 14-11 0,-1 11-12 16,7 10 15-16,-7 4 22 16,7 4-41-16,-7 3 1 0,1-4 29 15,-1 1-13-15,-6-8-24 0,7-3 20 16,-7-4 10-16,-25-35-208 16,38 39-130-16,-38-39-95 15</inkml:trace>
  <inkml:trace contextRef="#ctx0" brushRef="#br0" timeOffset="1212">13835 11655 662 0,'0'0'126'15,"38"-3"4"-15,-7-1-68 16,0 4-16-16,1 0-20 15,-7 0-20-15,-25 0 13 0,38 4-9 16,-38-4 6-16,37 7-13 0,-37-7-9 16,26 3 6-16,-26-3 10 15,0 0-10-15,0 0 0 0,0 0-7 16,0 0-6-16,0 0 6 0,25-28 18 16,-25 28-23-16,0 0 1 15,0 0 16-15,0 0 0 0,0 0 8 16,0 0-5-16,0 0-2 15,0 0-1-15,19 32 31 0,-13 3 29 16,-6 4-9-16,0 0-20 16,-13 0 9-16,-6 0-8 0,-6-4-3 15,-6-3-22-15,31-32-22 16,-57 56 24-16,7-13 1 0,0-15-8 16,-1-3-18-16,7-7 25 0,0-11-20 15,0-7 6-15,44 0 18 16,-56-25-27-16,12-14-11 0,6-7 15 15,7-14 0-15,-1-11-13 0,1-10 15 16,-1-21 3-16,7-5-7 16,13-6 7-16,12 7 3 0,0 7-13 15,12 8 10-15,20 16-12 0,-7 8-7 16,19 21 15-16,-6 18-5 16,-1 14 9-16,1 17 9 15,0 15-13-15,-13 14 15 0,0 7 4 16,-12 7-22-16,-1 3-91 0,1 4-94 15,-7-3-73-15,0-8-78 16</inkml:trace>
  <inkml:trace contextRef="#ctx0" brushRef="#br0" timeOffset="1977">14583 11214 866 0,'-19'35'119'15,"-6"4"39"-15,-7 7 72 0,7 3-2 16,0 8-89-16,13-1-57 0,5 8-27 16,7-4-33-16,7 0-11 15,-1 0-11-15,6 0 15 0,1 0-7 16,0-10-21-16,-1-4-10 0,1 0-70 15,-1-15-64-15,-12-31-45 16,13 39-22-16,-13-39-2 16,0 0 50-16,0 0 20 0,0 0 24 15,0 0 29-15,0 0 19 0,19-39 18 16,-13-10-3-16,0-11 31 16,-6-7 15-16,-6-11 15 0,-7-3 27 15,1-1 41-15,-7 1 35 0,6 10 4 16,-5 8 4-16,5 3-23 15,0 7-2-15,1 0-22 0,12 7-18 16,0 3-31-16,6-3-2 0,13 4-1 16,0 0-7-16,6 3 9 15,13 7-2-15,6 7 0 16,6 15 57-16,7 6-13 0,-7 8-15 16,0 10 5-16,7 11 4 0,-7 3-6 15,-6 4 26-15,-6-1-11 16,-7 5 6-16,1-4 24 0,-14-1-43 15,-11 1 11-15,-14-4-24 0,-5 1-17 16,-13-1 14-16,-13 0-5 16,-12-3-30-16,-1-4 9 0,1 0 17 15,0-14-19-15,6-7-19 0,0-10-14 16,6-8 7-16,38 18 20 16,-31-39-5-16,24 11 1 15,7 28-5-15,13-28 28 0,-13 28-14 16,38-11 1-16,-7 11 6 0,7 14 16 15,-7 11-16-15,7 7 9 16,0 3 23-16,-1 1-16 0,1-1 45 16,-6 0 22-16,-7-3-32 0,6-4 43 15,-12 1-1-15,0 6 9 16,-13 0 3-16,-6 1-21 0,-12 2-32 16,-7 5-21-16,-13 3-11 0,-12-4 4 15,-6-3-34-15,6-4 4 16,-6 1 24-16,12-12-15 15,0-2-52-15,38-22-130 0,-50 21-90 0,19-18-108 16,31-3-46-16</inkml:trace>
  <inkml:trace contextRef="#ctx0" brushRef="#br0" timeOffset="3849">11830 767 691 0,'0'0'19'0,"19"-35"-3"16,-19 35 31-16,0 0 32 0,0 0 134 16,-7 39-52-16,1 14-83 15,0 3-38-15,-7 12 17 16,7-1-33-16,6 0 33 16,6-11-42-16,7-10 42 0,-1-3-27 15,-12-43-8-15,38 42-22 16,6-21-24-16,-6-14 21 15,6-10 6-15,-6-8-8 0,5-13 0 16,-11-1 38-16,-1-11-29 16,-6 1 6-16,-6-4-17 0,-12 4 7 15,-7 35 0-15,12-39 35 16,-12 39-17-16,0 0 27 16,0 0 70-16,-50 42-28 0,0 8-32 15,-1 6-25-15,1 5-15 16,0 6-15-16,0 3-16 15,6-2 19-15,0-1-153 0,12-4-189 16,13-13-148-16</inkml:trace>
  <inkml:trace contextRef="#ctx0" brushRef="#br0" timeOffset="4505">12201 516 1020 0,'-38'-17'8'16,"-6"3"-24"-16,0-1 51 15,0 5 28-15,0-1-22 0,0 1-37 16,0 6 0-16,0 1 43 15,-6 10 66-15,-7 14-24 16,1 7 9-16,-1 15 51 0,-12 17-3 16,0 10-16-16,-7 15-26 15,13 7-48-15,-6 3 53 16,6 8-14-16,13 3-33 16,-6-4-26-16,12 4-11 0,6-7-2 15,19 0 8-15,13-3-3 16,6-8-26-16,12-10 17 0,13-4 0 15,7-3-16-15,12-4-7 16,12 0 4-16,7-7 9 0,13-7-9 16,5-7 8-16,1-7 1 15,12-7-16-15,-6-8-6 16,0-9 16-16,0-12-7 0,-6-10 11 16,0-11 5-16,-7-10-12 15,1-11 4-15,-7-10-22 16,0-15 14-16,-6-17 25 0,-13-15-12 15,7-17 2-15,-13-7-8 16,-7-11-3-16,-5-10-21 16,-7-4 21-16,-13 4 2 0,-5 7 1 15,-14 6 8-15,-5 15-5 16,-7 14-15-16,-12 18 23 0,-1 10-10 16,-6 11-16-16,-12 14 22 15,0 4-25-15,-7 10 23 0,7 7-3 16,6 8-15-16,-6-4-2 15,6 6-26-15,44 15-31 16,-44-17-8-16,44 17-36 16,-44-21-57-16,44 21-69 0,0 0-223 15,0 0-105-15</inkml:trace>
  <inkml:trace contextRef="#ctx0" brushRef="#br0" timeOffset="6917">10460 796 419 0,'0'0'63'16,"0"0"-7"-16,0 0 7 15,0 0-41-15,0 0-12 0,0 0 20 16,0 0 24-16,0 0-35 16,0 0 7-16,0 0 32 15,0 0 3-15,0 0 9 0,0 0-5 16,0 42-5-16,0-42-14 16,-44 46-16-16,-13-7-16 0,7 0-11 15,-7-4-10-15,-6 4-1 16,7-7 15-16,-7 0-1 0,13-4 3 15,6-3-37-15,44-25 25 16,-44 31-4-16,44-31 7 16,0 0-3-16,0 0 21 15,-26 39-33-15,26-39 15 0,0 0-9 16,0 0-2-16,38 36 13 16,0-15 7-16,0-7 9 0,-1-4-37 15,-5 5 6-15,5-5 13 16,-37-10-7-16,44 14 15 15,-44-14 6-15,38 14-10 0,-38-14 12 16,0 0-21-16,0 0 1 16,0 0-1-16,0 0 27 0,0 0-22 15,-56 32-15-15,5-11-20 16,1-6-16-16,0-12 0 16,-1 1 37-16,7-8-17 15,0 1-20-15,7-8-8 0,37 11-22 16,-44-28-13-16,44 28 27 15,-38-39 20-15,38 39 29 0,-25-43-7 16,25 43 10-16,-13-35-2 16,13 35 12-16,0 0-5 0,0 0 20 15,0 0 0-15,0 0-10 16,0 0 29-16,0 0-7 16,0 0 18-16,0 0 4 0,0 0-3 15,0 0-13-15,0 0-6 16,0 0-2-16,0 0 2 15,0 0-22-15,0 0 3 0,0 0 13 16,0 0-23-16,0 0 23 16,0 0-16-16,-37 18-10 15,37-18 3-15,0 0 1 0,-32 3-35 16,32-3 25-16,0 0 4 16,0 0 18-16,-38-17-13 0,38 17 17 15,0 0-22-15,0 0 23 16,0 0 9-16,0 0-12 0,0 0-1 15,0 0-7 1,0 0-9-16,0 0 4 0,0 0 12 16,0 0 18-16,0 0 19 15,0 0-21-15,26 35 0 0,-26-35-13 16,0 42 3-16,0-42-2 16,0 0 4-16,-44 43-21 0,44-43 9 15,-51 32 9-15,51-32-17 16,-56 21 5-16,56-21-15 15,-44 0 18-15,44 0-6 0,0 0-8 16,0 0-6-16,-38-43-8 16,38 43 20-16,0 0-4 0,0 0 12 15,-19-42 0-15,19 42 12 16,0 0-7-16,-44-7-16 16,44 7 24-16,-63 18-4 15,13 6 38-15,-7 1 12 0,13 3 20 16,-6 1 5-16,0 6 0 15,50-35-2-15,-50 60 5 0,12-14-8 16,13-4-39-16,25-42-39 16,-13 64-12-16,7-15 29 0,0-6 2 15,6-43-10-15,6 53-21 16,-6-53 91-16,0 49 43 16,0-49-18-16,-25 46-49 15,25-46-32-15,-57 29 10 0,1-15 35 16,5-11-3-16,-5-6-30 15,5-15-9-15,1-14 11 0,6-14 1 16,6-3-36-16,7-11-22 16,12 0 22-16,13-4-3 0,18 0 4 15,7 4-7-15,19 4-8 16,12 6-61-16,7 8-166 16,12 3-239-16,-6 11-147 0</inkml:trace>
  <inkml:trace contextRef="#ctx0" brushRef="#br0" timeOffset="7101">9919 1983 2227 0,'38'14'342'0,"-38"-14"-49"16,0 0-139-16,0 0-77 0,0 0-39 15,0 0-158-15,0 0-307 16,0 0-442-16</inkml:trace>
  <inkml:trace contextRef="#ctx0" brushRef="#br0" timeOffset="7290">9680 506 2308 0,'-12'-32'32'16,"12"32"-28"-16,0 0-100 0,0 0-198 16,6-35-309-16</inkml:trace>
  <inkml:trace contextRef="#ctx0" brushRef="#br0" timeOffset="7502">9052 919 1458 0,'6'-46'239'0,"13"7"18"16,-19 39-57-16,50-31-118 0,-6 17-25 15,6 17-16-15,-6 15-36 16,-44-18-12-16,32 49 1 16,-26 4-191-16,-19 0-256 15,-18 4-165-15</inkml:trace>
  <inkml:trace contextRef="#ctx0" brushRef="#br0" timeOffset="7777">7952 714 732 0,'0'0'121'16,"12"-35"45"-16,-12 35 157 15,0 0 77-15,13 49-79 0,-1 19-119 16,-5 9-90-16,5 12-65 16,1 3-20-16,-1-1-10 15,-12 1-2-15,0-3-81 0,-6-8-233 16,-7-7-269-16,-12 0-105 16</inkml:trace>
  <inkml:trace contextRef="#ctx0" brushRef="#br0" timeOffset="8009">7637 1647 1789 0,'0'0'221'0,"0"0"-3"15,0 0 28-15,0 0-15 16,0 0-76-16,0 0-57 15,0 0-47-15,-50 50-23 0,-7-1-33 16,-5-3-8-16,-1 0-76 16,0 0-102-16,-6-7-140 15,12-7-184-15,13-18-93 0</inkml:trace>
  <inkml:trace contextRef="#ctx0" brushRef="#br0" timeOffset="8194">7304 1237 1694 0,'0'0'33'0,"38"-39"-36"15,-38 39-7-15,38-21 26 0,-38 21-257 16,0 0-274-16</inkml:trace>
  <inkml:trace contextRef="#ctx0" brushRef="#br0" timeOffset="8965">6839 1471 1419 0,'0'0'18'0,"0"0"-18"15,50 7 19-15,-50-7-48 16,51-4 62-16,-51 4-156 16,56-10-30-16,-56 10 7 0,44-15-5 15,-44 15-8-15,0 0 12 16,0 0 35-16,32-46 52 0,-14 15 24 15,-18 31 11-15,0 0 60 16,0 0 53-16,0 0 13 16,0 0 15-16,0 0 62 15,-50-11-34-15,12 18-51 0,38-7-32 16,-62 28-56-16,11 1 7 16,7-5-4-16,0-2 9 0,44-22-26 15,-56 21-5-15,56-21-85 16,-51 7-32-16,51-7 14 0,0 0 20 15,-37-25 40-15,37 25 4 16,-25-39 0-16,12 0-14 16,0 8 10-16,13 31 31 0,-6-39 36 15,6 39 34-15,0 0 5 16,0 0 74-16,0 0 65 16,0 0 17-16,0 0-46 0,-25 49-17 15,6-3 12-15,7-3-36 16,12-43-41-16,-26 60-22 0,1-11-23 15,25-49-5-15,-44 46-15 16,-6-11-17-16,0-6 10 16,-1-12-1-16,-5-3 8 0,-1-10-38 15,13-8-114-15,0-3-42 16,44 7-23-16,-44-35-39 0,19 3 11 16,13-7 59-16,18 4 54 15,-6 35 63-15,38-42 35 0,-1 17 41 16,1 11 36-1,-7 7-15-15,-31 7 60 0,44 17 38 16,-44-17 25-16,0 0 19 16,13 50-17-16,-13-50-30 0,-25 49-39 15,25-49-27-15,-63 50-23 16,6-15 15-16,1-7-8 0,-7 1-24 16,0-1 7-16,0 4 0 15,-6 10-40-15,-6 4 31 16,-7 0-11-16,0 3-37 0,1-3-146 15,12-7-255-15,-1-3-173 16</inkml:trace>
  <inkml:trace contextRef="#ctx0" brushRef="#br0" timeOffset="9201">6355 2375 2140 0,'57'-3'118'15,"-7"-11"-64"-15,0-4-29 0,-6-3-36 16,-44 21-376-16,50-46-394 15</inkml:trace>
  <inkml:trace contextRef="#ctx0" brushRef="#br0" timeOffset="9576">5456 1319 1322 0,'0'0'17'0,"44"10"20"0,-6 8-18 15,-38-18 3-15,56 39-5 16,-56-39-7-16,44 53 5 0,-12-11-18 15,-32-42-9-15,-6 57 28 16,-26-11 2-16,-12-7-28 16,-12-4 10-16,-1-10 2 15,1-11-2-15,-1-11 5 0,57-3 4 16,-57-21 8-16,57 21-22 16,-18-60-9-16,18 7 6 15,31 4 5-15,7 6-10 0,12 8 5 16,7 6-80-16,-14 5-241 15</inkml:trace>
  <inkml:trace contextRef="#ctx0" brushRef="#br0" timeOffset="9953">4815 1594 1568 0,'0'0'34'15,"0"0"-43"-15,0 0 38 16,0 0-22-16,0 0 1 16,50 14-24-16,-50-14 43 0,63 0-33 15,-12 0-8-15,-51 0 31 16,44-3-17-16,-44 3 17 15,0 0-2-15,0 0-30 16,0 0 10-16,0 0 11 0,0 0-9 16,-63-46 51-16,19 4-53 15,0 3 33-15,12-7 59 0,1 0-13 16,12 0-43-16,6 3-18 16,7 5 16-16,6 2 0 15,0 36-29-15,6-39 0 0,-6 39-385 16,0 0-130-16,13-28-13 15</inkml:trace>
  <inkml:trace contextRef="#ctx0" brushRef="#br0" timeOffset="10181">4821 969 1331 0,'-25'-50'272'16,"0"4"-10"-16,6 0-3 0,-6 0-96 15,6-3-85-15,13-4-22 16,-7-4-18-16,13-6-11 16,7-4-13-16,-1-8-12 0,13-2-9 15,12 6 12-15,1 11-8 16,12 3 3-16,0 4-166 0,6 15-165 16,0 6-66-1,1 11-23-15,-7 13 9 0</inkml:trace>
  <inkml:trace contextRef="#ctx0" brushRef="#br0" timeOffset="10616">4482 1188 917 0,'0'0'205'0,"0"0"40"0,0 0-63 16,0 0-12-16,0 0-56 15,0 0-16-15,0 0-26 0,0 0-24 16,0 0 40-16,0 0 12 16,-38 53 7-16,7-7 6 15,6 0 2-15,0 0-24 0,12 0-20 16,0 0 41-16,13-4-39 15,0-3-11-15,7 3-19 0,-7-6-22 16,0-36-4-16,6 42 56 16,-6-42 10-16,-6 39-12 15,6-39-29-15,0 0-10 16,-51 46-16-16,7-21-9 0,-6-15 13 16,6-10 7-16,6-7-10 15,1-11-1-15,37 18-7 16,-38-53-9-16,13-10-10 0,19-1 5 15,12 1 1-15,13-5-8 16,12 5-81-16,13-4-130 0,6 3-220 16,-6 4-459-16</inkml:trace>
  <inkml:trace contextRef="#ctx0" brushRef="#br0" timeOffset="11152">3665 1304 1162 0,'0'0'212'0,"0"0"106"0,0 0-1 15,0 0-108-15,0 0-55 16,-6 50-48-16,12-1-58 0,6-3-20 15,7-3-14-15,0-1 111 16,-6 1-59-16,-13-1-31 16,-7 4-14-16,7-46-10 0,-44 56-33 15,0-10-162 1,-6-7-221-16,0-10-221 0,0-12-43 16</inkml:trace>
  <inkml:trace contextRef="#ctx0" brushRef="#br0" timeOffset="11341">3313 1495 1412 0,'0'0'256'16,"0"0"34"-16,0 46-97 15,-25-7-85-15,-7 7-53 16,32-46-24-16,-63 74-83 15,7-7-186-15,6-7-220 0,-1-6-68 16</inkml:trace>
  <inkml:trace contextRef="#ctx0" brushRef="#br0" timeOffset="11880">3068 1372 913 0,'-7'-43'22'0,"7"43"-25"15,0-56-43 1,0 6 3-16,13 4 3 0,6 7 10 16,0 1 2-16,-19 38 24 15,37-36-12-15,-5 15 16 16,-32 21 6-16,50 0 4 0,-12 11 17 15,-38-11 32-15,38 35 44 16,-20 4-13-16,-11 3-71 0,-20-3 25 16,-12 7-19-16,-13-4-57 15,-6 1 37-15,-12-8 5 16,-7-3-4-16,0-7-6 0,0-8-9 16,0-6 3-1,7-7-4-15,12-15-29 0,44 11 5 16,-51-28-17-16,51 28 12 15,0 0 26-15,-25-46 8 0,25 46-2 16,0 0 23-16,0 0-4 16,0 0 49-16,0 0 104 15,0 0 41-15,-44-4-21 0,0 15 0 16,-6 6 0-16,-13 8 13 16,-12-4-17-16,-20 4-8 15,-5-4-34-15,-13-7-22 0,-7 1-20 16,1-8-47-16,-1 0-29 15,1-7 0-15,12-11-15 16,13 1-1-16,6-8-15 16,12-7-118-16,14-3-157 0,5-8-228 15,19-6-200-15</inkml:trace>
  <inkml:trace contextRef="#ctx0" brushRef="#br0" timeOffset="12057">2565 220 1965 0,'0'0'181'16,"0"0"47"-16,38 0-98 16,-38 0-51-16,0 0-69 15,0 0-314-15,0 0-444 0</inkml:trace>
  <inkml:trace contextRef="#ctx0" brushRef="#br0" timeOffset="12233">1829 979 1778 0,'88'-21'203'15,"13"-11"-79"-15,18-3-58 0,13-4-39 16,13 7-182-16,6 1-401 16</inkml:trace>
  <inkml:trace contextRef="#ctx0" brushRef="#br0" timeOffset="12873">10108 2718 1246 0,'0'39'278'0,"-7"7"34"15,-12 7 5-15,1 3-62 16,-8 1-117-16,-5-1-65 15,-7 5-30-15,7-5-26 0,-7 1 3 16,0-8-20-16,7-3-170 16,0-7-168-16,31-39-182 0,-38 39-45 15</inkml:trace>
  <inkml:trace contextRef="#ctx0" brushRef="#br0" timeOffset="13125">9730 2234 1157 0,'0'0'177'0,"0"0"124"15,0 0 51-15,0 0-49 16,0 39-95-16,7 14-111 0,-1 14-52 15,7 7-17-15,5 4-14 16,1 7-4-16,0 0-15 0,6-1-259 16,-6-9-328-16,-6-5-240 15</inkml:trace>
  <inkml:trace contextRef="#ctx0" brushRef="#br0" timeOffset="16085">6034 2919 449 0,'0'0'149'16,"0"0"48"-16,0 0 0 16,0 0-69-16,0 0-13 0,0 0-73 15,0 0-27-15,0 0 52 16,-50 0-31-16,0 18 5 15,0 10 35-15,-1 15-12 0,1 6 24 16,12 4-37-16,1 4 50 16,5-4-1-16,20 3-1 15,-1-6-41-15,19-8-21 16,7-3-2-16,-13-39-22 0,56 46 12 16,1-25-31-16,18-10-9 15,1-8 29-15,6-10-38 0,-1-3-208 16,-5-4-144-16,-20-4-93 15,1-3-29-15</inkml:trace>
  <inkml:trace contextRef="#ctx0" brushRef="#br0" timeOffset="16416">6393 3135 711 0,'0'0'94'0,"0"0"63"16,0 0 115-16,37-11-56 16,-37 11-35-16,38 29 10 0,-38-29-81 15,38 56-49-15,-19-6 46 16,-7-8-40-16,1-3-26 0,-13-39-4 16,6 46-22-16,-6-46 1 15,13 39-19-15,-13-39 56 16,0 0 21-16,0 0 34 15,0 0-28-15,0 0-52 16,0 0-1-16,44-39-16 0,-7-11-22 16,1-10 26-16,0-10-15 15,0-8-23-15,-1 4-36 0,1 7-100 16,-13 17-145-16,0 15-232 16,-25 35-1-16,0 0 31 15</inkml:trace>
  <inkml:trace contextRef="#ctx0" brushRef="#br0" timeOffset="16796">7002 3096 977 0,'0'0'200'15,"0"0"-22"-15,0 0 10 16,0 0 29-16,19 50-63 0,-6-8-75 15,-7-3 24-15,-6-39-45 16,25 53 12-16,-25-53-11 0,38 49-26 16,6-13-7-16,0-15-17 15,-6-3-12-15,6-11 11 16,-7-7-28-16,1-4 20 16,-38 4 4-16,44-25-19 0,-44 25 18 15,38-49-69-15,-26 7-5 16,-18-4 44-16,-19 0-14 15,-6 0 47-15,-7 7-15 0,-19 11 9 16,-6 10 4-16,1 14-10 16,5 8 28-16,0 7-26 0,13 10 0 15,44-21 12-15,-37 42-19 16,37-42 1-16,-19 43-62 16,19-43-140-16,0 0-179 0,50 38-88 15</inkml:trace>
  <inkml:trace contextRef="#ctx0" brushRef="#br0" timeOffset="17312">7694 2916 950 0,'0'0'205'16,"0"0"16"-16,0 0-16 15,19 56-12-15,-13 5-36 16,0-1-14-16,1 3-61 16,-1 4-56-16,0 1 9 0,7-1-25 15,-1 0-5-15,1-4-1 16,6-2-4-16,-7-12 13 16,1-10-30-16,-1-4 29 0,-12-35-22 15,0 0 3-15,13 36 19 16,-13-36-22-16,0 0 16 0,0 0 5 15,0 0-15-15,19-46 16 16,-7-7-30-16,-12-4 24 16,0-17 2-16,-12-11-25 0,-1-10 21 15,1-11-19-15,-1-7 23 16,7 3-12-16,6 11 4 16,6 11 7-16,7 17-18 15,6 11 11-15,12 17-24 0,7 15 26 16,12 11 8-16,0 17 3 15,13 10-16-15,0 8-17 0,0 17 48 16,-7 8-50-16,-5 10 11 16,-14 3 33-16,-11 4-18 15,-8-3 24-15,-18-1 51 0,-18 1-23 16,-14-4-37-16,-18-7-8 16,-7 0 8-16,-6-11-95 0,-12-7-181 15,6-6-186 1,-7-12-165-16</inkml:trace>
  <inkml:trace contextRef="#ctx0" brushRef="#br0" timeOffset="18392">4865 2789 755 0,'0'0'191'0,"0"0"10"15,0 0-28-15,0 0-66 0,0 0-95 16,0 0 123-16,0 0 5 16,0 0-11-16,13 70-51 15,-7-2 6-15,1-1-20 0,-7-4-29 16,0 1-5-1,0 0 27-15,-13-11-17 0,7-4-6 16,-13-7-18-16,19-42-16 16,-32 53-10-16,32-53 16 0,-37 43-6 15,37-43-36-15,0 0-37 16,-51 14-43-16,51-14-49 16,-44-18-30-16,44 18 15 0,-44-60 25 15,26 11 88-15,5-1 41 16,13 50 8-16,-13-49 20 0,13 49 5 15,0 0 33-15,0 0 61 16,0 0 16-16,0 0-9 16,0 0 11-16,0 0-39 15,0 53-36-15,-6-7-12 16,0-7-12-16,6-39 9 0,-32 49-42 16,7-7 17-16,25-42-18 15,-50 43 23-15,6-18-9 0,44-25 0 16,-44 17-22-16,44-17-58 15,0 0-37-15,-50-21-38 16,50 21 71-16,-25-46 31 0,12 4 13 16,13 42 21-16,0-39 11 15,0 39-22-15,0 0 27 0,0 0 40 16,0 0 71 0,0 0 9-16,0 0 1 0,19 49-25 15,-19-6-19-15,0-43-44 16,-19 49 0-16,19-49-17 15,-38 53-9-15,38-53 4 0,-56 46 6 16,12-21-17-16,44-25-27 16,-51 11-31-16,51-11-7 0,-50-22-30 15,50 22-31-15,-25-67 2 16,6-3-64-16,13-8 67 16,0 4 71-16,6 10 78 0,-7 11 20 15,7 18-33-15,0 35 182 16,0 0 46-16,0 0-73 15,-31 46-13-15,-13 7-26 16,-6 3-45-16,-7 8-49 0,-12-4-34 16,6-4 28-16,-6-6-28 15,12-1-223-15,7-13-185 16,6-5-141-16</inkml:trace>
  <inkml:trace contextRef="#ctx0" brushRef="#br0" timeOffset="18573">4086 2852 1929 0,'31'-17'140'16,"-31"17"75"-16,0 0-50 0,0 0-97 15,0 0-90-15,0 0-241 16,0 0-377-16,38-7-94 15</inkml:trace>
  <inkml:trace contextRef="#ctx0" brushRef="#br0" timeOffset="18741">4199 4231 1210 0,'63'-11'64'0,"0"-17"29"16,6-11-85-16,6-7 28 0,7-11-222 16,-6-3-270-16</inkml:trace>
  <inkml:trace contextRef="#ctx0" brushRef="#br0" timeOffset="19037">5846 2266 770 0,'0'0'186'16,"0"0"8"-16,0 0-33 0,0 0 33 15,0 0-43 1,-63-7 0-16,6 21-14 0,-5 11-3 16,-8 10-47-16,-5 4-60 0,-19 7 20 15,-13 0-26-15,0 3-28 16,-6 1-160-16,0 10-236 16,6-4-119-16</inkml:trace>
  <inkml:trace contextRef="#ctx0" brushRef="#br0" timeOffset="19960">11390 5358 703 0,'0'0'162'0,"0"0"14"0,0 0 26 16,-6-28 54-16,6 28-63 16,0 0-81-16,0 0-64 0,0 0-42 15,0 0 138-15,0 0-37 16,31 42-28-16,-6 4-21 16,0 7-34-16,7 4 3 0,5-4-6 15,-5 3-10-15,6-3 2 16,-1 0-29-16,-5-11 24 15,-7-6-13-15,-25-36 13 0,38 35-4 16,-38-35-13-16,31 18 26 16,-31-18-21-16,38-14-2 0,-7-11 17 15,-12-14-20-15,0-10 17 16,6-15-8-16,-6-10 0 16,6-7-5-16,-6-11 18 0,0 7-22 15,0 7 15-15,-1 18-13 16,-5 11-83-16,-7 13-169 0,-6 36-192 15,7-28-150-15</inkml:trace>
  <inkml:trace contextRef="#ctx0" brushRef="#br0" timeOffset="20541">12201 4679 307 0,'-38'-21'-9'0,"-6"3"20"0,-6 4 48 16,-1 0 54-16,1 4-4 15,6-1-34-15,0 0 2 0,-6 4-12 16,0 4 7-16,-1-1 25 15,1 4 5-15,-7 4 9 0,1 6-50 16,6 8 12-16,-13 7-15 16,6 7-26-16,-6 10-14 0,7 11 33 15,-7 11-16-15,6 13 73 16,-6 12 33-16,13 6-11 0,0 4-15 16,12 11-42-16,13-4-28 15,0 3-2-15,19 1-17 16,6 3-21-16,12-7 8 0,7 0-19 15,19-4 6-15,-1-10 10 16,20-7-24-16,6-7 27 0,12-18-6 16,13-11-13-16,13-13 12 15,-1-19-19-15,14-6 16 16,-1-15 4-16,6-13-7 0,1-11 0 16,-1-15 8-16,0-10-24 15,-12-11 22-15,-19-13 1 0,-6-15-7 16,-13-7 16-16,-19-14-16 15,-18-11 0-15,-7-7-4 0,-19-6 15 16,-18 2-25-16,-7 15 28 16,-13 14-14-16,-18 14 3 0,-7 22-3 15,-18 17-9-15,-7 17-52 16,-6 15-92-16,0 10-138 16,-6 8-138-16,6 10-160 0</inkml:trace>
  <inkml:trace contextRef="#ctx0" brushRef="#br0" timeOffset="21044">9944 5040 1780 0,'0'56'277'0,"0"15"-30"0,6 0-98 16,-6-4-65-1,7 4-66-15,-7-8 9 0,6 4-33 16,-6-7-30-16,6-3-219 16,-6-11-223-16,0-7-100 0,0-7-23 15</inkml:trace>
  <inkml:trace contextRef="#ctx0" brushRef="#br0" timeOffset="21297">10541 4308 970 0,'0'0'28'16,"-37"-32"-13"-16,-1 11 13 16,-6 7 44-16,-6 4-32 0,-13 6 2 15,-6 0-48-15,-1 12 0 16,-11 9-1-16,-7 19 17 0,0 13-28 16,12 15-179-16,1 13-127 15</inkml:trace>
  <inkml:trace contextRef="#ctx0" brushRef="#br0" timeOffset="21648">9416 5460 1299 0,'38'36'29'16,"-38"-36"21"-16,0 0 17 16,0 0 19-16,19 42-18 0,-19-42-8 15,6 43-27-15,-6-43-15 16,-25 38 3-16,25-38-10 0,-44 32-18 16,44-32 1-16,-50 18 51 15,12-11-19-15,38-7 15 0,-44-21-25 16,44 21 7-16,-44-60-12 15,12-4-21-15,7-7 37 0,13-10-51 16,-1-7 31-16,7-1 9 16,0 8-16-16,6 14 11 15,0 14-45-15,0 18-105 16,0 35-181-16,0 0-171 0</inkml:trace>
  <inkml:trace contextRef="#ctx0" brushRef="#br0" timeOffset="21833">9221 6086 1578 0,'0'0'248'0,"44"21"-87"0,7-17-76 15,-1-11-22-15,6-11-59 16,-5 0-128-16,-1-3-344 0,-12-4-218 15</inkml:trace>
  <inkml:trace contextRef="#ctx0" brushRef="#br0" timeOffset="22293">8656 5630 1364 0,'37'-18'114'16,"1"15"2"-1,-38 3-9-15,50 17-4 0,-12 1-25 16,-38-18-60-16,44 25-11 16,-44-25-1-16,38 28-1 0,-38-28 11 15,0 0-26-15,0 0 20 16,0 0-20-16,0 0-95 0,0 0 50 15,0 0-25-15,12-39 52 16,-12 4 21-16,0 35 18 0,-19-42 40 16,19 42-37-16,0 0 28 15,0 0-7-15,-44 7-14 16,44-7 29-16,-44 53 2 0,7 0 43 16,-1 0-23-16,0-4-22 15,-6 1 8-15,0-1-28 16,-6 1 0-16,-7-12 1 0,-5-6 69 15,5-7-27-15,7-7 5 16,6-11-7-16,0-4-10 0,44-3-29 16,-38-28 0-16,19-11-23 15,7-10-1-15,18-8-20 16,6-14 20-16,7-3-49 0,6 0-125 16,7 3-202-16,-1 4-282 15</inkml:trace>
  <inkml:trace contextRef="#ctx0" brushRef="#br0" timeOffset="22680">7864 5439 1258 0,'6'46'144'0,"0"-11"19"16,-6 1 2-16,0-36-51 16,-31 53-78-16,-7-11 8 15,-6-6-36-15,0-5-5 16,0-2 19-16,0-5-43 0,0-10 33 16,0-3-12-16,44-11-8 15,-44-3-35-15,44 3-36 0,0 0-28 16,-25-57-60-16,31 11 70 15,19 7 46-15,-25 39 42 0,51-32 9 16,-7 18-13-16,0 25 13 16,-44-11 68-16,37 49 68 0,-18 4 15 15,-13 4 16-15,-18 10 5 16,-7-7-76-16,-19 4-40 16,1-4-49-16,-14-4-50 15,-5-10-262-15,-1-3-257 0</inkml:trace>
  <inkml:trace contextRef="#ctx0" brushRef="#br0" timeOffset="22877">7706 5075 2145 0,'120'-28'103'16,"-7"-7"-46"-16,0 3-33 16,-12 3-24-16,-26 1-223 0,-6 7-386 15</inkml:trace>
  <inkml:trace contextRef="#ctx0" brushRef="#br0" timeOffset="23116">7304 4881 1682 0,'0'0'39'16,"0"0"131"-16,-6 39-44 0,6 24-32 15,0 26-54-15,6 10-17 16,-6 3-69-16,0 8-255 0,0-8-239 16,-6 1-74-16</inkml:trace>
  <inkml:trace contextRef="#ctx0" brushRef="#br0" timeOffset="23661">6940 5351 1066 0,'0'0'105'0,"0"0"73"16,0 0 16-16,25 60-63 0,-13-14-57 15,-12-7-21-15,-6-4-33 16,6-35-14-16,-19 50-25 15,19-50 13-15,0 0-102 16,-50 38-38-16,50-38-6 0,-44 15-23 16,44-15 15-16,-38-22-21 15,38 22 2-15,-31-56 64 0,18 13 77 16,7 8 43-16,6 35-1 16,0 0-4-16,0 0 140 15,0 0 44-15,0 0 26 0,0 0-41 16,-19 57-21-16,0-1-17 15,0-10-56-15,0 4-19 0,-6-5-37 16,6-2 8-16,19-43-25 16,-37 46 13-16,37-46-36 15,0 0 21-15,-51 32-22 0,51-32-9 16,0 0-56-16,-44-15-64 16,44 15 10-16,-31-63 1 15,6-1 42-15,12 1 31 0,-6 10 63 16,7 10 94-16,6 8 24 15,6 35 11-15,0 0 51 0,0 0 31 16,-44 14-2-16,44-14-55 16,-51 57-54-16,1-4-46 0,6 0-38 15,-13-4 11-15,7-3-23 16,-6-7-177-16,-7-4-245 0,6-10-138 16</inkml:trace>
  <inkml:trace contextRef="#ctx0" brushRef="#br0" timeOffset="23838">6518 4870 1830 0,'0'0'49'0,"51"-10"-45"0,-51 10-1 16,0 0-1-16,31-7-373 15,-31 7-225-15</inkml:trace>
  <inkml:trace contextRef="#ctx0" brushRef="#br0" timeOffset="24006">6236 6485 1693 0,'25'28'281'16,"12"-10"-65"-16,14-7-101 0,12-15-57 16,12-6-53-16,7-5-227 15,-1-9-395-15</inkml:trace>
  <inkml:trace contextRef="#ctx0" brushRef="#br0" timeOffset="24696">5714 5489 1397 0,'0'0'8'0,"0"0"21"15,0 0-16-15,12 42-6 0,1-7 1 16,-13-35-2-16,19 43-9 16,-19-43 8-16,0 46 14 0,0-46 3 15,0 0-10-15,0 0-16 16,-38 28 9-16,38-28-24 15,-50 7-25-15,12-14 27 0,38 7 37 16,-44-32-18-16,6 0-2 16,38 32 34-16,-50-35 101 0,0 24 101 15,-7 19 17 1,1 16-52-16,6 8-71 0,-1 7-62 16,7 14-37-16,7-4-18 15,11 1-24-15,8-4-119 16,-1 0-237-16,12-11-278 0</inkml:trace>
  <inkml:trace contextRef="#ctx0" brushRef="#br0" timeOffset="24877">5500 6202 2056 0,'0'0'221'0,"0"0"-82"16,32 11-72-16,-32-11-37 16,0 0-133-16,0 0-361 15,37-18-357-15</inkml:trace>
  <inkml:trace contextRef="#ctx0" brushRef="#br0" timeOffset="25568">4991 4792 746 0,'38'-21'16'16,"-7"11"73"-16,-31 10 131 0,44 24 68 15,-19 12-33-15,-18 13-39 16,-14 8-55-16,-18 10-55 16,-6 4-24-16,-13 3-29 0,0 0-18 15,-6 4-23-15,-1-1-19 16,7-6-4-16,7 0-7 16,11-11 22-16,8-7-4 15,5-11-4-15,13-6 4 0,0-36 0 16,0 0 7-16,0 0-10 15,0 0-5-15,0 0 1 0,38 28 7 16,-38-28 2-16,0 0-2 16,0 0 6-16,0 0 19 15,0 0-19-15,0 0 2 0,0 0-13 16,-44 11 1-16,6-4-8 16,0-4-3-16,7-6 12 15,-1-1-2-15,7-7-26 0,25 11 6 16,-44-28-36-16,19-4-68 15,0-10-13-15,0-4-20 16,12 0 102-16,-6 4 51 16,7 3 6-16,12 39 13 0,-13-39-27 15,13 39 30-15,-12-28-25 16,12 28 21-16,0 0-4 0,0 0 13 16,0 0 44-16,0 0 32 15,-19 46 23-15,13 0 13 16,-7-4 50-16,0 0 7 0,-5 1-20 15,-14-1-41-15,1-3-31 16,-20-4-32-16,-5 4-19 16,-13-7 9-16,-7-7-24 15,-5 0-8-15,-1-8-14 0,0-10-5 16,7-3 7-16,-1-4-9 16,7-7-21-16,6-11-99 15,0 0-86-15,7-6-179 0,6-8-231 16,12 4-127-16</inkml:trace>
  <inkml:trace contextRef="#ctx0" brushRef="#br0" timeOffset="25896">5871 4262 729 0,'0'0'146'0,"0"0"16"15,0 0 161-15,0 0 5 16,0 0-52-16,0 0-50 15,-38 60-45-15,-12-7-81 0,-19 8-48 16,-7-1-42-16,-12 10 12 16,-18 1-26-16,-7 3-86 15,-13 4-166-15,0-4-74 0,13-3-108 16,12-8-36-16</inkml:trace>
  <inkml:trace contextRef="#ctx0" brushRef="#br0" timeOffset="26136">5041 4266 1257 0,'0'0'114'16,"32"-39"27"-16,-32 39 20 15,0 0 26-15,-38 53-51 16,-25 21-70-16,-6 15-22 0,-13 10-25 16,-6 10-30-16,0 8-89 15,-6-4-257-15,0 3-261 16</inkml:trace>
  <inkml:trace contextRef="#ctx0" brushRef="#br0" timeOffset="26522">2898 5566 1158 0,'0'0'293'15,"0"0"-15"-15,0 0-34 16,0 0 57-16,0 0 17 0,19 36-94 15,-25-1-104-15,-7 4-67 16,-12 7-13-16,-13 3-22 16,0-3-22-16,-12 0-22 0,6 0-147 15,0-3-208-15,6-8-267 16,1-3-98-16</inkml:trace>
  <inkml:trace contextRef="#ctx0" brushRef="#br0" timeOffset="27084">2590 5315 845 0,'31'25'3'0,"-31"-25"159"16,26 50 48-16,-8-11-44 15,-11-1-35-15,-7 1-51 16,0-7-44-16,-19 3 7 0,19-35-25 16,-38 43-31-16,0-11 25 15,1-8-10-15,-1-9-21 0,38-15-43 16,-50 3 7-16,12-10-23 16,38 7 15-16,-38-39-23 0,13-14-38 15,6-7 22 1,7-4 16-16,5 1 31 0,7 10 23 15,0 10 28-15,0 8-16 16,0 35 7-16,0 0 25 0,0 0 36 16,0 0 79-16,0 0 5 15,-12 42-13-15,6-3 5 16,-1-3 10-16,7-36-3 0,-6 49 15 16,-7-14-28-16,13-35 1 15,-12 39 13-15,-7-7-28 0,19-32-33 16,-38 43-17-16,1-8 16 15,-7-7-4-15,-13 0-23 16,0 1 11-16,-12-1 11 0,-6-3 11 16,-1-4 2-16,-5-3-28 15,-1-8-8-15,0-3 1 16,13-7-13-16,0-7-12 0,6-7-5 16,7-4 0-16,12-3-13 15,0-4-3-15,6 1-41 16,13-8-131-16,25 32-148 0,-32-46-224 15,13 11-207-15</inkml:trace>
  <inkml:trace contextRef="#ctx0" brushRef="#br0" timeOffset="27325">2992 4743 2212 0,'0'0'107'16,"0"0"59"-16,38-25-47 0,-38 25-73 16,0 0-3-16,0 0-33 15,0 0-108-15,0 0-186 16,0 0-325-16,0 0-149 15</inkml:trace>
  <inkml:trace contextRef="#ctx0" brushRef="#br0" timeOffset="27740">2892 4054 1346 0,'0'0'26'15,"0"-50"-1"-15,0 50 143 0,0 0 87 16,0 0-38-16,6 60-63 16,-19 18-39-16,-12 7-50 15,-6 7-46-15,-13 3-19 0,-6 4 16 16,-13-3-16-16,0-4-8 15,-6-8-13-15,6-16-81 0,13-12-44 16,6-14-5-16,44-42-11 16,-38 32-23-16,38-32-15 15,0 0 19-15,-25-46 59 16,18-14-5-16,14-14-8 0,5-7 82 16,1 7 109-16,-1 17 133 15,1 11-13-15,-13 46-45 16,6-42-6-16,-6 42 56 0,0 0 22 15,0 0-49-15,-44 46-100 16,-6 7-9-16,0 0-20 0,-7 3-240 16,-6 8-318-16</inkml:trace>
  <inkml:trace contextRef="#ctx0" brushRef="#br0" timeOffset="28208">861 5093 931 0,'0'0'141'0,"0"0"54"16,0 0-60-16,0 0-37 15,0 0-47-15,0 0 6 16,44 7-36-16,-44-7 19 16,51 3-40-16,-7-6 32 0,6-4-42 15,-12-11 42-15,6 8-55 16,-44 10 46-16,31-18-20 0,-31 18 17 15,0 0-27-15,0 0 0 16,0 0 23-16,0-39-26 0,0 39 44 16,-38-28 36-16,-6 14 13 15,0-1-18-15,0 5 49 16,7-4-51-16,37 14 4 0,-51-36-40 16,14 5 2-16,12-12-54 15,6 1 37-15,12-1-18 16,1 1-85-16,12 0-185 0,1 6-223 15,5-3-178-15</inkml:trace>
  <inkml:trace contextRef="#ctx0" brushRef="#br0" timeOffset="28488">918 4425 1553 0,'-50'-42'333'16,"6"3"5"-16,6-4-18 15,0 4-101-15,1-3-69 0,37 42-80 16,-51-57 3-16,20 11-44 16,6 1 15-16,12 2-44 0,7-3 18 15,6-10-18-15,19-1 6 16,12-7-15-16,7-6-15 15,12-4-52-15,7-4-47 0,6 7-92 16,-1 4-146-16,8 7-254 16,-1 10-128-16</inkml:trace>
  <inkml:trace contextRef="#ctx0" brushRef="#br0" timeOffset="30256">10422 7351 812 0,'0'0'53'16,"0"0"69"-16,0 0 46 0,12 18-16 15,7 6 9-15,0 5-37 16,0 10-3-16,-6-1-21 0,5 5 27 16,8 6-38-16,-8-3-9 15,1 0-55-15,0 0 18 0,-6-7-16 16,-13 0-9-16,-7 0 17 16,-18-7-10-16,-12-8-14 15,-14 5-25-15,-5-8 14 0,-13-4 11 16,-1-2-23-16,8-8 4 0,-1-4 16 15,6-10-4-15,1-7-28 16,12 0-4-16,-7-14-11 0,20-4-36 16,6-14-26-16,6-7 12 15,19-7 10-15,6 3 30 0,13 4 58 16,6 7-25-16,7 7 5 16,-1 8 4-16,7 9 16 0,-1 15-12 15,1 14-24-15,-6 11 47 0,-1 7-17 16,-6 3 0-16,-6 7 20 15,-13 1-4-15,1-4-6 16,-14 3 20-16,1-3 4 0,-19-1-24 16,-7-2-9-16,-12-1-12 15,0-3 20-15,-6-11 10 0,-6 0-30 16,5-3 0-16,1-4 19 16,6-7-2-16,6-11-34 0,7 0-3 15,31 11 28-15,-38-38-21 16,19 2-6-16,7 4 12 0,5 4 32 15,7 28-40-15,-6-25 14 0,6 25 22 16,0 0-13-16,0 0-24 16,0 0 34-16,0 0 8 15,0 0-3-15,0 0 19 0,0 0 4 16,-19 39-16-16,-6-3-25 16,25-36 17-16,-56 46 7 0,5-11-21 15,-5-3 0-15,5-8 17 16,1-2-27-16,6-8-18 0,6-4-3 15,38-10-9-15,-44 0-49 16,44 0-25-16,0 0-28 0,-25-46-52 16,25-3 32-16,25 3 67 0,13 7 36 15,12 4 35-15,7 10 6 16,-13 7 18-16,6 11 27 16,-18 11 48-16,-32-4 74 0,0 0 62 15,25 49-49-15,-25 1-14 16,-25-8-34-16,-13 4-63 0,-6-7-33 15,-6 4 5-15,-7-5 9 16,1-2-32-16,-7-1-15 0,-6-7-12 16,6-3-114-16,0-7-164 15,6-8-95-15,-6-3-66 0</inkml:trace>
  <inkml:trace contextRef="#ctx0" brushRef="#br0" timeOffset="30457">9624 6991 1004 0,'44'-25'7'0,"6"4"-13"0,0-1 2 16,-6 8-15-16,0 0-142 15,-12 4-195-15</inkml:trace>
  <inkml:trace contextRef="#ctx0" brushRef="#br0" timeOffset="30768">8995 7613 979 0,'0'0'82'15,"0"0"79"-15,0 0-10 16,0 0-56-16,0 0-28 16,-38 17-23-16,38-17-33 0,-50 28 40 15,12 11 74-15,-6 4 80 16,0 10 25-16,-6 10-19 0,0 12-24 15,-1 6-62-15,1 0-40 16,-6-3-32-16,5-4-14 0,1-3-21 16,0-4-13-16,-7-11-5 0,1-6-136 15,-1-4-227-15,-12-11-296 16,0-3-118-16</inkml:trace>
  <inkml:trace contextRef="#ctx0" brushRef="#br0" timeOffset="30949">8385 8814 1477 0,'63'-28'174'0,"0"-4"-25"0,6 0-46 15,0-3-69-15,0 3-12 16,-6 0-240-16,0 0-319 0</inkml:trace>
  <inkml:trace contextRef="#ctx0" brushRef="#br0" timeOffset="31208">8278 7075 2046 0,'0'0'88'0,"0"0"17"0,0 0 137 16,7 29-62-16,-1 17-82 16,0 14-51-16,7 14-22 15,-1 4-20-15,1 3-12 0,0 4-68 16,-7-4-118-16,-6-3-185 0,-6-4-210 15,-13-7-91-15</inkml:trace>
  <inkml:trace contextRef="#ctx0" brushRef="#br0" timeOffset="31731">7788 7591 810 0,'0'0'171'16,"0"0"9"-16,0 0 33 0,0 0-12 16,0 0-10-16,0 0-93 0,0 0-58 15,-56 53-17-15,5-10-11 16,7-1-8-16,0-3-4 0,0-4 11 15,0-3-25-15,7-4 7 16,37-28-14-16,-44 43 28 0,25-8-7 16,19-35-3-16,0 46 8 15,0-46-20-15,37 39-18 16,7-18-17-16,-6-3 10 0,6-4-52 16,-12-7 16-16,-32-7 33 15,0 0 37-15,44 14-20 0,-44-14 35 16,0 0-9-16,0 0 7 0,0 0 35 15,-51 39 16-15,1-14-4 16,-7-8 11-16,1-6-11 0,6-4 9 16,6-7 32-16,0-3 0 15,6-8-8-15,38 11-25 0,-50-39-34 16,12-3-8-16,13-8-13 16,0-10-7-16,18-11 15 15,1-3-45-15,6-3 25 0,0 2 8 16,0 5-49-16,-6 3-79 15,6 10-103-15,6 11-85 0,-6 46-78 16,13-39 34-16,-13 39-31 16</inkml:trace>
  <inkml:trace contextRef="#ctx0" brushRef="#br0" timeOffset="31945">7342 8630 1443 0,'0'0'291'0,"25"32"22"16,13-11-69-16,-1-10-87 0,7-8-64 16,7-6-50-16,-7-4-20 15,-7-4-123-15,-5 8-173 0,-32 3-275 16,0 0-168-16</inkml:trace>
  <inkml:trace contextRef="#ctx0" brushRef="#br0" timeOffset="32128">7116 8641 1772 0,'0'0'223'0,"0"0"54"0,0 0-14 16,0 0-111-16,0 0-77 16,0 0-39-16,0 0-229 0,0 0-330 15,-32-21-333-15</inkml:trace>
  <inkml:trace contextRef="#ctx0" brushRef="#br0" timeOffset="32376">6644 7899 1693 0,'32'-21'259'0,"5"17"-26"15,-37 4-20-15,44 21-36 0,0 0-84 16,-44-21-37-16,32 46-12 0,-7 0-7 15,-25 4-17 1,-13 3-13-16,-12-4 1 0,-19 4-168 16,-6-7-205-16,-7 0-253 0,-6 0-108 15</inkml:trace>
  <inkml:trace contextRef="#ctx0" brushRef="#br0" timeOffset="33244">6217 7517 973 0,'0'0'137'0,"0"0"67"0,0 0 6 16,0 0-44-16,0 0-85 16,0 0-47-16,0 0-13 0,0 0-11 15,0 0 142-15,6 28-33 16,-6 11-28-16,6 4-34 0,1-1-37 16,-1 4-25-16,-6-4 5 15,0 1 3-15,0-1-1 16,0-3 6-16,-6 0 0 0,-7-4 16 15,13-35-19-15,-38 46 8 0,7-7-1 16,-7-11-2-16,0-6-24 16,1-8 4-16,-7 0-46 0,6-14-32 15,0-4-36-15,1-10-10 16,-7-7 10-16,44 21 21 0,-51-39 65 16,51 39 13-16,-37-42 5 15,37 42-5-15,0 0 10 0,0 0 18 16,0 0 28-16,0 0 65 0,0 0-18 15,0 0-15 1,0 0-24-16,0 0-12 0,-32 42-15 16,32-42 0-16,-19 43-12 0,19-43 11 15,-12 35-19-15,12-35 2 16,-38 39 11-16,38-39-48 0,-38 24-25 16,1-6-67-16,37-18-8 15,-44-3-10-15,44 3-29 0,-38-32-6 16,13 0 30-16,6-7 69 15,6 7 36-15,13 32 53 0,-6-35 28 16,6 35-19-16,0 0-9 16,0 0 71-16,0 0 45 15,0 0 6-15,0 0-22 0,0 0-38 16,0 0-16-16,13 57-5 16,-1-12 3-16,-12-9-34 0,0-36-34 15,-12 46 34-15,12-46 12 0,-25 39-22 16,25-39-12-16,-38 35-24 15,38-35-27-15,-38 18-23 0,38-18 7 16,-31-11-9-16,31 11-7 16,-38-42 25-16,19-8 8 0,7-6 15 15,-1-1 52-15,0 15 85 16,7 3 12-16,6 39-19 16,0 0-46-16,0 0 46 0,0 0 116 15,0 0 9-15,-56 32-36 16,5 10-60-16,-5 7-46 0,5 1-49 15,-5-1-3-15,6-3-23 16,-7-3-15-16,7-8-115 0,6-7-141 16,0-6-77-16,0-12-83 0</inkml:trace>
  <inkml:trace contextRef="#ctx0" brushRef="#br0" timeOffset="33421">5230 7482 1804 0,'0'0'71'0,"0"0"-19"16,0 0-34-16,0 0-10 0,0 0-150 16,0 0-287-16,31-4-154 15</inkml:trace>
  <inkml:trace contextRef="#ctx0" brushRef="#br0" timeOffset="33597">4922 8994 1311 0,'57'-7'44'16,"5"-14"-19"-16,8-7 2 0,5-4-34 15,13-10-73-15,0-4-210 0,6 0-199 16</inkml:trace>
  <inkml:trace contextRef="#ctx0" brushRef="#br0" timeOffset="33888">7380 6842 963 0,'0'0'166'15,"0"0"99"-15,0 0-32 16,0 0-1-16,0 0-64 0,0 0-67 15,0 0-25-15,-38 46-17 0,-31 14-23 16,-19 7-7-16,-13 11-33 16,-12 3 0-16,-13 1 4 15,-12 6-110-15,-13-3-210 0,-12 0-235 16</inkml:trace>
  <inkml:trace contextRef="#ctx0" brushRef="#br0" timeOffset="34460">4130 7733 705 0,'-6'-29'125'0,"6"29"58"16,0 0 29-16,0 0-20 0,0 0-40 15,0 0-49-15,0 0-17 16,0 0-79-16,0 0 94 0,0 0 13 16,25 4-52-16,-25-4-40 15,38 35 15-15,-13 1-6 0,-25-36-7 16,25 49-35-16,-6-10 7 16,-19-39 14-16,6 42-3 0,-6-42-22 15,0 39 8-15,0-39 16 0,-25 39 9 16,25-39-48-16,-38 32-22 15,0-7 12-15,7-18 14 16,-7-7-13-16,-6 0 12 0,0-7 48 16,0 0-21-16,0 0-34 15,0 3 18-15,7 4 29 0,-1 4-8 16,6 10 5-16,-5 10 4 16,37-24 20-16,-44 46-16 0,12-7-26 15,7-3 11-15,6-8 8 16,19-28-22-16,-12 35-151 0,12-35-198 15,0 0-155-15</inkml:trace>
  <inkml:trace contextRef="#ctx0" brushRef="#br0" timeOffset="34760">4972 6521 733 0,'0'0'68'16,"38"-22"142"-16,-38 22 91 15,0 0-9-15,0 0-31 0,0 0-36 16,0 0-10-16,-31 53-74 15,-26 14-75-15,-12 11-30 0,-7 11-21 16,-12 6-29-16,0 0 16 16,0-3-83-16,-6-7-154 0,0 3-123 15,6-10-88-15,0-7-10 0</inkml:trace>
  <inkml:trace contextRef="#ctx0" brushRef="#br0" timeOffset="35916">2810 7881 616 0,'0'0'163'0,"0"0"47"0,0 0-4 16,0 0 6-16,0 0-22 15,0 0-120-15,0 0-29 0,-44-11-54 16,6 1-64-16,1-1-41 16,-1 4 24-16,6-3 30 0,32 10-58 15,0 0 44 1,-25-36-2-16,19 1 30 0,6 3 35 16,19 7-10-16,-19 25 21 15,44-35 4-15,-6 17-12 0,-7 4 12 16,7 14 3-16,-7 4 31 15,1 6 14-15,-32-10-15 0,0 0 26 16,25 39-26-16,-25-3-20 16,-13-5 15-16,-18 1-10 0,-13 0-1 15,-13-4-3-15,1 1-35 16,-14-8 16-16,1 0 5 0,-6-7 0 16,-1-7-3-1,1-3-43-15,12-11 4 0,7-4-41 16,5-3-10-16,20-7 14 15,-1-4-22-15,20-3 18 0,12-4-15 16,6 4 1-16,13-1 22 16,6 8 33-16,13 0 17 0,0 10 13 15,-1 1 12-15,7 6 8 16,-6 11 34-16,-7 0 24 0,-31-7 28 16,32 25 40-16,-32-25-2 15,6 35 11-15,-12 1-2 0,6-36-22 16,-38 46-40-16,-12-11 5 15,0-3-28-15,-13 0 3 16,-13-4-25-16,-12-7-15 16,-6 4-3-16,6-15 14 0,0-2-17 15,19-8 15-15,6-11-35 16,6-7 17-16,20-6-10 0,12-8-62 16,12-4-132-16,19-3-154 15</inkml:trace>
  <inkml:trace contextRef="#ctx0" brushRef="#br0" timeOffset="36137">2672 7150 2506 0,'0'0'49'0,"0"0"-38"16,0 0 8-16,0 0-70 15,0 0-256-15,0 0-348 16</inkml:trace>
  <inkml:trace contextRef="#ctx0" brushRef="#br0" timeOffset="36325">1917 7538 1607 0,'0'0'13'0,"38"-39"7"15,12 11-9-15,7 0-29 16,0 10-195-16,-7 4-218 15</inkml:trace>
  <inkml:trace contextRef="#ctx0" brushRef="#br0" timeOffset="36680">1283 8005 912 0,'-19'-25'46'0,"19"-7"16"15,6 0 2-15,13-6-41 16,6-5-17-16,13 1 0 0,-1 3-3 16,7 4 15-16,0 3-39 15,0 3 32-15,-6 15-6 0,6 7-5 16,-12 7 41-16,-1 7 49 15,-31-7 32-15,25 32 18 0,-12-4-8 16,-7 8 5-16,-12-1-4 16,-13 0-60-16,-13 4-32 0,-12-3-15 15,-6-5-18-15,-19 1-2 16,0 0-21-16,0-7-51 16,0-8-86-16,6-6-126 15,6-7-52-15,7-4-60 0</inkml:trace>
  <inkml:trace contextRef="#ctx0" brushRef="#br0" timeOffset="36912">1232 6814 1413 0,'0'0'182'0,"0"0"50"0,0 0 159 16,7 39-69 0,-1 24-145-16,-12 19-60 0,6 9-65 15,0 8-30-15,6 4-9 16,0-1-73-16,7 1-184 0,-1-1-221 16,7-3-242-16</inkml:trace>
  <inkml:trace contextRef="#ctx0" brushRef="#br0" timeOffset="38148">9957 9747 946 0,'-25'21'129'0,"-1"0"20"15,1-3 46-15,25-18-99 0,0 0-44 16,-25 35-3-16,25-35-29 15,0 0-20-15,-6 32 16 0,6-32-12 16,0 0-1-16,38 25-22 0,-7-14 30 16,7-11-11-16,-1-8-11 15,1-2-25-15,0-8 3 0,-7-7-7 16,1 1 5-16,-13-1 35 16,-7-3 4-16,-6 3-10 15,-12 0 33-15,6 25-15 0,-38-21 46 16,-6 7 16-16,-12 10-4 15,-7 1-7-15,-19 6-50 0,1 4-3 16,-14 4-20-16,1 0 21 0,0-1-14 16,-1 1 14-16,20-8-6 15,0 1-11-15,18-4-67 0,7 0 1 16,6-4-21-16,44 4-4 16,-32-21 9-16,32 21 14 0,-19-39 15 15,7 8 46-15,12 6 3 0,0 25-3 16,0 0 8-1,0-28 2-15,0 28 16 0,0 0 27 16,0 0 50-16,0 0-29 0,0 35 26 16,-6 0-34-16,-1 1 12 15,-5 2 40-15,-1-6 3 0,-6 0-49 16,-6 0-26-16,-6-4-7 16,-7 0-18-16,-6-6 4 0,0-1-1 15,-6-4-11-15,-1-10-11 0,14-3-2 16,-1-8-5-16,7 1-16 15,31 3-79-15,-26-28-19 0,14-4 1 16,6-3 29-16,12 3 75 16,6 3 0-16,-12 29 20 15,0 0 7-15,32-24 7 0,-32 24-7 16,31 0 43-16,-31 0-3 0,0 0 28 16,32 35-9-16,-20-7 37 15,-12 4 18-15,-6 0-30 0,-13-4-16 16,19-28 13-16,-44 36-25 15,-6-1-31-15,0-7-4 0,-13-3-5 16,0 0 10-16,0-4-16 0,0 0 6 16,7 0-5-16,5-7-15 15,1 4 4-15,12-4-145 0,38-14-218 16,-44 14-215-16</inkml:trace>
  <inkml:trace contextRef="#ctx0" brushRef="#br0" timeOffset="38385">8731 10503 1439 0,'38'4'8'0,"6"-11"40"0,-7-4-21 16,1-7-20-16,6-3-3 0,-6-3-126 15,0-8-192-15,-38 32-165 16</inkml:trace>
  <inkml:trace contextRef="#ctx0" brushRef="#br0" timeOffset="38748">7977 9729 1159 0,'0'0'72'16,"0"0"72"-16,37 11-5 0,7 7-3 15,-6 10-15-15,0 4-22 0,0 3-49 16,-7 0-11-16,-12 4-32 16,-7-3 13-16,-12-1 0 0,-12 0-4 15,-13 1-16-15,-13-8 17 16,0-3-22-16,-6-8 18 0,-6-10-28 16,12-3 26-16,-6-8-21 15,13-10 10-15,31 14-15 0,-32-46 21 16,14 0-15-16,5-3 0 15,13 3-7-15,13-4 33 0,5 12-24 16,8 9 10-16,-1 5-77 16,12 6-57-16,1 7-176 0,6 8-139 15</inkml:trace>
  <inkml:trace contextRef="#ctx0" brushRef="#br0" timeOffset="39172">6940 10122 924 0,'0'0'160'0,"0"0"72"16,0 0 12-16,0 38-32 15,0-38-69-15,25 39-77 0,-25-39-22 16,44 36-4-16,-7-15-33 16,1-7 15-16,-38-14-22 15,44 18-12-15,-44-18-3 0,32 10 11 16,-32-10 27-16,0 0-27 0,0 0-19 16,0 0-7-16,0 0 20 15,0 0-3-15,0 0 21 0,-38-46-27 16,0 11 41-16,7 0-36 15,-1-1 30-15,1-3-31 0,-1-6 24 16,14-1-9-16,5-7 12 0,13 0-7 16,0 0 25-16,13 3-37 15,5 1 21-15,8 3-17 0,5 7 11 16,0 0-28-16,1 7-68 16,-32 32-161-16,38-39-166 15,-7 11-92-15</inkml:trace>
  <inkml:trace contextRef="#ctx0" brushRef="#br0" timeOffset="39405">7021 9751 691 0,'0'0'146'0,"0"0"54"15,-37-29 37-15,11 5-35 0,8-12-63 16,-1 1-59-16,6-11-13 15,7-7-10-15,6-7 20 16,0 0-28-16,19 0 12 0,0 7 19 16,6 0-65-16,6 10 18 0,7 4-33 15,6 8-5-15,0 6-69 16,-6 7-181-16,-1 4-178 0,1 7-130 16</inkml:trace>
  <inkml:trace contextRef="#ctx0" brushRef="#br0" timeOffset="39889">5997 9857 914 0,'31'-15'254'0,"-31"15"25"0,32 7 12 15,-32-7-23-15,37 29-58 16,-12 3-66-16,-6-1-35 0,0 5-47 15,-13-1-21-15,-12 0-33 0,0 1-8 16,-7 3 10-16,-6-1-10 16,-12 5-9-16,-7-4-257 15,1-4-203-15,-14-3-92 0,7-7-27 16</inkml:trace>
  <inkml:trace contextRef="#ctx0" brushRef="#br0" timeOffset="40077">5802 10097 1548 0,'0'0'212'16,"0"0"58"-16,0 32 1 0,-19 3-79 16,-12-3-91-16,-1 3-50 15,-24 4-32-15,-1 0-12 0,-6 0-241 16,-12 0-257-16,-1 0-114 0,1-4-33 15</inkml:trace>
  <inkml:trace contextRef="#ctx0" brushRef="#br0" timeOffset="41328">5217 9825 1184 0,'0'0'34'0,"0"0"-11"15,0 0-23-15,0 0 31 16,0 0-37-16,-44 14 22 0,0 14-19 16,13 7 33-16,0 4-26 0,12 0 31 15,6 0-24-15,13-39 20 16,6 53-3-16,-6-53-19 0,19 39-9 15,-19-39 12-15,0 0-25 16,38 32 3-16,-38-32 33 16,44 17-17-16,-44-17 4 0,0 0-27 15,0 0 24-15,0 0-7 0,0 0-5 16,0 0 30-16,38 11 40 16,-38-11 40-16,0 0-2 0,0 0 6 15,0 0-29-15,0 0-48 0,0 0-12 16,0 0-10-16,-32-3-20 15,-12 3 13-15,0 0 10 0,0-8-20 16,0-2-13-16,-12-4-3 16,12-4-10-16,-7-7-39 15,7-6-7-15,0-5-1 0,0-10-31 16,7-3 7-16,5-4 15 0,7-4 64 16,13 1-4-16,-1 10 45 15,7 10-47-15,-1 5 40 0,7 31-23 16,0-29 16-16,0 29-24 15,0 0 114-15,0 0 24 0,0 0-2 16,0 43-19-16,0-1-18 0,0 1-22 16,0 2 20-16,-6 1-16 15,6 0-22-15,-6-3-4 0,0-4 2 16,-7-8-35-16,7-2 7 16,6-29-16-16,-19 39 13 0,-6-11 21 15,25-28-25-15,-32 25 3 16,32-25-13-16,-31 14-16 0,31-14-29 15,0 0-3-15,-25-25-10 16,6-3-21-16,13-1 53 0,6 29 21 16,0-31 8-16,0 31 12 0,0 0-1 15,0 0-4-15,0 0 3 16,0 0 43-16,0 0 4 0,0 0-26 16,0 0-8-16,0 0-3 0,-19 28 13 15,19-28-8-15,-19 35 5 16,19-35-12-16,0 0 6 15,-32 36-14-15,32-36 2 0,-31 24-2 16,31-24-29-16,0 0 12 16,-31 7 3-16,31-7-17 0,0 0-19 15,0 0-13-15,-32-35 16 0,32 35 19 16,-19-35 16-16,19 35 9 16,0 0-3-16,0 0-12 0,0 0 6 15,0 0-10-15,0 0 34 16,0 0 6-16,0 0 13 0,0 0 8 15,0 0-19-15,19 46-6 0,-19-46-17 16,0 42 9-16,0-42-5 16,-19 39-1-16,19-39 9 15,0 0 2-15,-50 35-21 0,50-35-1 16,-44 11-9-16,44-11-13 0,-38-11-43 16,38 11-16-16,-37-28-61 15,11-4 4-15,8-3 70 0,-1 3 9 16,19 32 46-16,-13-35 21 15,13 35-21-15,0 0 33 0,0 0 76 16,0 0 39-16,0 0-13 0,-6 56-25 16,6-3 38-16,0-3-58 15,0-1-29-15,0-3 22 0,-13 0-19 16,7-7 3-16,-13 0 36 0,0 0-6 16,-12-7-31-16,-7-1-27 15,-6 1-10-15,-6-7 5 16,-7 0-6-16,1-4 33 0,-1-11 2 15,1 1 2-15,-1-7 4 16,0-4-20-16,13-15 2 0,-6-6-12 16,12-7-18-16,1-14 15 0,12-8-5 15,6-3-6-15,19-3-4 16,0-8 0-16,12 0 7 0,7 4-15 16,13 0 19-16,5 0-27 0,14 4-51 15,5-5-108-15,7 8-147 16,12 0-102-16,7 7-64 0,6 1-15 15</inkml:trace>
  <inkml:trace contextRef="#ctx0" brushRef="#br0" timeOffset="41602">5846 9040 567 0,'31'-14'111'15,"-31"14"33"-15,0 0 33 16,0 0 69-16,0 0 86 0,0 0-11 16,-12 42-77-16,-13 1-41 0,-7 3-58 15,-12 0-23-15,-12 3-40 16,-7-3-32-16,-6 0-25 0,-1-3-16 15,-5-1-39-15,-7-3-180 16,-6 0-224-16,-12 0-201 0</inkml:trace>
  <inkml:trace contextRef="#ctx0" brushRef="#br0" timeOffset="42428">2873 10115 337 0,'0'0'68'0,"0"0"29"16,0 0-15-16,0 0-14 15,0 0 9-15,0 0-67 16,0 0 70-16,0 0-35 0,-25 7-18 15,25-7-13-15,0 0-4 16,-44-4-10-16,12 1-16 0,32 3 43 16,-31-11-17-16,6-3-24 15,0 3-5-15,25 11-8 0,-13-28-6 16,7 3-19-16,12-3 16 16,-6 28 15-16,31-39 4 0,1 14 12 15,-1 4 5-15,1 7-6 0,-1 3 13 16,1 8 34-1,-32 3 53-15,37 17 73 0,-37-17 48 16,25 36-15-16,-18 3 0 0,-7 0-43 16,-19 7-22-16,-13-1-54 15,-18 1-23-15,0 0-44 0,-7-3 11 16,-6-4-25-16,1-1-4 16,-8 5-95-16,8-15-162 0,5-3-87 15,0-11-109-15</inkml:trace>
  <inkml:trace contextRef="#ctx0" brushRef="#br0" timeOffset="42963">2232 9885 830 0,'0'0'137'15,"0"0"60"-15,0 0-16 0,0 0-91 16,0 0-33-16,0 0-39 16,0 0-82-16,25-28 14 0,-25 28-12 15,38-39-21-15,-7 7 18 0,-6 4 30 16,-25 28-11-16,38-32 52 16,-7 11-24-16,-6 3 12 0,-25 18 13 15,44-14-5-15,-6 7-18 16,-13 10 35-16,7 4-10 15,-32-7 17-15,0 0 41 0,19 36 7 16,-26 3-22-16,-12-8-11 0,-12 5-9 16,-19 3-18-16,-1-8-9 15,-11 5 2-15,-8-1 0 0,-5-3-4 16,0-4-14-16,-1-3 11 0,7-11-8 16,6-3 15-16,13-8 12 15,18-3-46-15,1-10-51 0,31 10 21 16,-13-29 39-16,13 1-12 15,0 28 30-15,32-28 4 0,-1 6-19 16,-6 8 17-16,7 11 4 16,-32 3 5-16,31 10 67 15,-31-10 71-15,0 0 46 0,19 39-12 16,-13 0 28-16,-12-3-23 0,-19-1-73 16,-13 7-24-16,-6-3-42 15,-12 0-14-15,-1-4-16 0,1-6-7 16,-1-1-15-16,7-3-47 0,-1-8-172 15,7-3-243-15,7-3-175 16</inkml:trace>
  <inkml:trace contextRef="#ctx0" brushRef="#br0" timeOffset="43149">2037 10517 1674 0,'25'15'192'0,"-25"-15"107"0,0 0-13 16,0 0-85-16,0 0-106 0,0 0-59 15,0 0-181-15,0 0-225 16,0 0-266-16,0-25-94 0</inkml:trace>
  <inkml:trace contextRef="#ctx0" brushRef="#br0" timeOffset="43401">1452 9687 1105 0,'0'0'192'15,"0"0"32"-15,0 0 16 0,38 28 32 16,-13 0-13-16,0 8-42 15,-12 3-73-15,-7 0-51 16,-12-1-39-16,-7 1-31 0,-12 4-19 16,-6-1 2-16,-7-3-3 15,0 0-151-15,-6-4-164 0,-6-3-142 16,6-7-130-16,-6-4-45 0</inkml:trace>
  <inkml:trace contextRef="#ctx0" brushRef="#br0" timeOffset="43673">1157 9814 841 0,'0'0'163'16,"0"0"20"-16,0 0-7 0,0 0-1 15,0 0 70-15,0 0-50 0,0 0-71 16,0 0-8-16,25 43-8 16,-12 2-33-16,-13-6-41 0,-7-3-18 15,1-1-20-15,-13 4 8 0,0 3 8 16,-6-6-120-16,-6-1-90 16,31-35-170-16,-51 39-71 15,7-14-38-15</inkml:trace>
  <inkml:trace contextRef="#ctx0" brushRef="#br0" timeOffset="43892">968 9309 895 0,'0'0'189'0,"0"0"111"15,25 42-18-15,-6 11-24 16,0 7-76-16,-13 4-81 0,1 3-56 16,-7 0-32-16,-7 7-4 0,-5-3-78 15,-1 3-179-15,-6-3-166 16,-6 0-64-16</inkml:trace>
  <inkml:trace contextRef="#ctx0" brushRef="#br0" timeOffset="44292">685 9807 729 0,'0'0'0'16,"0"0"98"-16,0 0 90 15,0 0 73-15,32 50-75 0,-20-1-54 16,1 0-50-16,-13 1-51 16,0-4-17-16,0 0-10 0,0-4 29 15,-6 1 2-15,6-43-35 0,-32 46 3 16,32-46-3-16,-37 38 0 16,37-38-23-16,-57 25-5 0,19-21 8 15,-6-4 4-15,44 0 3 16,-50-18 4-16,0-7 9 0,6 8-3 15,6 3 25-15,38 14-19 16,-50-8-3-16,6 16 3 0,6 6 13 16,38-14 11-16,-44 46-27 0,13 0 0 15,12 3 0-15,6-7-12 16,7 4 7-16,6-3-99 0,12-11-109 16,-12-32-90-16,26 31-64 15</inkml:trace>
  <inkml:trace contextRef="#ctx0" brushRef="#br0" timeOffset="44512">459 9461 1271 0,'0'0'58'16,"0"0"13"-16,6-36 14 0,-6 36-63 15,26-31-30-15,-26 31 15 0,37-22 10 16,-37 22-12-16,44 0-5 16,-12 7-35-16,-32-7-60 0,0 0-56 15,31 53-85-15,-25-3-116 16</inkml:trace>
  <inkml:trace contextRef="#ctx0" brushRef="#br0" timeOffset="44669">0 9888 1376 0,'0'0'101'0,"0"0"23"0,0 0-33 16,57-24-42-16,-7-5-49 0,7 5-45 16,6-1-299-16,6 0-205 15</inkml:trace>
  <inkml:trace contextRef="#ctx0" brushRef="#br0" timeOffset="45300">5959 11369 1190 0,'0'0'236'0,"0"0"16"0,0 0 55 15,0 0-104-15,6 25-103 16,-6-25 5-16,-6 32 13 0,0-11-30 16,6-21-28-16,-19 25-10 15,19-25-8-15,-32 17-20 0,32-17-16 16,-25 14 65-16,25-14-24 15,-25-3-17-15,25 3 8 0,-31-14-1 16,12-8-25-16,0-6 3 0,6-4-15 16,1-10 0-16,6-7 2 15,-7-8-11-15,7-3 12 0,6 0-14 16,0-7-5-16,0 10-110 0,-7 1-97 16,1-1-116-16,0 15-134 15,-7 13-143-15</inkml:trace>
  <inkml:trace contextRef="#ctx0" brushRef="#br0" timeOffset="45485">5708 11655 1328 0,'12'36'171'15,"-12"-36"26"-15,0 0-109 0,0 0-47 16,0 0-150-16,0 0-215 16,0 0-229-16</inkml:trace>
  <inkml:trace contextRef="#ctx0" brushRef="#br0" timeOffset="46328">4897 11090 742 0,'0'0'8'16,"0"0"37"-16,0 0 21 16,0 0-21-16,0 0-14 15,0 0-31-15,0 0 16 0,0 0 118 16,0 0-43-16,0 0 23 0,0 0 44 15,0 0-18-15,0 0-35 16,0 0-37-16,0 0-39 0,0 0-14 16,0 0 29-16,0 0-39 0,0 0-27 15,0 0 26-15,0 0 12 16,6 28-13-16,-6-28-3 0,0 35 101 16,0-3-9-16,0 0 48 0,-6 7 8 15,-7 3 7-15,1 4-37 16,-1 0 4-16,-12 0-34 15,-6 0-30-15,-7-3-13 0,-12-5-21 16,-7-2-10-16,0-8-11 0,-5 0 5 16,-14-6-8-16,1-5 2 15,-7-10-2-15,0 4-7 0,7-11 11 16,-1-4-11-16,1-6 7 0,6-4 0 16,6-8-20-16,6 1 6 15,7-4 4-15,12 1-10 0,7-1 29 16,31 25-15-16,-31-21 1 0,31 21 0 15,0 0-32-15,0 0 12 16,0 0-3-16,0 0-18 0,0 0 21 16,0 0 8-16,0 0-2 0,0 0 12 15,0 0 3-15,0 0-2 16,0 0 11-16,0 0-5 16,0 0-11-16,0 0 19 0,0 0-8 15,0 0 0-15,6 32 8 0,-6-1-13 16,0-2 12-16,0-1-7 15,0-28-10-15,-13 35 21 0,7-3-17 16,6-32 11-16,-19 32 2 0,19-32-10 16,-25 32 12-16,25-32-25 15,0 0 23-15,-38 24-4 0,13-9 0 16,25-15-6-16,-38 0-9 0,7-8 23 16,31 8-24-16,-38-24-10 15,1-5-21-15,18-6-68 16,-6-7-48-16,6-8-24 0,0 1 84 15,6 3 43-15,7 7 18 0,0 7 39 16,6 32-21-16,0 0 21 0,0-32 11 16,0 32-15-16,0 0 4 15,0 0 53-15,0 0 12 0,0 0 11 16,-19 46-9-16,0-3-27 0,0-4 9 16,7 3-32-16,-14 0-2 15,1-3-8-15,-6 4-7 0,-1-4-9 16,32-39-257-16,-50 49-243 0,6-14-146 15</inkml:trace>
  <inkml:trace contextRef="#ctx0" brushRef="#br0" timeOffset="46573">4048 10874 1404 0,'51'-31'142'16,"-14"-1"97"-16,1 0 22 15,-13 11-27-15,-25 21-114 0,0 0-45 16,32-29-52-16,-32 29-6 16,0 0 10-16,0 0-17 0,18 29-5 15,-11 6 4-15,-14 7-136 0,-5-3-158 16,-13 7-190-16,-7 0-142 15</inkml:trace>
  <inkml:trace contextRef="#ctx0" brushRef="#br0" timeOffset="46749">3545 11100 2385 0,'0'0'66'15,"0"0"40"-15,0 0-13 0,0 0-57 16,0 0-19-16,0 0-42 16,0 0-256-16,0 0-318 0,0 0-277 15</inkml:trace>
  <inkml:trace contextRef="#ctx0" brushRef="#br0" timeOffset="47176">2401 11224 1219 0,'0'0'135'16,"0"0"17"-16,0 0 2 15,0 0-15-15,0 0-75 0,26-25-47 16,-26 25 3-16,44-35 1 16,-7 7-29-16,-37 28-13 0,44-43 24 15,-6 12-60-15,-7-5-38 16,-12-3 38-16,0 1 34 0,-6 2-30 16,-13 36 24-16,-7-46 7 0,-5 14 8 15,12 32 21-15,0 0 71 16,-44-28-34-16,6 21-20 0,38 7 15 15,-50 28 57-15,18 11-4 0,1 4-5 16,18 6 26-16,1 11 5 16,6 4-9-16,18-1-40 0,-6 8-4 15,13 0-23-15,6-4-31 0,1 0-3 16,-8-7-8-16,14 4 9 16,-13-1-24-16,-7-6-201 0,-5-1-231 15,-7-3-176-15</inkml:trace>
  <inkml:trace contextRef="#ctx0" brushRef="#br0" timeOffset="47352">2571 12055 2274 0,'0'0'157'0,"0"0"119"15,0 0 68-15,0 0-141 16,0 0-110-16,0 0-46 0,0 0-79 15,0 0-142-15,0 0-211 0,0 0-353 16,0 0-196-16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4:09.6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13304 909 388 0,'-13'-28'5'15,"13"28"50"-15,-25-29 25 0,25 29 6 16,-19-28-19-16,19 28-17 15,0 0-2-15,0 0 31 0,-31-28-7 16,31 28-35-16,0 0-13 16,-31-11 24-16,-1 4-1 15,-6 14 32-15,-12 4-6 16,-13 3-14-16,0-3-37 0,-12 3 13 16,6-4-35-16,-13 1 24 15,7-4-35-15,-7-3 3 0,-6 3 0 16,-6 7 23-16,-7 0-8 15,-6-4 3-15,1 8 23 16,-1 3-31-16,0 1-23 0,0-1 21 16,-6 0 8-16,0 0-14 15,-7-7 29-15,7 4-6 0,0-7-20 16,12-1 38-16,1-6-35 16,12 3 21-16,6 0 25 15,0-4 19-15,7 4-53 16,6 0 15-16,6 1-30 0,6-1 16 15,1 0-23-15,-1 0 25 16,1 0-15-16,-7 3-3 0,0 1-17 16,-6 3 37-16,0 4-13 15,0 0 19-15,-13 6-43 16,0-3 26-16,0 4-10 0,-6 0 35 16,0 0-62-16,-12-4 38 15,6 4-26-15,-7-8 47 0,7 4-25 16,-7-10 4-16,1 7-4 15,5-8-3-15,1-3-11 16,0 0 19-16,-1-3-8 16,1-4 19-16,6 4-19 0,6 3 39 15,1-4 14-15,-7 8-17 16,0-4-8-16,0 7-26 0,6-3 35 16,-6 3-37-16,-13-4 3 15,1-3-6-15,-7 0 10 16,0 1-10-16,-12-1 13 0,-7-7-10 15,0 0-7-15,-12-4 24 16,-7-3-23-16,1-4 15 0,-1 1-18 16,7-1 15-16,6 1-18 15,6-1 21-15,13-3-27 16,-6 3 32-16,6-3 4 16,0 0-3-16,6 0-15 0,0 0-13 15,0-4 24-15,13-3-18 16,-7 0 2-16,7-8-12 0,0-6 35 15,-1 3-18-15,7-3 4 16,0 0 0-16,0 3-15 16,7 0-11-16,-1 4 39 0,13-4-13 15,6 7 12-15,6-3-46 16,1 3 42-16,12-3-16 0,44 28 7 16,-57-50-8-16,13 8 29 15,6 0-27-15,7-1 0 16,12 1-11-16,-6-1 31 15,6 1-28-15,-6-4 16 0,0 4-5 16,0-1 8-16,25 43-36 16,-51-53 46-16,7 18-46 0,-6 3 60 15,0 11-46-15,-7 7 35 16,-6 0-45-16,-6 3 33 0,-6 4-19 16,-1 0 17-16,-5 0-28 15,5 0 48-15,7-7-35 16,6-1 36-16,0-6-34 0,7-4-5 15,6-3-15-15,-7-4 37 16,13 1-11-16,-6 2-5 16,-1 1 5-16,-5 0-17 15,-1 10 6-15,-6 0 21 0,1 8-1 16,-8-1-12-16,-5 8 11 16,6-1-14-16,0 4 10 0,12-3-13 15,-6 3 23-15,13-7-11 16,-7 7-3-16,7-4-24 0,0 0 48 15,0 4-55-15,-1 0 36 16,7 0 1-16,0 8 3 16,44-8-32-16,-63 14 25 15,19 7 6-15,44-21-22 0,-50 35 29 16,50-35-40-16,-56 46 25 16,56-46 6-16,-51 50 16 15,51-50-25-15,-56 42 13 0,56-42-10 16,-57 46 0-16,13-21-3 15,44-25 6-15,-50 32-27 0,12-11 39 16,38-21-40-16,-50 35 30 16,50-35-10-16,-44 50 2 0,6-8-29 15,13 0 66-15,6 4-43 16,0 0 30-16,7 0-34 16,-1 0 26-16,7-3-39 15,0-1 43-15,6-42-23 0,-7 60 16 16,-5-14-16-16,5 0 21 15,1 0-22-15,-6 3 7 0,-1 8 17 16,0-1 9-16,7 4-20 16,-6 1 3-16,12 2 7 15,0 1 13-15,0-1-37 0,12 1 22 16,1-4-10-16,-1 4-4 16,7-8-13-16,0 1 23 0,0-8-28 15,0 4 34-15,-7-3-21 16,7-1 8-16,-6 1-6 15,6 6-10-15,-7-3 19 0,1 4-4 16,-7-4 16-16,7 0-29 16,-7 0 15-16,0-4-27 15,-6-3 31-15,6 0-14 0,-6 0 21 16,7-4-38-16,-7 1 23 16,6-4-7-16,7 0 27 15,-1 3-46-15,-6 0 47 0,7-3-26 16,0 4 18-16,-1-1-27 15,1 1 10-15,6-5 0 0,-1 5 4 16,8-1-28-16,-8 4 43 16,8-7-13-16,-8 11 2 0,1-5 8 15,0 5-36 1,0 3 43-16,0 0-37 0,-7 0 18 16,1 3-4-16,0-3 18 15,-1-3-23-15,1 3-5 0,-7-7 2 16,7 3 22-16,-1-6-15 15,-6-1-2-15,7-6-26 16,-7-1 20-16,1-3-2 0,-7 3 22 16,0 0-33-16,0-3 42 15,-7 4-26-15,1-1 18 0,-7 0-32 16,7 4 38-16,-6 3-25 16,5 4 26-16,-5 0-21 15,5 4 13-15,1-1-25 16,0-3 25-16,0 0 5 0,-1-3-22 15,1-5 10-15,-7 5 0 16,7-4-13-16,-6 0 22 0,-7 3-3 16,0-3-10-16,0 0-8 15,6-4 12-15,-12 4 4 0,6 0 0 16,1-4-9-16,-14 8 5 16,7-5-8-16,0 1 8 15,0 4 13-15,-13-1-13 0,7-3-12 16,-7 3 20-16,6-3 6 15,7 0-31-15,0-3 17 16,0-5-14-16,6 5 14 16,0-8 0-16,0 4-16 0,7-4 11 15,-1 0 15-15,1 4-19 16,-1 0 18-16,-6-4 12 0,7 11-26 16,-1-4-8-16,-6 8 13 15,-6-1 15-15,13 1-34 0,-7 3 30 16,0-1-11-16,0 1-14 15,0 4 14-15,0-4-6 0,7-4 6 16,-7 4-9-16,0 0 21 16,0-3-22-16,0-1 29 15,0 4-22-15,1 0 3 0,5-7 0 16,-6 0 14-16,0 3-14 16,7-7-10-16,-7 1 21 0,6-1-16 15,1-3 5-15,5 7 3 16,1-4-23-16,-6 4 41 0,-1 0-26 15,0 0-6-15,1 0 24 16,-7 3-22-16,6 0 14 0,-5 8 5 16,-8-4-27-16,8 0 23 15,5 0-28-15,-6 7 47 0,13-4-31 16,0 1 12-16,-7-4-6 16,13-4-17-16,-6 4 26 15,6 0-20-15,-7 3 25 0,7 4-23 16,0-3 12-16,7-1-1 15,-7-3-14-15,12 4 15 0,7-4-6 16,0-4-12-16,6 0 15 0,7-3 40 16,5 4-84-16,1 3 44 15,0 0-10-15,6 3 23 0,6 4-31 16,-6 7 18-16,0 0-20 16,-6 7 20-16,6 1-17 0,-7-5 17 15,1 1-30-15,-6-1 50 16,-1-3-24-16,7 0-5 0,-13-7 9 15,6 1 8-15,1-5-12 16,-7 0-11-16,0-6 25 0,0 3-26 16,0-7 26-16,0-4-22 15,-25-35-4-15,38 46 10 0,0-7-2 16,-38-39 10-16,56 46-5 16,-5-11 22-16,-1-7-37 0,7 1 32 15,-1-8-29-15,1 4 18 16,-1-4-19-16,7 11 0 0,0 3 21 15,0-10 14-15,6 6-26 0,6-6 2 16,1 3 21-16,6-3-26 16,6-4 18-16,6-3-8 0,0 0-3 15,13-4 11-15,6 0-31 16,0-3 33-16,7-4-16 16,12-7-12-16,6-4 21 0,0-3 23 15,7 0-22-15,-7-4-23 16,0 1 36-16,-6-1-13 0,0 8-7 15,-6 3 6-15,-13 10-17 16,0 4 14-16,-12-3 23 0,0 3-23 16,-7 0 20-16,0-3-14 0,-6-4 16 15,0-3-25-15,-6-4-22 16,6 0 25-16,-6-11 24 0,6 4-13 16,-7-7-4-16,14 0-7 15,-7-4 6-15,6-3-6 16,6-4 3-16,1 4 14 0,0-4-12 15,-1-7 16-15,13 4-38 16,0 3 25-16,7 0-4 0,5 8-1 16,1-4 8-16,6 6 2 15,-6 5-13-15,-7-1 0 0,1 4-10 16,-20 0-5-16,-5-3 37 0,-1 10-25 16,-6-8-3-16,-13-6 18 15,1 0 12-15,-1-7-28 0,-6-7 12 16,-6-4-1-16,0-11-20 15,0-2-2-15,0-8 26 16,-7 0-14-16,-5-8 3 0,-1 1-22 16,-6 0 37-16,0 4-30 15,-13-1 25-15,1 4-8 0,-7 0-6 16,0 4 7-16,6-1-17 0,7 1 17 16,-6 3-14-16,12-4 17 15,0 8-6-15,6 0 17 0,6-1-32 16,7 11 36-16,0 1-36 15,-6 9 33-15,-1 1-32 0,7 7 14 16,0 0 4-16,0 3 5 16,0 1-9-16,6 3 11 15,-6 0-34-15,6-1 25 0,-6 5 1 16,-7-1-3-16,7 1 6 0,-6 3-6 16,-7 0 11-16,-6 0-26 15,0 0 27-15,-6 3 7 0,6 1 5 16,-7-1 0-16,1 1 25 15,6 0-17-15,0-4-14 0,6-4 11 16,7 0-33-16,-13 1 23 16,13-4-19-16,-13 3 8 0,6-3-22 15,0 0 14-15,0-7 7 0,13 3-7 16,0-3 7-16,19-3-27 16,6-5 29-16,12-2-32 15,7-1 28-15,0-3-17 0,0-1 30 16,6 5-29-16,-6-1 15 15,-6 0 2-15,-7-3-11 0,-6 3 12 16,-13 0-4-16,1-3-25 16,-7-4 14-16,-6 4 4 0,6-7-2 15,-6 3 10-15,-7 0 11 0,7-3-11 16,-6-1-8-16,6 5 7 16,-7-5-20-16,-6 5 27 0,7-5-27 15,-7 4 27-15,1 4-15 16,-14-4 9-16,1 4-8 15,-7-7-4-15,-5-1 32 0,-14 1-45 16,1-4 36-16,-13 0-35 16,0-7 12-16,0 0 20 0,-13-7-12 15,7 0-29-15,0-3-16 0,-1-4 34 16,7 0-7-16,-6-4 25 16,0 4-21-16,-1 3-1 0,7 1 26 15,-6 6 4-15,-13 8-15 16,7 0-9-16,-7 3-9 0,-6 7 34 15,0 0-27-15,-7 4-20 16,32 28-4-16,-38-35 11 0,1 6 11 16,5 5 18-16,32 24-25 0,-37-32 9 15,37 32 19-15,-44-39-13 16,6 4-9-16,13-4 31 16,25 39-35-16,-7-46 5 0,7 7 35 15,7 3-5-15,5 5-17 16,-12 31-13-16,44-46 13 0,0 7 0 15,7 4 0-15,-1-1 15 0,0 1-13 16,0-1-14-16,-6 5 12 16,7 2 11-16,-14 1 6 0,-37 28-4 15,44-49 1-15,-6 13 3 16,-38 36-9-16,38-42 8 0,-38 42-12 16,38-39 6-16,-20 4-24 15,-18 35 6-15,32-46 8 16,-13 10 13-16,6-2-31 0,-6 2 18 15,-1 1 7-15,1 3 0 0,0 0-7 16,0 0-13-16,0 4 16 16,-19 28 3-16,19-32 7 0,-19 32-21 15,19-31 8-15,-19 31-11 16,25-32 5-16,-25 32 6 0,19-32 3 16,-19 32 32-16,37-35-61 0,-5 3 11 15,5 4 19-15,7 3-4 16,-6-3 4-16,6-4-4 15,6 0-6-15,7-7-1 0,-7-3 1 16,13-11-2-16,-6-4 70 16,-1 1-62-16,-5-5-14 0,-1 1 17 15,-6 11 0-15,-6-4-17 16,-7 7-1-16,-6 4 9 0,0 6 23 16,-6 1 2-16,-19 35-24 0,19-50 19 15,0 12-20-15,-7 2-1 16,-5 1 10-16,-1-4 16 0,13-3-25 15,-13-1 3-15,7-3 8 16,-7-3 21-16,0-4 0 0,1 0-21 16,-7 3 23-16,6 4 8 15,-6 0-2-15,0 8-26 16,0-5-8-16,0-3 11 0,-13 0 7 16,13 4-9-16,-6-1-25 0,6 1 8 15,-13-4 24-15,7 0-8 16,6 4 8-16,0-8-16 0,-6-3-19 15,6-3 19-15,-6-1 19 16,6 4-5-16,0-7-14 0,-7-4 0 16,7 1 15-16,-6 3 5 0,0-4-13 15,6 1 10-15,-7-5-22 16,1 1 22-16,6 4-6 16,-6-1-15-16,6-3-12 0,-6 10 30 15,-1 1 24-15,1-1-2 16,-7 4-26-16,7 4-13 0,-13 3 17 15,-6 0 4-15,6 0-9 16,-6 0-24-16,0 4 22 0,25 42 3 16,-38-53 6-16,7 7-13 0,31 46-7 15,-32-50-7-15,32 50 18 16,-25-53 2-16,25 53 3 0,-19-49-17 16,19 49-7-16,-12-50 19 15,12 50-7-15,-13-46 14 16,13 46-14-16,-12-42 26 0,12 42-52 0,-13-46 26 15,13 46 11-15,-19-42-7 16,19 42-13-16,-12-39-10 16,12 39 25-16,-13-43 2 0,13 43-4 15,0 0-9-15,-12-32 5 16,12 32-13-16,0 0 18 0,0 0 15 16,0 0-1-16,0 0-9 15,0 0-2-15,0 0-3 0,-26-35 17 16,26 35-3-16,0 0-19 0,0 0-5 15,0 0 5-15,0 0-14 16,-37-10 23-16,37 10 4 0,0 0-13 16,-38 0 7-16,38 0-14 15,0 0-3-15,0 0 10 16,0 0 9-16,-38-11-2 0,38 11-2 16,0 0-8-16,0 0-3 15,0 0 2-15,0 0 7 0,0 0 3 16,0 0-12-16,0 0-49 0,0 0-109 15,0 0-174-15,0 0-228 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4:33.6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3589 514 536 0,'0'0'19'16,"-12"-18"81"-16,5 7-21 0,7 11 1 15,0 0-19-15,-6-24-20 16,6 24-37-16,0-25 10 0,0 4-2 16,0 0-12-16,0-1-6 15,0 22 6-15,0-28-7 0,-6 3-6 16,6 25 24-16,6-21 7 15,-6 21-7-15,0 0 23 0,0 0 16 16,0 0 4-16,0 0-15 0,19-28-22 16,-19 28-6-16,25-21-19 15,0 10 28-15,-25 11-27 0,38-14 28 16,-7 10 3-16,1 8-18 16,-1-1-13-16,-6 5 7 15,7 2 11-15,-1 1-2 0,1-8-9 16,-1 4-5-16,-31-7 11 15,32 4 14-15,-32-4-18 0,31 0-2 16,-31 0 36-16,0 0-17 0,0 0-19 16,0 0-12-16,0 0 31 15,0 0-19-15,0 0 0 0,0 0 2 16,0 0-5-16,0 0 53 16,0 0-37-16,0 0 18 0,0 0-14 15,0 0-20-15,0 0 41 16,-31 32-21-16,31-32-22 15,-44 28 0-15,-7-10 20 0,1-1-29 16,6 1 23-16,-6 0 11 0,-1-1-33 16,7 4 25-16,0-6-23 15,7-5-5-15,5 1 39 0,32-11-36 16,-37 7 17-16,37-7-1 16,-38-7-10-16,38 7 41 0,-25-18-8 15,25 18-31-15,-32-32 8 16,13-3 16-16,1 3-19 0,5-3-22 15,-6-8 14-15,0 1 14 16,7 3 13-16,-7 4-23 0,6 3 4 16,1 7-15-16,-7 1 22 15,19 24 3-15,-13-22 6 0,13 22-5 16,0 0-11-16,0 0-18 16,0 0 5-16,0 0 10 0,0 0 3 15,0 0 22-15,0 0 15 16,0 0-6-16,13 29 5 0,-1 2-13 15,1-2 19-15,6 3 4 0,6 3-4 16,0 0-13-16,-6 1 18 16,6-5-13-16,-12 5 28 0,-1-1-22 15,1-3-9-15,-13 0 4 16,-6 3-26-16,-13-7 4 16,0 4-17-16,-6 0 4 0,-7-4-6 15,1-3-80-15,-1-4-157 0,32-21-110 16,-37 18-142-16</inkml:trace>
  <inkml:trace contextRef="#ctx0" brushRef="#br0" timeOffset="252">3445 22 1118 0,'0'0'214'0,"0"0"55"15,12-21-47-15,-12 21-71 0,0 0-89 16,0 0-25-16,0 0-13 0,0 0-27 16,0 0 22-16,0 0-117 15,25 7-113-15,-25-7-114 0,0 0-42 16,0 0-10-16</inkml:trace>
  <inkml:trace contextRef="#ctx0" brushRef="#br0" timeOffset="541">2929 93 569 0,'0'0'150'0,"0"0"-13"0,0 0 12 16,7 39-41-16,5-4-1 16,7 1-23-16,0-1-61 0,0-3 26 15,6 3-16-15,-6 1 1 16,6-5-11-16,0 1-4 0,-6 0-19 15,-19-32-4-15,25 35 4 16,-6-6-173-16,-19-29-99 0,6 28-96 16</inkml:trace>
  <inkml:trace contextRef="#ctx0" brushRef="#br0" timeOffset="1444">2753 623 722 0,'0'0'54'15,"0"0"-31"-15,0 0-5 0,0 0 4 0,0 0-27 16,0 0-8-16,-19-24 1 16,19 24-33-16,0 0-21 15,-12-32 51-15,12 32-3 0,6-29 1 16,-6 29 21-16,25-28 0 0,-25 28-19 16,32-21 27-16,-1 3-12 15,-6 11-12-15,-25 7 24 0,38-3 6 16,-38 3 18-16,31 10 5 15,-31-10 4-15,0 0-4 0,26 39-2 16,-26-39 20-16,6 39-28 0,-6-11-14 16,0-28 11-16,-13 32-21 15,13-32-7-15,0 0 8 0,-37 32-20 16,-1-11 7-16,6-10 12 16,1-1-10-16,6-6-1 15,25-4 20-15,-44-4-22 0,19 1-1 16,25 3-21-16,-32-18-11 0,32 18-26 15,-25-25 23-15,25 25 45 16,-19-28-20-16,19 28 20 0,0 0-3 16,0 0-17-16,-6-28 23 15,6 28 14-15,0 0 1 0,0 0 29 16,0 0-11-16,0 0 4 0,19 35-4 16,-7-7-32-16,-12-28 6 15,7 36 17-15,-7-36-30 16,6 39 3-16,-6-39 15 0,6 28-31 15,-6-28 6-15,0 0 20 0,0 0-10 16,0 0-18-16,0 0 31 16,-31 25-16-16,31-25-16 0,-38 0-17 15,38 0-20-15,-38-25 7 16,38 25 39-16,-25-32 1 0,25 32-15 16,-19-32 38-16,19 32-27 0,0 0-3 15,0 0 18-15,0 0 4 16,0 0 12-16,0 0 34 0,0 0 3 15,0 0 9-15,0 0 31 16,0 0-27-16,0 0 4 16,-12 46 10-16,12-46 1 0,-25 46-15 15,0-10 8-15,-13 2 30 0,0-6-3 16,-12 0-41-16,-7 0-31 16,1-7-19-16,-7 6 3 0,-6-9-7 15,6-1 0-15,-6-7-2 0,6-3-14 16,0-8 5-16,6-3 70 15,7-3 17-15,12-5 5 0,38 8-31 16,-37-3-27-16,37 3-21 16,0 0-21-16,0 0-43 15,0 0-168-15,0 0-188 0,-13-42-128 16</inkml:trace>
  <inkml:trace contextRef="#ctx0" brushRef="#br0" timeOffset="1641">2294 496 1196 0,'38'-14'307'0,"0"-4"28"0,0 4-60 16,6 3-117-16,0-3-63 15,6 4-61-15,0 3-10 16,-12 3-24-16,-7 8-160 0,-31-4-253 15,32 7-163-15</inkml:trace>
  <inkml:trace contextRef="#ctx0" brushRef="#br0" timeOffset="1856">2131 1436 1791 0,'0'0'107'0,"0"0"-3"15,57-25-38-15,-1-6-30 0,1-1-10 16,6-7-20-16,-1 3-43 16,-5 1-162-16,-7 3-151 0,-6-3-83 15,-44 35-110-15</inkml:trace>
  <inkml:trace contextRef="#ctx0" brushRef="#br0" timeOffset="2073">1672 715 2132 0,'25'-10'253'0,"7"-1"-28"16,-1-3-93-16,13 3-63 0,0-3-31 16,6 3-23-16,-6-3-150 15,-6 7-233-15,-6-3-275 0,-32 10-124 16</inkml:trace>
  <inkml:trace contextRef="#ctx0" brushRef="#br0" timeOffset="3968">1333 966 578 0,'0'0'88'0,"0"0"8"16,0 0-32-16,0 0-3 0,0 0-33 15,0 0 1-15,0 0 25 16,0 0-27-16,0 0-17 0,0 0 3 16,0 0 5-16,0 0-13 15,0 0 12-15,0 0 29 0,19 50-15 16,-19-5-13-16,0-45 24 0,-7 57-32 16,7-57 42-16,-12 49-38 15,12-49 18-15,-13 43-12 16,13-43 3-16,0 0-14 0,-25 35-18 15,25-35 20-15,0 0-11 16,0 0-4-16,0 0-4 0,-44 21 19 16,44-21-11-16,-31 0-6 0,31 0 16 15,0 0-10-15,-51-7-14 16,51 7-6-16,-37 0 40 0,37 0-38 16,-38 18 9-16,38-18 23 0,-38 35-20 15,38-35 48-15,-25 46 0 16,6-7-38-16,13-3 14 0,6-36-14 15,0 49 20-15,6-14-3 16,-6-35-38-16,13 36 40 16,-13-36-23-16,0 0-21 0,0 0 30 15,0 0 3-15,25 35 8 0,-25-35 74 16,0 0-31-16,0 0-45 16,0 0-12-16,0 0-2 0,0 0 5 15,0 0-3-15,-38-14-15 16,38 14 0-16,0 0 25 0,-38-46 3 15,7 7-6-15,12 4 31 0,0-4 2 16,7-7-17-16,12 0 5 16,-7 0-25-16,7-3 2 0,0 3-16 15,0 0-12-15,7 7-138 0,-7 3-100 16,0 36-40-16,6-45-50 16,0 9-15-16</inkml:trace>
  <inkml:trace contextRef="#ctx0" brushRef="#br0" timeOffset="4204">1169 655 894 0,'32'-21'168'0,"-32"21"-47"16,0 0-44-16,37-25 6 0,-37 25-21 15,32-10-12-15,-32 10-26 16,38 7-17-16,-38-7-3 0,37 21 11 16,-37-21-15-16,0 0 11 0,32 49-11 15,-13 1-9-15,-13-15-96 16,-6-35-109-16,-13 50-133 0</inkml:trace>
  <inkml:trace contextRef="#ctx0" brushRef="#br0" timeOffset="4724">516 1143 713 0,'0'0'117'15,"0"0"46"-15,0 0-31 16,0 0-56-16,0 0-26 16,0 0-1-16,0 0-12 0,0 0-16 15,0 0 6-15,0 0 10 0,0 0-5 16,0 0-27-16,0 0 17 15,0 0 3-15,0 0-4 0,0 0 1 16,0 0-10-16,0 0 7 0,0 0-7 16,0 0 6-16,0 0-1 15,0 0-8-15,0 0 5 0,0 0 1 16,0 0 20-16,0 0-13 16,0 0 15-16,0 0-2 0,0 0-14 15,0 0 9-15,0 0-28 16,0 0-5-16,0 0 29 0,0 0 36 15,18 42-27-15,1 1 7 16,-6-1-30-16,-7 4-16 0,7 3 18 16,-1 1-3-16,1-4-24 0,6 0 25 15,-7-7-12-15,7 3-69 16,-6-3-155-16,-13-39-96 0,25 46-45 16,-6-7 12-16,0-7 4 15</inkml:trace>
  <inkml:trace contextRef="#ctx0" brushRef="#br0" timeOffset="5071">748 1973 580 0,'0'0'55'0,"0"0"25"0,0 0-21 16,0 0-23-16,0 0-18 0,0 0 4 15,0 0 24-15,0 0-15 16,0 0 10-16,0 0-5 0,0 0 7 15,0 0 10-15,32 4-21 16,-32-4-26-16,0 0-1 0,31-39 0 16,-12 0-9-16,0-7-40 0,-13 0-47 15,-6 7 11-15,-6 0 42 16,6 8 56-16,0 31 13 16,0 0-6-16,0 0-42 0,0 0 101 15,0 0 4-15,-44 17-26 0,44-17-4 16,0 0-21-16,-25 46-15 15,25-46 4-15,-7 43-29 0,7-43 10 16,0 0 6-16,0 0-23 16,0 0-10-16,44 28-7 0,-44-28-45 15,38 3-49-15,-38-3-52 0,0 0-82 16</inkml:trace>
  <inkml:trace contextRef="#ctx0" brushRef="#br0" timeOffset="5524">321 994 558 0,'0'0'147'0,"0"0"-7"15,0 0-32-15,0 0-26 16,0 0-39-16,0 0-24 0,0 0-9 15,0 0 7-15,0 0 47 16,0 0 70-16,0 0 18 0,0 0-15 16,0 0-20-16,25 50 34 0,-6-11 3 15,0 10-73-15,-7-3-36 16,1 0-30-16,-1 0 14 16,-5 0-24-16,5-4 0 0,-12 1-19 15,6-4 20-15,-6-1-21 0,0 1-82 16,0 11-83-16,-6-11-141 15,6 0 0-15,0-1-29 0,-6 1-33 16</inkml:trace>
  <inkml:trace contextRef="#ctx0" brushRef="#br0" timeOffset="6632">880 1853 133 0,'0'0'29'0,"0"0"-9"0,0 0 8 16,0 0 21-16,0 0 21 15,0 0 29-15,0 0 8 16,0 0-8-16,0 0-32 0,0 0-19 15,32 7-11-15,-32-7-24 0,0 0-16 16,0 0 3-16,0 0 0 16,0 0 4-16,0 0-4 0,25 28 5 15,-25-28 10-15,0 0-2 0,31 0-23 16,-31 0 10-16,0 0-7 16,0 0 2-16,0 0 0 0,6-35-37 15,-6 35-19-15,0-28 2 16,0 28 19-16,0 0 17 0,-31-25 19 15,31 25 17-15,-38-3-6 16,38 3 8-16,-31 17-4 0,31-17 7 16,-32 25 16-16,32-25-8 15,-25 32-13-15,25-32-3 0,-19 28-8 16,19-28 46-16,0 0-6 16,7 28-11-16,-7-28-25 0,0 0 4 15,31 11 11-15,-31-11-14 0,38-4-7 16,-38 4-10-16,38-21 3 15,-38 21 7-15,25-25 7 0,-25 25-1 16,12-35-38-16,-12 35 6 16,0 0 8-16,-12-28 6 15,12 28 27-15,0 0-15 0,0 0 6 16,-32-18-12-16,32 18 14 0,0 0 8 16,-31 0-9-16,31 0-7 15,0 0 5-15,0 0-5 0,0 0 11 16,0 0 2-16,0 0-4 15,0 0-9-15,0 0-4 0,0 0 7 16,0 0-8-16,0 0 13 0,31-3-14 16,-31 3-5-16,0 0-21 15,32-15 10-15,-32 15 22 0,0 0-10 16,0 0 2-16,6-38 12 0,-6 38 31 16,0 0-27-16,0 0-8 15,0 0 7-15,0 0-3 0,-31 0-62 16,31 0-81-16,0 0-95 15</inkml:trace>
  <inkml:trace contextRef="#ctx0" brushRef="#br0" timeOffset="7256">478 1867 325 0,'0'0'57'0,"-6"28"-22"16,6-28-4-16,0 29 20 15,0-29-5-15,0 0-2 0,0 0-9 16,31 28-14-16,-31-28-9 15,31 7-12-15,1-7 6 0,-32 0-6 16,31-14 10-16,-31 14-15 0,25-25-4 16,-25 25 19-16,26-32-2 15,-26 32-19-15,6-35-18 0,-6 35 5 16,-13-32 6-16,13 32 4 0,-25-24 20 16,25 24 23-16,0 0-12 15,-31-11 1-15,31 11 23 16,0 0 31-16,-38 11 0 0,38-11 3 15,0 0-12-15,-25 35-22 16,25-35-15-16,-13 35-5 0,13-35-3 16,0 0-10-16,13 28-3 15,-13-28 3-15,0 0 10 0,31 4-15 16,-31-4-3-16,32-7 4 0,-32 7-2 16,31-18 20-16,-31 18-19 15,0 0 7-15,0 0-30 0,0 0-38 16,0 0-95-16,0 0-102 0</inkml:trace>
  <inkml:trace contextRef="#ctx0" brushRef="#br0" timeOffset="7732">0 1090 388 0,'0'0'89'0,"0"0"20"0,0 0 15 16,0 0 8-16,6 49 3 0,-6-10 10 15,0-39 28-15,19 57-7 16,0-8-43-16,-6 1-56 0,-1-4-23 16,7-1-28-16,-6 1-6 0,-1 0-10 15,7-7 18-15,-6-3-39 16,-1 2 29-16,7 1 9 0,-19-39-23 16,13 50-203-16,-1-11-147 15,-5-8-136-15</inkml:trace>
  <inkml:trace contextRef="#ctx0" brushRef="#br0" timeOffset="8320">94 1952 689 0,'0'0'163'0,"0"0"-24"15,0 0-9-15,0 0-48 16,0 0-41-16,0 0 7 16,0 0-11-16,44 18-35 0,-44-18-2 15,0 0-4-15,38 0 4 0,-38 0 9 16,0 0-14-16,0 0 18 15,38-25 4-15,-38 25-11 0,0 0-10 16,0 0-6-16,0 0-8 16,0 0 7-16,0 0 21 0,0 0-22 15,0 0 12-15,0 0 0 0,0 0-8 16,0 0 3-16,0 0 1 16,0 0 0-16,0 0 12 0,0 0 3 15,0 0-9-15,-25 35-12 16,25-35 10-16,0 0 28 15,0 0-24-15,25 36-11 0,-25-36 26 16,0 0-26-16,0 0 7 0,44 14 6 16,-44-14-12-16,0 0 14 15,0 0 5-15,0 0-22 0,0 0 12 16,0 0-26-16,12-39 28 16,-12 39-15-16,-12-46 10 0,12 46-28 15,-25-32 35-15,25 32 8 0,0 0-2 16,0 0 19-16,-38-21-19 15,38 21 14-15,0 0-27 0,0 0-4 16,-38 28 16-16,38-28-21 16,0 0 4-16,0 0-32 0,0 32-124 15,0-32-66-15,0 0-93 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8:14:49.0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4337 27 232 0,'0'0'46'0,"0"0"3"16,0 0-26-16,0 0-2 0,0 0 0 15,0 0-3-15,0 0 3 16,0 0-4-16,0 0 27 0,0 0 4 16,0 0-15-16,0 0-11 15,0 0 2-15,0 0-7 16,0 0-2-16,0 0-7 15,0 0-5-15,31 28 21 0,-31-28 0 16,19 29 4-16,-19-29-9 16,19 35 8-16,-19-35 10 0,13 39-19 15,-13-39 14-15,0 42-6 16,0-42 0-16,-19 46 16 0,-6-7-23 16,25-39 5-16,-38 42-24 15,-6-10 11-15,6-3-11 0,-6-8 0 16,6 3 20-16,1-9-29 15,-7-5-5-15,12-3 16 16,32-7 14-16,-50 7-23 16,6-3 12-16,44-4-10 0,-38 7-3 15,38-7 23-15,-37 14 0 16,37-14 35-16,0 0-17 0,-44 35 11 16,44-35-10-16,-32 39-34 15,7-3 22-15,25-36 15 0,-13 46-30 16,13-46 19-16,-12 38-15 15,12-38 17-15,0 0-15 0,6 36-10 16,-6-36 4-16,0 0-45 16,38 25-124-16,-7-11-90 0,-31-14-90 15</inkml:trace>
  <inkml:trace contextRef="#ctx0" brushRef="#br0" timeOffset="528">3539 264 230 0,'0'0'99'0,"0"0"-30"16,0 0-37-16,-32-7 30 16,32 7-1-16,0 0 2 0,0 0 7 15,-25 49 13-15,12-10-29 16,7 4 5-16,0-8-11 0,0 0 13 16,-7 4-7-16,0-4-11 15,1 8-24-15,-7-8-8 0,-12 8 7 16,31-43-9-16,-38 49 0 15,38-49 10-15,-57 50-3 16,7-19-16-16,6-9 8 0,0-8 5 16,13-7-22-16,-13-4 13 15,6 1-4-15,-6-4 3 16,0 0 1-16,6 7-18 0,0 3 2 16,1 8 27-16,-1 7-15 15,0 14-7-15,1 7 10 0,5 10 5 16,1 1-8-16,6 10 11 15,6-7 12-15,12-3-9 0,1-4 11 16,12-7-4-16,7-15-28 16,-13-31 17-16,44 29-24 0,0-19-15 15,0-13-77-15,0-8-58 16,0-7-80-16,-44 18-45 16</inkml:trace>
  <inkml:trace contextRef="#ctx0" brushRef="#br0" timeOffset="779">2602 260 576 0,'-6'-42'122'15,"6"0"5"-15,0-1-35 16,12 4-38-16,1 4-10 0,-1 7-19 15,-12 28-20-15,26-29-5 16,-26 29 6-16,0 0 24 16,44 4-30-16,-44-4 16 0,37 35-12 15,-18 4 0-15,-13 0-75 16,1 3-64-16,-14 8-97 0,-5 3-72 16</inkml:trace>
  <inkml:trace contextRef="#ctx0" brushRef="#br0" timeOffset="956">2420 571 812 0,'0'0'166'0,"0"0"-26"16,-38-10-3-16,38 10-72 15,0 0-13-15,0 0-56 0,0 0 14 16,0 0-24-16,0 0-177 15,50 10-195-15</inkml:trace>
  <inkml:trace contextRef="#ctx0" brushRef="#br0" timeOffset="1144">3293 1631 2167 0,'0'0'281'16,"0"0"-31"-16,0 0-111 0,0 0-73 15,32 18-81-15,-32-18-276 16,0 0-449-16</inkml:trace>
  <inkml:trace contextRef="#ctx0" brushRef="#br0" timeOffset="2027">2344 949 602 0,'0'0'153'16,"0"0"-29"-16,0 0-63 16,0 0-14-16,0 0-33 15,0 0-20-15,0 0-6 0,0 0 32 16,-6 29-20-16,0 3-24 15,12 3 50-15,-6 0-9 0,0 8-25 16,0-5 4-16,-6 5 7 16,6-4 4-16,-7-4-4 15,-5-7-3-15,12-28 0 0,-6 36-10 16,6-36 30-16,0 0-8 16,0 0-25-16,0 0 23 0,0 0 7 15,-32 3-25-15,32-3-5 16,0 0 22-16,-31-39-9 15,18 11-66-15,13 28 107 16,0 0-54-16,0 0-6 0,0 0 34 16,0 0 5-16,0 0-41 15,-12 35 32-15,5 1 11 0,1-1-36 16,6 4 18-16,0-4 20 16,0-3-40-16,0-4 9 0,0-28 24 15,-6 36-27-15,6-36 5 16,0 0 17-16,-19 28-7 15,19-28-5-15,0 0-11 0,-38 0 4 16,0-14-38-16,7-7 10 16,-7-4 29-16,1 4-7 15,5 7 6-15,1 10 24 0,31 4 1 16,-38 21 97-16,38-21 74 16,-57 60-13-16,20-7-33 15,-7 4-45-15,6 3-36 0,0-3-4 16,-6-1-32-16,0-3-14 15,-6-3-10-15,-7-5 1 0,-5-2-3 16,-1-11-24-16,-6-4 52 16,-7-3-97-16,1-11-58 0,6-11-68 15,-7-6-19-15,7-11-40 16,6-11-62-16,0-17-12 16</inkml:trace>
  <inkml:trace contextRef="#ctx0" brushRef="#br0" timeOffset="2264">1496 744 583 0,'0'0'194'15,"44"-45"40"-15,0 6-45 16,-7 10-74-16,-5 5-55 15,6 6-32-15,-1 7-5 16,-37 11-17-16,51-3-2 0,-7 10 1 16,-7 14-2-16,-37-21-77 15,44 50-81-15,-6 6-98 0,-13 4-57 16</inkml:trace>
  <inkml:trace contextRef="#ctx0" brushRef="#br0" timeOffset="2581">1873 2211 710 0,'0'0'146'0,"0"0"-25"16,38 42-28-16,-38-42-19 15,0 0 62-15,0 0 57 0,37 25-11 16,-37-25-21-16,0 0-88 16,0 0-36-16,0 0-2 0,0 0-26 15,0 0-4-15,0 0 0 16,0 0-17-16,0 0 17 16,0 0-5-16,0 0-12 0,0 0-3 15,-50-3 20-15,50 3-18 16,0 0-155-16,0 0-187 15,0 0-96-15</inkml:trace>
  <inkml:trace contextRef="#ctx0" brushRef="#br0" timeOffset="10195">6675 73 437 0,'-63'46'80'0,"-6"3"12"16,-13 4 13-16,-12 15-28 16,-7 2 17-16,-5 4-12 0,-8 1-13 15,-5 6-39-15,-13 7 3 16,-6 8 7-16,0 3-18 16,-1 10-3-16,1 4 3 0,0 11-16 15,-13 0-23-15,-6-1 30 16,-7 5-18-16,-12-5-1 0,7-3 15 15,-7-3 15-15,6-4-1 16,-6 7-14-16,6 0-20 0,0-6 6 16,7-1 15-16,6-4-18 15,6 1 8-15,0-1 6 16,7 1 18-16,-1-1 1 16,0 1-11-16,-5-1-18 0,11 1-2 15,-5-4 11-15,5-7-21 16,1-4 114-16,0-10-2 0,0-3-51 15,-1-8-39-15,7-4 16 16,13-2-17-16,6-8 35 16,18-7-2-16,7-7-35 0,13-4-35 15,6 0 40-15,6-3 7 16,6-3-25-16,1-1 17 0,6 0 20 16,-1 4-27-16,51-39-31 15,-69 64 23-15,6-15 20 16,19-6 15-16,44-43-43 15,-56 46 16-15,56-46 12 0,0 0 2 16,-44 42-14-16,44-42 25 16,0 0 33-16,0 0 5 0,0 0-13 15,0 0-34-15,0 0-9 16,0 0 16-16,0 0 6 0,0 0-29 16,0 0 6-16,0 0-51 15,0 0-44-15,0 0-86 0,0 0-80 16,0 0-164-1</inkml:trace>
  <inkml:trace contextRef="#ctx0" brushRef="#br0" timeOffset="11100">1269 2897 957 0,'0'0'16'0,"0"0"90"15,0 0 81-15,0 0-24 16,26 53-16-16,11-11-4 0,1-3-42 16,0 0-39-1,6-4-14-15,0 0-24 0,0 1 13 16,0-1-17-16,-7-3-33 15,-5 0 7-15,-32-32-193 0,44 39-212 16,-44-39-108-16</inkml:trace>
  <inkml:trace contextRef="#ctx0" brushRef="#br0" timeOffset="11559">1885 2568 462 0,'0'0'6'15,"0"0"102"-15,0 0 10 16,0 0 18-16,0 0-12 0,0 0-36 15,38 64-24-15,-32-15-14 16,-12-3-13-16,-13 0 14 16,-6-7-13-16,25-39-14 15,-44 46-32-15,0-14 8 0,44-32 11 16,-56 21-29-16,12-14 4 16,44-7 45-16,-57-14-1 15,57 14-57-15,-50-36 21 0,50 36 43 16,0 0-75-16,-44-42 22 15,44 42 16-15,0 0 10 16,0 0-24-16,0 0 63 0,0 0 11 16,0 0-5-16,12 46 41 15,7-4-51-15,13 4-5 0,12-3-8 16,12-4-13 0,1-1-7-16,6-2-9 0,6-4-12 15,-6-1-222-15,-7 1-235 16</inkml:trace>
  <inkml:trace contextRef="#ctx0" brushRef="#br0" timeOffset="12831">3608 1946 659 0,'0'0'-11'0,"25"0"11"0,-25 0 12 15,0 0-12-15,0 0 0 16,19 35 0-16,-19-35-3 0,0 43 20 16,0-43-33-16,-19 42 23 15,19-42 10-15,-32 43-17 16,32-43-13-16,0 0 13 0,-37 35 14 15,37-35-49-15,0 0-24 16,-38 3 12-16,38-3 5 16,0 0 16-16,0 0 17 0,0 0 14 15,-31-35 6-15,31 35 11 16,0 0 8-16,0 0 34 16,0 0-29-16,0 0-5 15,0 0-27-15,0 0 18 0,-19 43 25 16,19-43-30-16,0 0-14 15,0 0 16-15,0 0-14 16,-13 42-1-16,13-42 9 0,0 0 0 16,0 0-24-16,0 0 18 15,0 0-6-15,0 0 0 0,0 0 0 16,0 0 0-16,0 0 6 16,0 0-18-16,0 0 12 15,0 0 21-15,0 0-25 0,0 0 12 16,-50-4-6-1,50 4 19-15,-57 15-79 0,20-1 90 16,37-14-2-16,-51 21-14 16,51-21-1-16,-56 18 23 0,56-18 27 15,-51 3-28-15,51-3-15 16,-44-7 41-16,44 7-43 16,-50-32-14-16,50 32-28 0,-50-49 27 15,18 3 5-15,1 10-40 16,6 1-38-16,25 35-69 15,-32-35-118-15</inkml:trace>
  <inkml:trace contextRef="#ctx0" brushRef="#br0" timeOffset="13352">2690 2151 653 0,'0'0'18'0,"0"0"-18"16,0 0 17-16,0 0 39 16,0 0-43-16,-25 57 1 15,6-8 18-15,6-3-25 0,1 0 7 16,6-4-18-16,6-42 1 15,6 50-3-15,-6-50 25 0,6 46-37 16,-6-46 18-16,0 0 0 16,0 0 15-16,0 0-10 15,50 7-9-15,-50-7 0 0,0 0 10 16,38-39-30-16,-38 39 9 16,25-50 23-16,-25 50 5 15,0 0 26-15,0 0 5 16,0 0-10-16,0 0-13 0,0 0-5 15,0 0-3-15,-44 43-2 16,7 3 0-16,-7 0-5 16,6-4 11-16,38-42-25 0,-50 53 15 15,6-10 26-15,44-43-33 16,-57 28 5-16,13-7 12 16,44-21 20-16,-57-4-18 0,7-3-27 15,6-7 37-15,44 14 17 16,-56-42-42-16,12 3-15 0,12-7-34 15,1-3-62-15,12-1-136 16,6-6-107-16</inkml:trace>
  <inkml:trace contextRef="#ctx0" brushRef="#br0" timeOffset="13520">2043 2197 1419 0,'37'-18'242'0,"14"-10"-61"16,-1-7-72-16,13-11-35 15,18-7-43-15,7-7-145 16,7 0-396-16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4.3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1649 1551 836 0,'0'0'11'0,"0"0"-3"0,0 0 1 15,19-35-98-15,-7 0-143 16</inkml:trace>
  <inkml:trace contextRef="#ctx0" brushRef="#br0" timeOffset="-345">2095 251 373 0,'0'0'50'16,"0"0"73"-16,0 0-28 15,0 0 18-15,7 42-44 16,-7-6-20-16,-7-1-33 0,7-35 2 16,-6 46 14-16,-7-11-28 15,13-35 4-15,0 0 19 0,-25 39-37 16,25-39 18-16,0 0 12 15,0 0 0-15,0 0-39 16,-37 11 4-16,37-11 21 0,0 0-1 16,0 0-15-16,0 0-5 15,-38-39 33-15,38 39-32 16,0 0-4-16,0 0 10 16,-38 0 25-16,38 0 72 0,-44 39 48 15,0-4-27-15,13 1-83 16,-1 2 20-16,1-2-47 15,31-36 9-15,-57 42 6 0,13-10 0 16,7-7-31-16,37-25 38 16,-63 10-4-16,12-6 2 0,51-4-24 15,-56-11 4-15,6-3-9 16,50 14 12-16,-51-39-11 16,51 39-3-16,-56-46 18 15,56 46-12-15,-44-32 19 16,44 32-19-16,-38-14-3 0,38 14 16 15,-44 29 139-15,6 9-73 16,7 8 9-16,-7 4-8 0,0 10-38 16,1 0-11-16,5-7-37 15,1-3 51-15,6-8-40 16,6-10 0-16,19-32 0 0,-19 39-116 16,19-39-231-16,0 0-139 15</inkml:trace>
  <inkml:trace contextRef="#ctx0" brushRef="#br0" timeOffset="-152">1781 866 809 0,'38'11'180'0,"-38"-11"-9"0,0 0-77 15,0 0-44-15,31 10-18 16,-31-10-53-16,0 0-254 16,38 18-198-16</inkml:trace>
  <inkml:trace contextRef="#ctx0" brushRef="#br0" timeOffset="209">1599 43 893 0,'0'0'142'0,"0"0"109"15,44-22-33-15,-7 12-116 16,-37 10-72-16,51-7-1 0,-20 14-1 15,-31-7-133-15,0 0-273 16,25 35-146-16</inkml:trace>
  <inkml:trace contextRef="#ctx0" brushRef="#br0" timeOffset="395">1115 329 889 0,'56'-29'111'0,"1"8"-57"0,-7 4-34 16,0-1-23-16,-6 7-137 16,-44 11-189-16</inkml:trace>
  <inkml:trace contextRef="#ctx0" brushRef="#br0" timeOffset="951">939 513 695 0,'0'0'123'15,"0"0"-43"-15,0 0 6 0,0 0-43 16,0 42 0-16,0-42-39 16,0 46 42-16,-13-4-43 15,13-42 2-15,-31 46 16 0,-1-10-32 16,32-36 33-16,-50 35-26 16,12-17 23-16,38-18-15 0,-37 3 78 15,37-3-58 1,0 0 7-16,0 0 16 0,-38-39-14 15,38 39 42-15,-13-35-4 16,13 35-60-16,0 0-11 0,0 0-9 16,0 0 14-16,0 0 2 15,0 0-14-15,0 0-7 0,25 39 27 16,-6 0-13-16,0-4-3 16,-6 4 17-16,-1 0 28 15,-5 0-31-15,-1 7 82 0,-12-1 16 16,-13 5 11-16,-13 3-77 15,-12 0 9-15,-6-4 12 16,-19-3-11-16,-7-3 13 0,-5-8 17 16,5-10 13-16,7-7 3 15,0-11 26-15,12-11 14 16,13-10-46-16,7-11-48 0,5-14-20 16,13-14 0-16,13-7-15 15,6-3-10-15,13-5 0 0,6 8 0 16,12 4-12-16,13 3-141 15,-6 10-234-15,18 8-340 0,1 10-75 16</inkml:trace>
  <inkml:trace contextRef="#ctx0" brushRef="#br0" timeOffset="1117">788 1587 1300 0,'38'21'143'16,"6"-14"-57"-16,-44-7-19 0,62-7-78 15,-11-7-368-15</inkml:trace>
  <inkml:trace contextRef="#ctx0" brushRef="#br0" timeOffset="1392">254 513 1220 0,'0'0'253'0,"18"-39"82"16,-18 39-23-16,0 0-132 16,0 0-103-16,0 0-24 15,0 0-27-15,0 0-21 0,0 0-5 16,0 0-123-16,0 0-253 16,32-22-279-16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9.1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0 392 0,'0'0'22'15,"32"4"-27"-15,-32-4 23 0,37 0 33 16,-5 0-5-16,-1 3 1 16,7 1-10-16,0-4-6 15,-1-4-7-15,7 4-28 0,0 0 13 16,0 0-12-16,-6 0-3 15,0 0-85-15,6-3-163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48.0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0 181 370 0,'0'0'44'0,"0"0"4"0,0 0-45 16,32-11 3-16,-32 11-41 15,0 0-120-15</inkml:trace>
  <inkml:trace contextRef="#ctx0" brushRef="#br0" timeOffset="173">635 166 283 0,'0'0'6'0,"38"-7"1"0,-38 7-7 15,0 0-84-15</inkml:trace>
  <inkml:trace contextRef="#ctx0" brushRef="#br0" timeOffset="20240">415 156 71 0,'0'0'8'0,"0"0"9"15,0 0 6-15,-38 10 8 16,38-10 15-16,0 0 39 0,0 0 12 16,0 0-11-16,0 0-31 15,0 0 8-15,-6 50-43 16,6-50 11-16,0 0-17 0,13 42-29 16,-13-42 36-16,0 0-21 15,0 0-4-15,0 0 21 16,0 0-34-16,0 0 31 15,0 0 21-15,0 0-9 0,0 0-6 16,0 0-7-16,0 0-24 16,0 0 14-16,0 0 2 15,0 0-21-15,0 0 25 0,0 0 11 16,0 0-42-16,0 0 22 16,0 0-5-16,0 0 5 15,0 0 0-15,0 0-6 0,0 0 22 16,0 0-34-16,0 0 21 15,0 0 20-15,0 0-31 16,0 0 17-16,-44 39-2 16,44-39-27-16,0 0 20 0,-32 43-7 15,32-43-2-15,0 0 25 16,0 0 5-16,0 0 5 16,0 0 5-16,0 0 10 0,0 0-34 15,0 0-7-15,0 0 22 16,0 0-33-16,44-36 1 0,-44 36 25 15,25-46-23-15,-18 11 10 16,-7 35 1-16,0-39-18 16,0 39 21-16,-19-39-27 0,19 39 21 15,0 0 4 1,-38-28-4-16,38 28-10 0,-44-7 23 16,44 7-19-16,0 0 11 15,0 0 14-15,-31 46-19 0,31-46 73 16,-7 46-50-16,7-46 53 15,0 0-1-15,0 0-18 16,57 39-25-16,-7-25 0 0,1-14 4 16,-7-4-55-16,-44 4 25 15,44-14-18-15,-44 14 12 16,37-28 0-16,-37 28 38 0,19-35-51 16,-19 35 26-16,-6-46-7 15,6 46-35-15,-19-39 54 0,19 39-49 16,-38-25 31-16,38 25 26 15,-50 0-39-15,50 0 6 16,-44 25-10-16,44-25 16 16,0 0 29-16,-38 53-58 15,38-53 23-15,-19 49 25 0,19-49-52 16,0 43 32-16,0-43 37 16,0 0-58-16,0 0 23 0,44 24 4 15,-44-24 16-15,51 0-8 16,-51 0-36-16,44-17 22 15,-44 17-1-15,31-43-18 0,-18 4 14 16,-7 4 43 0,-19-4 43-16,1 7 81 0,12 32-11 15,-25-35-59-15,25 35-49 16,0 0-12-16,-44-14-12 0,6 14-28 16,38 0 4-16,-44 18-5 15,44-18 17-15,0 0-34 16,0 0-361-16,-13 35-355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9.3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52 331 0,'0'0'43'0,"44"-14"-1"16,-12 0-20-16,-32 14-8 0,56-11-8 15,-6 4 1-15,-6 4-10 16,-6-1-23-16,0 4-85 16,-7 4 111-16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9.5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24 155 0,'38'-7'7'0,"0"4"-7"16,0-4 0-16,-1 7 10 0,-5-4-6 16,12 4-11-16,0 0-11 15,0-3-51-15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9.7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18 326 0,'0'0'79'0,"38"-4"15"16,-38 4-54-16,0 0-17 16,38-7-6-16,-38 7-24 0,44-7-109 15,-44 7-109-15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6:49.8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7 259 0,'0'0'93'0,"0"0"-9"15,0 0-5-15,0 0-18 16,0 0 26-16,0 0 8 16,0 0-14-16,0 0 8 0,0 0-31 15,0 0-26-15,0 0-11 16,0 0 16-16,0 0-40 15,0 0 3-15,0 0 17 0,0 0-36 16,0 0 25-16,0 0 28 16,0 0 72-16,0 0-41 15,0 0-9-15,0 0-56 0,0 0 12 16,0 0 1-16,0 0-13 16,0 0 2-16,31 36 11 0,-31-36-28 15,13 35 34 1,-13-35 116-16,0 0-64 0,6 43-47 15,-6-43-5-15,6 42 65 16,-6-42-32-16,0 46-19 16,0-7-9-16,0-39 2 0,0 46 108 15,0-11-79-15,0-7-17 16,0-28-26-16,0 36-12 0,0-36 0 16,0 0 11-16,0 0-11 15,7 28-8-15,-7-28 17 16,0 0 62-16,0 0-16 0,0 0 35 15,0 0 4-15,0 0 0 16,0 0 6-16,0 0-49 16,0 0-38-16,0 0 12 15,0 0-31-15,6-39 20 0,0 11-17 16,-6-1-10-16,7 1 30 16,-7 0-15-16,0 3-12 15,0-7 14-15,0 4 7 0,0 0-17 16,0 28 2-16,0-35 11 15,0 35-10-15,0-43 9 0,0 43-11 16,0-42 2-16,0 42 9 16,0-36-6-16,0 36 0 15,0 0 5-15,0 0-9 16,0 0-9-16,0 0 28 0,0 0-15 16,0 0-14-16,0 0 22 15,0 0-21-15,0 0 26 16,0 0-13-16,0 0 0 0,0 0 0 15,0 0-15-15,0 0 24 16,0 0-18-16,0 0 14 0,0 0 8 16,0 0-28-16,0 0 8 15,0 0 17-15,0 0-21 16,0 0 8-16,0 0 10 0,0 0-28 16,0 0 35-16,0 0 6 15,0 0-26-15,0 29 13 16,-7 2-12-16,14 1 5 15,-14 0 11-15,7 0-7 0,0 3-12 16,0-3 16-16,-6 3-12 16,0-3 0-16,-1 0 4 0,7-32-3 15,-6 35 3-15,6-35 5 16,-6 32-1-16,6-32-10 16,0 0-3-16,0 0 9 0,0 0-3 15,0 0 0-15,0 0 11 16,-6 28-3-16,6-28 5 0,0 0-6 15,0 0 0 1,0 0-4-16,0 0 0 0,0 0 0 16,0 0-8-16,0 0-254 15,0 0-451-15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09.9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11 310 0,'31'-4'10'16,"7"1"4"-16,0 3-19 16,0-4 5-16,-1 8 7 0,7-4-92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10.3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24 199 0,'44'-3'29'0,"0"-4"-9"15,0 3-8-15,0 4-9 16,6-3-6-16,0-1 3 16,-6 4 11-16,0-3-7 0,6 6-94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10.7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67 285 0,'44'-3'5'16,"6"-1"1"-16,-6 1 1 16,6-4-1-16,7-1 6 0,6 1-8 15,0 4-13-15,12-4 3 16,1 0 6-16,5 0-10 0,1-4-71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10.9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11 265 0,'0'0'25'16,"0"0"11"-16,32-7-28 0,-32 7 7 15,0 0-5-15,31-4 25 16,-31 4-14-16,32 0-4 0,-32 0-10 16,31 0-3-16,-31 0-7 15,0 0 5-15,25 0-106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12.3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138 838 377 0,'0'-29'59'0,"0"29"-24"16,0-35-1-16,0 7 10 15,0 28-14-15,0-36-26 0,-6 8-9 16,6 28 11-16,-7-35-14 16,7 35 5-16,0-36-3 15,-6 8 17-15,6 28-15 0,0-35 8 16,0 10-17-16,0 25 8 16,-6-35 13-16,6 6-8 15,0 29 10-15,-7-38-18 0,1 6 8 16,-6-4 15-16,-1 5 9 15,0-1 6-15,1-4-2 0,-1 1 21 16,7 0 2-16,-7-1-7 16,7 5 1-16,6 31-15 0,-6-39-10 15,6 39-5-15,0-43 15 16,0 43-13-16,0 0-28 16,0 0-7-16,-6-35-35 0,6 35-116 15,0 0-112-15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17.6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4339 268 0,'0'0'85'0,"0"0"-4"16,0 0 5-16,0 0 5 15,0 0-9-15,0 0-2 16,0 0-5-16,0 0-25 15,0 0 31-15,0 0-25 16,0 0 28-16,0 0 19 0,0 0-65 16,0 0-10-16,0 0-22 15,0 0 2-15,0 0 41 0,0 0 26 16,0 0-65-16,0 0 10 16,0 0-5-16,25-35 30 15,-25 35-6-15,0 0 4 0,0 0-22 16,38-35 13-16,-38 35-18 15,0 0-1-15,0 0-1 16,0 0-14-16,32-36 22 16,-32 36-15-16,0 0 1 0,0 0 12 15,0 0 3-15,0 0-23 16,37-32 13-16,-37 32-8 16,0 0 10-16,0 0-12 0,25-24-1 15,-25 24-12-15,0 0 25 16,0 0-11-16,0 0-14 0,26-29 10 15,-26 29 36-15,0 0-9 16,0 0 0-16,31-24-10 16,-31 24-9-16,0 0 6 0,0 0-6 15,19-25 11 1,-19 25-16-16,0 0-3 0,0 0-17 16,31-32 36-16,-31 32-35 15,0 0 35-15,25-32-19 0,-25 32 0 16,0 0-3-16,32-24-9 15,-32 24 4-15,25-29 5 0,-25 29 10 16,31-28 0-16,-31 28 1 16,26-25 2-16,-26 25 4 15,31-24-14-15,-31 24 19 0,31-29-40 16,-31 29 37-16,32-28 63 16,-32 28-33-16,38-32-11 0,-38 32-19 15,31-28 3 1,-31 28-29-16,38-28 13 0,-13 6-14 0,-25 22 11 15,31-24 5 1,-31 24 6-16,32-25-8 0,-32 25-16 16,31-28 18-16,-31 28 7 15,38-32-5-15,-38 32-20 0,31-28 6 16,-31 28 22-16,38-29-25 16,-38 29 17-16,31-28-2 0,-31 28-14 15,32-32 1-15,-32 32 24 16,38-35-30-16,-7 10 14 0,-31 25 6 15,31-32-21-15,-31 32 33 16,32-31-11-16,-32 31-26 16,31-32 26-16,-31 32-4 0,25-28-7 15,-25 28 17-15,0 0 0 16,32-29-33-16,-32 29 29 16,31-32 3-16,-31 32-35 0,25-28 12 15,-25 28 24-15,26-35-13 16,-1 10-11-16,-25 25 26 15,31-39-5-15,-31 39-28 0,44-39 14 16,-44 39 39-16,44-42-42 16,-44 42-3-16,38-39 21 0,-38 39-7 15,44-35-12-15,-44 35 10 16,44-32-2-16,-44 32 0 16,38-28 0-16,-38 28 10 0,37-29-10 15,-37 29-21-15,38-28 30 16,-38 28-3-16,38-28-24 15,-38 28 15-15,37-32 18 0,-37 32-11 16,51-39-20-16,-51 39 35 16,50-39-11-16,-50 39-16 0,50-46 5 15,-6 11 0-15,-44 35 12 16,51-35 0-16,-51 35-13 0,50-39 4 16,-50 39 6-16,50-43-9 15,-50 43 3-15,50-42 9 0,-50 42-17 16,51-39-16-1,-7 7 46-15,-44 32-22 0,44-39-5 16,-13 11-12-16,-31 28 30 16,38-39-4-16,-38 39-13 0,44-35-5 15,-44 35 16-15,44-39-23 16,-6 11 16-16,-38 28 6 0,50-39-15 16,-12 11 16-16,-7 3 2 15,0 0-18-15,1 0 1 0,5 1 18 16,1 3-6-16,0-4-15 15,0 4-4-15,-1-4 24 16,1 0-2-16,6 0-18 0,0 1 15 16,0-1-1-16,-6-3-8 15,6 6-8-15,-7-2 22 16,-5-1 3-16,6 0-17 0,-7 4 2 16,-6-4 9-16,7 1-18 15,-1 2 23-15,0-6-9 0,1 3-14 16,-1-3 9-16,1-4 14 15,-1 4-22-15,1-4 11 16,-1 0 6-16,7-3-6 0,-7 3 14 16,1 0-14-16,-7 4-20 15,6 0 35-15,-6 0-20 0,7 3-6 16,-32 25 11-16,37-35 8 16,-37 35-14-16,38-39 12 15,-38 39-9-15,50-46-3 0,-18 10 6 16,-32 36 14-16,44-42-21 15,-13 3 2-15,-31 39 13 16,44-46-8-16,-12 11 2 0,-32 35-2 16,37-46-13-16,-37 46 13 15,44-43 0-15,-6 12 14 0,-38 31-7 16,38-36-19-16,-38 36-3 16,31-35 28-16,-31 35-6 0,38-32-22 15,-38 32-7-15,31-39 34 16,-31 39-10-16,38-31-17 15,-38 31 30-15,38-32-7 16,-38 32-23-16,0 0 21 0,50-43-1 16,-50 43-22-16,44-39 29 15,-44 39-6-15,32-42-16 0,-32 42-11 16,37-32 30-16,-37 32-9 16,38-25-4-16,-38 25 8 0,38-31-4 15,-38 31 0-15,37-25 9 16,-37 25-19-16,0 0 10 0,44-35 3 15,-44 35 0-15,38-25-21 16,-38 25 18-16,0 0 5 16,32-25-8-16,-32 25 3 15,0 0 15-15,37-28-37 0,-37 28 32 16,32-25-1-16,-32 25-29 16,0 0 28-16,31-28 5 0,-31 28-23 15,0 0 18-15,25-25-12 16,-25 25-7-16,0 0 11 0,0 0 5 15,32-21-22-15,-32 21 14 16,0 0 43-16,31-21-64 16,-31 21 24-16,32-18 10 0,-32 18-30 15,0 0 22-15,31-14 13 16,-31 14-33-16,0 0 15 16,0 0 19-16,31-18-16 0,-31 18-17 15,0 0 29-15,0 0-7 16,32-17-11-16,-32 17-3 15,0 0 18-15,0 0-26 0,25-15 17 16,-25 15 8-16,0 0-23 16,0 0 27-16,0 0-8 0,0 0-8 15,31-14 13-15,-31 14-9 16,0 0 0-16,0 0-12 0,0 0 25 16,0 0-19-16,26-17-5 15,-26 17 23-15,0 0-12 16,0 0-14-16,0 0 22 0,0 0-21 15,0 0 24-15,0 0 1 16,0 0-18-16,0 0 1 16,0 0 11-16,0 0 0 0,0 0-21 15,0 0 32-15,0 0-17 16,0 0-7-16,0 0 2 0,0 0 15 16,0 0-15-16,0 0-2 15,0 0 16-15,0 0-14 0,0 0-3 16,0 0 11-16,0 0-3 15,0 0-13-15,0 0-156 0,0 0-229 16,0 0-203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10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0 251 336 0,'0'0'56'0,"0"0"-26"15,38 0-13-15,-13 0-10 16,-25 0-10-16,38 0 0 15,-7-4 0-15,1 4-50 0,-1 4-87 16</inkml:trace>
  <inkml:trace contextRef="#ctx0" brushRef="#br0" timeOffset="1293">692 385 466 0,'0'0'140'15,"0"0"-6"-15,0 0-50 16,0 0-38-16,0 0-20 0,0 0-18 15,0 0 7-15,0 0-22 16,0 0 17-16,19-24-71 0,-19 24-67 16,6-29-28-16,-6 29-40 15,6-28 13-15</inkml:trace>
  <inkml:trace contextRef="#ctx0" brushRef="#br0" timeOffset="1468">730 117 245 0,'-13'-29'75'0,"13"29"3"0,0 0 6 15,0 0-3-15,-6-28-36 16,6 28-6-16,0 0-32 0,0 0-1 16,-7-32-23-16,7 32-49 15,0-28-58-15,0 28-49 0</inkml:trace>
  <inkml:trace contextRef="#ctx0" brushRef="#br0" timeOffset="3055">598 233 399 0,'0'0'86'0,"12"39"-20"16,-12-39-11-16,0 0-27 15,0 0-23-15,0 0 40 16,0 0-2-16,0 0-13 0,0 0-8 16,0 0 1-16,25 32-32 15,-25-32 1-15,0 0 18 0,0 0 0 16,0 0-10-16,0 0-5 16,38 35 23-16,-38-35-5 15,0 0-18-15,0 0 55 0,0 0 8 16,0 0 71-16,0 0 18 15,0 0-33-15,0 0-59 0,0 0-38 16,0 0-14-16,44-31-7 16,-44 31 29-16,13-36 24 0,-13 36 25 15,0 0-64-15,0 0-16 16,0 0 0-16,0 0 28 16,0 0-7-16,0 0-31 0,-44 7 1 15,44-7 34-15,0 0-8 16,-44 50-11-16,44-50-14 0,-19 49 49 15,19-49-12-15,-7 43-18 16,7-43 17-16,0 0 20 0,57 24-7 16,-13-17-30-16,6-7 8 15,-6-7-24-15,0-7 2 16,-44 14 27-16,51-24-5 0,-51 24-7 16,37-39-13-16,-18 3-8 15,-19 36 15-15,-6-46 14 0,-13 7-18 16,19 39 0-16,-38-31 4 15,1 13-7-15,-7 14 24 16,6 12-21-16,-6 9-10 0,6 4 27 16,-6 8 3-16,44-29-27 15,-38 46-2-15,38-46 15 0,-18 49 43 16,18-49 0-16,0 46-36 16,0-46 2-16,0 0 27 0,44 39-5 15,0-18-33-15,-44-21 0 16,56 0-9-16,-12-3 23 0,-44 3-2 15,38-18-16-15,-38 18-6 16,31-35 15-16,-31 35 31 0,7-46-24 16,-7 3 33-1,-19 11 52-15,19 32-7 0,-44-35-34 16,-7 21-42-16,1 7-14 16,-6 14 17-16,-1 7-2 0,7 11-4 15,6 7-11-15,44-32-5 16,-44 46 24-16,19-11-2 0,18 0-3 15,7-35-4-15,19 39-1 16,-19-39-9-16,38 28 21 0,6-10-16 16,0-7-9-16,0-8-4 15,0-6 21-15,-6-4-6 0,-1-4 2 16,-5-10-9-16,-32 21-14 16,44-43 33-16,-25 8-13 15,-7 0 6-15,-12 35 11 16,0-43 11-16,-6 19 11 0,6 24-31 15,-38-18-12-15,0 14-2 16,-6 15 13-16,-12 10-2 0,6 4-15 16,12 3-3-16,38-28 7 15,-44 32-3-15,44-32 15 0,0 0-9 16,0 35-8-16,0-35 5 16,50 14 0-16,-6-10 11 0,13-8-11 15,-1-6-19-15,-5-8 0 16,-7 1 14-16,0-5-3 15,-44 22-4-15,37-39 6 0,-37 39 11 16,25-38 8-16,-25 38-21 16,0 0-4-16,-12-36 7 0,12 36-6 15,-44-7-55-15,0 14-251 16,0 0-332-16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5.8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4 127 724 0,'0'0'192'0,"0"0"56"15,0-35-49-15,0 35-21 16,0 0-84-16,0 0-50 0,0 0-32 15,0 0-12-15,-6-32-118 16,6 32-44-16,0 0-87 16,0-32 3-16,0 32 27 0,6-28-2 15,-6 28-14-15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6.0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32 644 0,'0'0'180'0,"0"0"-43"0,0 0-63 16,0 0-45-16,0 0-22 16,0 0-10-16,0-32-53 0,0 32-78 15,0 0-49-15,0 0-55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6.6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 60 351 0,'-6'-32'16'0,"6"32"-25"16,0-28-18-16,0 28-69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6:25.0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3100 237 698 0,'0'0'43'15,"-6"-28"18"-15,6 28-25 0,0 0-50 16,0 0 111-16,0 0-49 16,0 0-12-16,0 0-1 15,38 39-20-15,-38-39-10 16,37 46 65-16,-18-8-19 0,0-2-20 16,-19-36 9-16,6 46 54 15,-6-4-19-15,-12-3-39 16,-20 0-29-16,-5-4 2 0,-7 1 7 15,-7-8-8-15,1-3-15 16,0-4 7-16,-1-11 0 0,7-3 19 16,7-7-31-16,-1-10 31 15,7-8-15-15,31 18-21 16,-19-42-7-16,6 6 14 0,19 5 5 16,-6 31-2-16,19-32 12 15,-19 32-15-15,38-21 26 16,-13 14-21-16,-25 7-10 0,38 3 15 15,-13 8 4-15,-25-11-12 16,31 32 27-16,-18-1-10 16,-13 1 5-16,-6 0-4 0,-7 0-6 15,-12 0-13-15,-13-1 9 16,1-2 0-16,-7-5 0 0,-7-6-10 16,7-7 0-16,0-4-54 15,0-11-20-15,7-6-11 16,5-8-2-16,32 18 43 15,-31-32 12-15,31 32 9 0,-19-32 12 16,19 32 5-16,0 0 28 16,0 0-12-16,0 0-15 15,0 0 79-15,-13 43 25 0,7-4 1 16,-7-1-14-16,1-2-60 16,-7-1 8-16,-6-7-10 0,-7-3 13 15,-5 0-17-15,-1-7 0 16,7-11-32-16,31-7-14 15,-38-4 1-15,38 4-25 0,-32-42-12 16,7-1 29-16,19 4 10 16,6-3-8-16,6 10 25 15,-6 32-6-15,25-28 24 0,-25 28 7 16,38-4-9-16,-13 18 0 16,-25-14 18-16,38 46 12 15,-13 0 78-15,-12-3-55 0,-7-1 10 16,-6 8-31-16,-13 3-23 15,-18 3 20-15,-13-6-4 0,0-4-16 16,-6-11-76-16,-1-10-157 16,14-15-160-16</inkml:trace>
  <inkml:trace contextRef="#ctx0" brushRef="#br0" timeOffset="196">2308 170 1032 0,'38'-32'102'16,"12"4"-71"-16,7-4-18 0,-1 4 9 15,7-1-33-15,-19 8-286 16</inkml:trace>
  <inkml:trace contextRef="#ctx0" brushRef="#br0" timeOffset="500">2000 633 935 0,'0'0'225'16,"0"0"54"-16,0 0-36 16,0 0-90-16,0 0-71 15,0 0-56-15,-31 39-7 0,31-39-10 16,-32 46 70-16,1-4 38 16,6 11-7-16,0 0-19 0,-1 11 32 15,1-1-41-15,6 4-33 16,1 4-23-16,-8-4-12 0,1 4-4 15,-6-7-3-15,-1 3-7 16,-5-7-51-16,-7-4-234 0,12-13-299 16,32-43-167-16</inkml:trace>
  <inkml:trace contextRef="#ctx0" brushRef="#br0" timeOffset="668">1874 1849 1458 0,'51'3'167'0,"-1"-10"-86"0,0-11-62 16,7-3 3-16,-1-7-229 16,-5-4-274-16</inkml:trace>
  <inkml:trace contextRef="#ctx0" brushRef="#br0" timeOffset="1140">1277 1212 1965 0,'0'0'63'16,"0"0"-50"-16,0 0 1 0,0 0-20 15,25-28 20-15,-25 28-18 16,26-49 4-16,-1 6-33 16,0 4-53-16,6 1-13 15,1 2 58-15,-32 36 30 0,44-39-22 16,0 7 16-16,-44 32 8 15,44-31 29-15,0 9-12 0,-13 8-23 16,-31 14 4-16,38-14 11 16,-38 14 3-16,0 0-3 0,31-14 7 15,-31 14 22-15,0 0 65 16,0 0-46-16,0 0-18 16,0 0-39-16,0 0 9 15,7 39 23-15,-20 14-8 0,-6 14-21 16,-6 7 23-16,-6 4 72 15,5 7-48-15,-5 0 8 0,-7-4-22 16,-6-3-3-16,0-8-19 16,0-2 2-16,0-8-7 15,-6-7-330-15,6-14-327 0</inkml:trace>
  <inkml:trace contextRef="#ctx0" brushRef="#br0" timeOffset="1320">1441 605 1948 0,'0'0'66'0,"0"0"-41"0,0 0-17 15,0 0-219-15,0 0-328 16</inkml:trace>
  <inkml:trace contextRef="#ctx0" brushRef="#br0" timeOffset="1584">1051 1234 1252 0,'0'0'0'0,"6"-46"13"16,-6 46-10-16,25-36-29 0,-25 36 57 15,57-7-36-15,-19 18 13 16,-38-11-8-16,37 60-5 16,-24 7 14-16,-13 7-12 0,-19 8 50 15,-6-5-47-15,-13 1-5 16,-6-7-209-16,0-8-221 15</inkml:trace>
  <inkml:trace contextRef="#ctx0" brushRef="#br0" timeOffset="2047">737 1205 1151 0,'-13'-39'115'16,"7"8"-8"-16,6-1-78 15,0 0-20-15,19 0-6 0,-19 32-20 16,37-42 24-16,1 14 10 16,0 13-36-16,-38 15 42 0,44 0-31 15,-44 0-11-15,38 29 13 16,-20 6 6-16,-11 7 15 15,-14 11-24-15,-5 4 22 0,-13 14 16 16,0 3-9-16,-13 11-5 16,-6 3-2-16,0 4-8 15,6 0-23-15,-6 3 18 0,6-6 36 16,-6-8 106-16,7-10 21 16,-7-11 22-16,0-11-37 15,0-6 7-15,-7-8 37 0,1-14 11 16,-6-10-9-16,-1-15-49 15,7-14-30-15,6-6-59 0,6-12-32 16,7-10-18-16,-1-14-10 16,20-7 4-16,5-11-4 0,7 1 10 15,19-5-14-15,6 8 8 16,13 7-71-16,6 11-227 0,19 13-400 16,6 11-269-16</inkml:trace>
  <inkml:trace contextRef="#ctx0" brushRef="#br0" timeOffset="2225">1064 2297 2707 0,'0'0'249'15,"0"0"-63"-15,0 0-95 0,0 0-55 16,0 0-61-16,0 0-166 15,0 0-338-15,0 0-442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6.9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19 347 265 0,'-7'-36'40'0,"1"4"-13"16,0 4-13-16,6 0-10 0,0 28 1 15,0-39-5-15,0 11-6 16,6 0 6-16,-6 28-6 16,13-36 6-16,-1 8-33 15,-12 28-1-15,13-32-10 0,-13 32-11 16,12-32-7-16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7.7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 10 649 0,'0'0'124'15,"0"0"-41"-15,0 0-33 16,0 0-5-16,-31-3-56 0,31 3 35 16,0 0-64-16,0 0-73 15,-44-4-58-15,44 4-27 16,-32-3-20-16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7.9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 0 606 0,'-37'0'125'0,"37"0"-46"15,0 0-47-15,0 0 6 16,0 0-53-16,0 0-57 16,0 0-83-16,0 0-72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8.1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 31 610 0,'0'0'190'0,"0"0"11"16,0 0-21-16,0 0-43 0,0 0-83 15,0 0-32-15,0 0-14 16,-44-17 6-16,44 17-181 0,0 0-98 15,-38-14-51-15,38 14-13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8.3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 18 484 0,'0'0'79'0,"0"0"-44"16,0 0-10-16,0 0-18 0,0 0-7 15,0 0 15-15,0 0-30 16,-38-14-38-16,38 14-69 16,0 0-13-16,-44-4-22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8.5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106 36 471 0,'-37'-8'80'15,"37"8"-15"-15,0 0-14 16,0 0-30-16,0 0 22 15,0 0-50-15,-38-17 23 0,38 17-54 16,0 0-101-16,-31-11-51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9.7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 42 316 0,'0'0'24'16,"0"0"-1"-16,-38-17-9 15,38 17 20-15,0 0-28 16,0 0 4-16,0 0-1 0,-38-25-23 16,38 25 29-16,0 0-31 15,0 0-13-15,0 0-79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9.9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428 36 394 0,'-38'-8'71'0,"38"8"15"16,0 0-41-16,-44-14-4 0,44 14-34 15,-38-7-2-15,38 7 8 16,-31-7-25-16,31 7 23 0,-44 0-43 15,44 0-65-15,-32 4-68 16</inkml:trace>
  <inkml:trace contextRef="#ctx0" brushRef="#br0" timeOffset="213">0 36 378 0,'0'0'132'16,"0"0"-49"-16,0 0 10 0,0 0 9 15,0 0-44-15,0 0 12 16,0 0-56-16,0 0 16 16,0 0-43-16,0 0-48 0,0 0-133 15,0 0-138-15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9.3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308 35 257 0,'0'0'69'16,"0"0"-55"-16,0 0 3 15,0 0-17-15,0 0-10 16,0 0-52-16</inkml:trace>
  <inkml:trace contextRef="#ctx0" brushRef="#br0" timeOffset="195">113 39 401 0,'0'0'84'16,"-38"-7"-12"-16,38 7-25 15,0 0-18-15,0 0-7 16,-38-14-26-16,38 14 15 0,0 0-32 16,-37-18-132-16,37 18-74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8.7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534 120 490 0,'0'0'52'0,"0"0"-9"15,0 0-40-15,-38-11-6 16,38 11 3-16,0 0-93 16,-37-7-73-16</inkml:trace>
  <inkml:trace contextRef="#ctx0" brushRef="#br0" timeOffset="208">283 88 190 0,'0'0'8'15,"0"0"-4"-15,0 0-10 0,-38-11 6 16,38 11-3-16,0 0 9 15,0 0-6-15,0 0-10 16,0 0 0-16,0 0-23 0,0 0-11 16,-31-17 16-16,31 17-6 15</inkml:trace>
  <inkml:trace contextRef="#ctx0" brushRef="#br0" timeOffset="380">132 35 412 0,'0'0'163'0,"0"0"-16"15,0 0 18-15,0 0-56 16,0 0-23-16,0 0 3 0,-44-18-44 16,44 18-11-16,0 0-7 15,0 0-49-15,0 0 16 0,0 0 13 16,-44-17-36-16,44 17-106 16,0 0-140-16,-44 0-90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02.8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3661 332 311 0,'0'0'59'16,"0"0"18"-16,0 0-13 0,0 0 17 15,0 0-1-15,0 0-6 16,0 0 7-16,0 0 6 0,0 0 6 16,0 0-11-1,0 0-45-15,0 0-17 0,0 0 1 16,0 0-35-16,0 0 40 16,0 0 31-16,0 0-10 0,0 0-34 15,19 36 21-15,-19-36 54 16,13 53-59-16,-7-11 90 15,-6 4-55-15,0 4-10 0,0-1-27 16,0 0-8-16,0-3-25 16,0 0 16-16,0-3 15 0,0-4-23 15,0-39-8-15,13 46 6 16,-13-46 3-16,0 0 7 16,0 0 13-16,18 46-30 15,-18-46 13-15,0 0 16 0,0 0-12 16,0 0-16-16,0 0-6 15,0 0 26-15,38-36-18 0,-38 36 22 16,19-35-38-16,-19 35 14 16,0 0-4-16,0-39 0 15,0 39-28-15,0 0 18 0,0 0 32 16,0 0-7-16,0 0-11 16,-38 0 6-16,38 0-5 0,-44 28 5 15,44-28-12 1,-31 43 4-16,31-43 8 0,-25 53 0 15,6-18 10-15,19-35 0 16,0 0-10-16,0 0-8 0,-19 35 12 16,19-35 11-16,0 0-33 15,0 0 18-15,0 0 38 0,-38 11-26 16,38-11-10-16,0 0 4 16,-37-18 24-16,37 18-9 15,0 0-17-15,-26-35 17 0,26 35 23 16,0 0-26-16,0 0-4 15,0 0 4-15,0 0 4 0,0 0-43 16,0 0 21 0,0 0 59-16,-44 11-12 0,44-11-31 15,-31 38 6-15,6 5-11 16,0-1-11-16,6 1-18 0,-6 3 35 16,0-4-11-16,-7-3-60 15,7-11-276-15,25-28-201 0</inkml:trace>
  <inkml:trace contextRef="#ctx0" brushRef="#br0" timeOffset="300">3787 0 486 0,'0'0'141'0,"0"0"-14"16,0 0-5-16,0 0 101 0,0 0 29 16,0 0 9-16,0 50-29 15,-6 3-55-15,-13 7-69 0,0-4-59 16,-12 1-23-16,-1-1-12 15,-12 1-2-15,-6-1-236 16,6-3-286-16,-6 0-125 16</inkml:trace>
  <inkml:trace contextRef="#ctx0" brushRef="#br0" timeOffset="532">3064 880 1179 0,'0'0'182'0,"0"0"-35"16,38-28-87-16,0 0-29 0,-7 3-8 15,-31 25-19-15,50-28-30 16,-18 3-163-16,-32 25-90 15,31-14-75-15,-31 14-35 0</inkml:trace>
  <inkml:trace contextRef="#ctx0" brushRef="#br0" timeOffset="1172">2926 1060 675 0,'0'0'79'0,"0"0"40"16,0 0-2-16,0 0 38 16,0 0-59-16,0 0-59 15,6 43 27-15,-6-43 25 0,19 39-51 16,-19-39-28-16,19 38 4 15,-19-38 9-15,-6 36-10 16,6-36-21-16,-32 35-10 0,32-35 7 16,-50 28 11-16,12-17-58 15,0-4 15-15,38-7-12 16,-44-18 16-16,44 18 32 0,0 0-9 16,-25-38 24-16,25 38 35 15,0 0 10-15,-12-36-41 0,12 36 11 16,0 0-20-16,0 0 16 15,0 0-9-15,0 0-19 16,0 0-2-16,0 0 21 16,0 0 31-16,0 0-22 0,37 43 39 15,-11-8-20-15,-14 4 10 16,1-4-37-16,-1-3 0 16,1 3-8-16,-7 1 23 0,0-1 41 15,-6-7-44-15,-6 8-14 16,0-5-9-16,-7 5 22 0,-12-1 0 15,-13-3-33-15,1 0 20 16,-1-8-4-16,-6-2 11 0,6-8 107 16,-6-4-16-16,0-10-2 15,7-3 2-15,-1-18-8 16,6-4-11-16,1-7-41 0,6-10 17 16,6-4-14-16,6-4-27 15,7-3-23-15,6 7 16 16,6 0-5-16,7 4-18 0,12 3-11 15,-6 4-129-15,-19 35-199 16,50-32-252-16,-6 11-108 0</inkml:trace>
  <inkml:trace contextRef="#ctx0" brushRef="#br0" timeOffset="1360">3102 1838 1453 0,'31'7'302'0,"1"-11"-109"16,5-10-110-16,1-7-25 0,0-7-68 16,6-1-284-16,-13-2-252 15</inkml:trace>
  <inkml:trace contextRef="#ctx0" brushRef="#br0" timeOffset="1608">2517 947 2058 0,'0'0'82'0,"0"0"78"0,0 0 9 15,0 0-86-15,0 0-35 16,0 0-52-16,0 0-105 16,0 0-348-16,0 0-336 15</inkml:trace>
  <inkml:trace contextRef="#ctx0" brushRef="#br0" timeOffset="3192">1958 1428 820 0,'0'0'188'0,"0"0"30"16,0 0 15-16,0 0-59 16,0 0-52-16,0 0-40 15,0 0 31-15,0 0 4 16,0 0-44-16,6 42-30 0,-6 4-14 15,-6 0-14-15,-7 7-11 16,-6 0 5-16,1 0-26 0,-8 4-199 16,1-4-259-16,0-4-115 15</inkml:trace>
  <inkml:trace contextRef="#ctx0" brushRef="#br0" timeOffset="3527">1706 1541 801 0,'-44'-21'175'0,"44"21"-30"15,-44-18-1-15,44 18-89 16,0 0-39-16,0 0 27 0,0 0-52 15,0 0 27-15,0 0-37 16,7-46 36-16,-7 46-43 0,0 0 26 16,0 0-14-16,50-21 18 15,-50 21 7-15,38 7 36 16,-38-7 3-16,0 0 42 16,37 49 4-16,-30-6-10 0,-20 3-36 15,-6 0-32-15,-6 0-18 16,-19 3 19-16,6-3-50 0,-12-3-284 15,6-12-153-15</inkml:trace>
  <inkml:trace contextRef="#ctx0" brushRef="#br0" timeOffset="3999">1417 1029 955 0,'0'0'184'0,"0"0"87"15,0 0-78-15,-25 49-103 16,6 0 27-16,7 4 2 0,-7-3-72 16,0-1-20-16,-6 1-21 15,-7-1-9-15,1-3 14 0,-7-7-11 16,7-3-16-16,-1-12 9 15,-5-10-88-15,5-7-49 16,32-7 19-16,-37-10 38 16,37 10 28-16,-38-28 27 0,38 28 32 15,0 0 24-15,0 0-33 16,0 0 0-16,0 0 18 0,0 0-20 16,0 0 27-16,-44-15 107 15,44 15-16-15,-38 18-16 0,7 0 9 16,31-18-45-16,-38 25 90 15,38-25 47-15,0 0-10 0,0 0-25 16,-31 7-69-16,31-7-53 16,0 0-6-16,-32-36-13 15,13-3-16-15,0-3 6 16,7 3-4-16,-1-7-12 0,1 7 6 16,-7 0-85-16,19 39-226 15,-25-46-243-15,0 15-83 0</inkml:trace>
  <inkml:trace contextRef="#ctx0" brushRef="#br0" timeOffset="4184">814 788 1214 0,'0'0'238'0,"25"-35"15"0,-25 35-43 16,38-21-101-16,-1 10-59 15,-5 11-9-15,-32 0-46 0,50 18-2 16,-50-18-204-16,32 42-250 16,-20 4-165-16</inkml:trace>
  <inkml:trace contextRef="#ctx0" brushRef="#br0" timeOffset="4363">889 1113 1537 0,'0'0'304'15,"0"0"-51"-15,-44-31-120 0,44 31-91 16,0 0-30-16,0 0-1 16,0 0-240-16,0 0-255 0,0 0-194 15</inkml:trace>
  <inkml:trace contextRef="#ctx0" brushRef="#br0" timeOffset="4731">305 1580 681 0,'-38'17'53'15,"38"-17"15"-15,-25 32 10 0,6 4-15 16,6 3-16-16,13 10 112 16,0 0 10-16,0 12 31 0,7-1-65 15,5 0-3-15,1 3-4 16,-7-6 4-16,0-8-22 0,-6-3-8 16,7-14 12-16,-14-7 10 15,7-25-62-15,-18 21-32 16,18-21 75-16,-38 4-29 15,0-12-24-15,13-16-22 0,-6-8-18 16,12-14-3-16,-6-14-1 16,6 0 3-16,6-7-18 0,-6 0 0 15,13 6 4-15,0 5 6 16,12 6-53-16,0 8-250 0,13 3-282 16,13 0-231-16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7.0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50 198 36 0,'0'0'0'16,"0"0"0"-16,6-35 12 0,-6 35-5 15,0 0 30 1,0 0-18-16,0 0 7 0,0 0-14 15,13-36 6-15,-13 36-1 16,0 0-4-16,0 0 0 0,0 0-41 16,0 0-14-16</inkml:trace>
  <inkml:trace contextRef="#ctx0" brushRef="#br0" timeOffset="259">31 0 458 0,'0'0'119'0,"0"0"3"16,0 0-21-16,0 0 10 15,0 0-62-15,0 0 2 16,0 0-54-16,0 0 22 0,0 0-24 16,0 0-95-16,0 0-162 15</inkml:trace>
  <inkml:trace contextRef="#ctx0" brushRef="#br0" timeOffset="489">0 18 681 0,'0'0'148'0,"0"0"-20"0,0 0-24 16,0 0-42-16,0 0-50 15,0 0 2-15,0 0-14 16,0 0-142-16,0 0-148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5.4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0 208 665 0,'0'0'145'16,"0"0"9"-16,0 0-58 15,0 0-39-15,0 0-26 0,0 0-11 16,0 0-20-16,0 0-12 15,0 0-88-15,6-35-76 16,-6 35-53-16,0 0-45 0</inkml:trace>
  <inkml:trace contextRef="#ctx0" brushRef="#br0" timeOffset="177">12 35 552 0,'0'0'131'0,"0"0"2"16,0 0-54-16,0-35-42 15,0 35-18-15,0 0-90 0,0 0-31 16,0 0-51-16,0 0-51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4.8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69 272 1166 0,'0'0'221'16,"0"0"-92"-16,0 0-59 15,0 0-22-15,0 0-17 0,0 0-14 16,0 0-6-16,0 0-6 15,0 0 10-15,0 0-32 0,0 0-115 16,0 0-141-16,0 0-98 16,0 0-45-16</inkml:trace>
  <inkml:trace contextRef="#ctx0" brushRef="#br0" timeOffset="215">69 272 912 0,'-19'-35'267'15,"19"35"-13"-15,0 0-78 16,0 0-53-16,0 0-72 0,0 0-43 16,0 0-79-16,-6-36-69 15,6 36-88-15,0 0-56 16,-7-28-8-16,7 28 19 15,0 0 25-15</inkml:trace>
  <inkml:trace contextRef="#ctx0" brushRef="#br0" timeOffset="408">6 35 573 0,'-6'-35'160'0,"6"35"-22"15,0 0-6-15,0 0-75 16,0 0-29-16,0 0-13 0,0 0-4 16,0 0-11-16,0 0 9 15,0 0-57-15,0 0-102 16,0 0-47-16,0 0-37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36.8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2759 767 831 0,'0'0'204'0,"0"0"38"16,0 0-78-16,0 0-91 15,0 0-41-15,0 0 24 0,0 0 17 16,44-22-2-16,-44 22 3 16,38 11-8-16,-38-11-21 15,38 28 3-15,-38-28-11 16,0 0-34-16,37 43 7 16,-37-43 3-16,19 38 5 0,-19-38-29 15,-6 36 27-15,6-36-36 16,-38 35 27-16,38-35-2 0,-44 21-1 15,44-21 10-15,-38 7-31 16,38-7-23-16,0 0-6 16,-31-24-17-16,31 24 27 0,-25-39 9 15,25 39 24-15,-13-39 10 16,13 39 3-16,0 0 5 16,0 0-4-16,0 0-19 15,0 0-8-15,0 0 8 0,0 0-10 16,0 0 14-16,0 0 17 15,0 0-22-15,0 0 5 16,-37 0 21-16,37 0-14 0,-44 21-11 16,0-3-1-16,6-1 20 15,6 1-6-15,-5-7-21 0,-1-1 28 16,38-10-20-16,-50 4 18 16,12-8-10-16,38 4-18 15,-38-21 2-15,38 21 12 0,-31-32-30 16,31 32-20-16,-13-39 13 15,13 39 22-15,0 0 5 0,7-35 17 16,-7 35-16 0,0 0 33-16,0 0-40 0,37-7 20 15,-37 7 7-15,38 7-19 16,-38-7 22-16,0 0-10 16,0 0 21-16,0 0-4 0,13 39-5 15,-13-39-27-15,-26 39 15 16,26-39 21-16,-56 28-33 0,-1-17 4 15,20-8 13-15,-7-6-5 16,44 3 29-16,-51-36-29 16,7 1 0-16,13-7 18 0,6-4 3 15,6 0 21-15,0 0-14 16,13 3 14-16,-7 8 23 16,7 0-18-16,6 35-2 15,-6-39-28-15,6 39 6 0,0 0-23 16,0 0-14-16,0 0-15 15,0 0-231-15,0 0-230 16,0 0-118-16</inkml:trace>
  <inkml:trace contextRef="#ctx0" brushRef="#br0" timeOffset="261">1791 699 899 0,'0'0'144'15,"0"0"56"-15,0 0 15 16,0 0-28-16,0 0-66 16,32 36-6-16,-1-4-5 0,-12-4-3 15,0 7-28-15,-13 0-29 16,-12 8-28-16,-13-1 9 15,-13-3-14-15,1 4-27 16,-7-8-116-16,38-35-275 0,-50 39-188 16</inkml:trace>
  <inkml:trace contextRef="#ctx0" brushRef="#br0" timeOffset="656">1584 335 759 0,'0'0'10'0,"0"0"49"0,0 0 55 16,0 0 6-16,-7 60-17 15,20-7 7-15,6 0-6 16,6-3-29-16,-6-8 26 0,6 1-34 15,-12-8 0-15,-13-35 6 16,12 43-47-16,-24-8 1 0,12-35 1 16,-44 46-12-16,-7-7-11 15,1-15 11-15,6-6-4 16,-6-4 0-16,12-7 18 16,38-7-52-16,-38 0-4 0,38 0 38 15,0 0 1-15,-37 14 25 16,37-14 74-16,0 0-41 15,-19 43-38-15,6-8-6 0,13-35-27 16,13 46-16-16,-1-7 6 16,-12-39-116-16,25 39-269 0,-25-39-144 15</inkml:trace>
  <inkml:trace contextRef="#ctx0" brushRef="#br0" timeOffset="1932">792 890 1166 0,'0'0'251'0,"0"0"84"16,0 0-57-16,0 0-73 16,0 0-62-16,0 0-53 15,0 0-67-15,0 0-11 16,0 0-5-16,0 0 2 0,19-39-82 16,6 0-1-16,-6 1-15 15,-19 38 19-15,44-57 29 0,-13 18 12 16,-31 39 29-16,38-32 0 15,-38 32-14-15,50-14 24 0,-19 7-15 16,-31 7 13-16,44 0-13 16,-44 0-10-16,44 4 34 15,-44-4-11-15,0 0-18 0,38 7 1 16,-38-7 22-16,0 0-13 16,0 0-14-16,0 0 14 15,0 0-24-15,0 0 49 16,0 0-25-16,0 0-8 0,0 39 8 15,0-39-11-15,-25 35 42 16,-13-7-23-16,-6-7-18 0,0-3 0 16,-12-4 25-16,-7 4 9 15,0-7-45-15,-6-4-80 0,6-4-40 16,-6-3 37-16,12-7-54 16,1-11-9-16,5-3 36 15,7-4 53-15,44 25 56 0,-44-38-1 16,44 38 0-16,0 0 1 15,-6-46-6-15,6 46 31 16,0 0 7-16,50-39-3 16,-6 25 19-16,0 10-20 0,-6 8 2 15,-38-4-37-15,50 10 46 16,-6 1-13-16,-44-11-10 0,0 0 8 16,0 0 10-16,0 0-26 15,0 0 51-15,0 0-10 16,0 0 12-16,0 0-6 0,0 0 1 15,0 0-8-15,0 0-34 16,0 0 8-16,0 0 28 0,-37 46-15 16,37-46-20-16,-63 39-18 15,13-8 41-15,6 1 4 16,-7-3-33-16,1 6 47 16,12-3-40-16,1 7-6 0,5-4 42 15,32-35-30-15,-38 49 11 16,13-10 1-16,6-3 68 0,19-36-21 15,-18 35-39-15,18-35 3 16,0 0 55-16,0 0-25 16,-19 35 14-16,19-35-1 0,0 0-40 15,0 0 0-15,0 0 18 16,-38 14 10-16,38-14 33 16,-31-10-26-16,31 10-37 0,-32-28-2 15,32 28 28-15,-12-39-25 16,-1 3-33-16,7 8 2 15,6 28 9-15,6-32 22 0,-6 32-32 16,6-28-4-16,-6 28 27 16,0 0-9-16,7-28-11 0,-7 28-4 15,0 0 1-15,18-29 13 16,-18 29 4-16,13-35-24 16,-13 35 20-16,0 0-6 0,19-35-6 15,-19 35 1-15,0 0 1 16,0 0 10-16,0 0-11 15,0 0-6-15,0 0 16 16,0 0-2-16,0 0-6 0,0 0 10 16,0 0-3-16,0 0-12 15,12-25-10-15,-12 25 26 0,0 0 7 16,0 0-23-16,0 0-1 16,0 0 9-16,0 0 11 0,0 0-11 15,0 0-6-15,0 0 6 16,0 0 15-16,0 0-19 15,0 0-13-15,0 0 31 0,0 0-8 16,0 0-13-16,0 0 2 16,19-39 19-16,-19 39-20 0,19-39-19 15,-19 39 25 1,13-46-167-16,-1 11-297 0,-12 35-240 16</inkml:trace>
  <inkml:trace contextRef="#ctx0" brushRef="#br0" timeOffset="2252">980 102 1788 0,'0'0'253'0,"0"0"15"0,0 0-28 16,0 0-98-16,32-32-72 15,-32 32-40-15,0 0-19 16,0 0 2-16,0 0-7 0,0 0 1 16,0 0 2-16,0 0-5 15,0 0-1-15,0 0-8 0,0 0 0 16,0 0-148-16,0 0-128 15,0 0-112-15,0 0-122 16,0 0-69-16</inkml:trace>
  <inkml:trace contextRef="#ctx0" brushRef="#br0" timeOffset="2592">270 31 603 0,'0'0'171'0,"0"0"59"16,-19-31 93-16,19 31-101 15,0 0-78-15,0 0-74 0,0 0 5 16,0 0 87-16,0 0-22 16,0 0-18-16,0 0-38 15,19 56-22-15,0-3-12 0,0 0-22 16,0 0-14-16,-7 0-23 16,1 0 3-16,6-3 6 15,-1-4-202-15,-5-4-270 0,6-3-195 16</inkml:trace>
  <inkml:trace contextRef="#ctx0" brushRef="#br0" timeOffset="2817">547 286 1808 0,'0'0'324'16,"-38"-35"-48"-16,38 35-128 0,0 0-65 15,0 0-49-15,0 0-8 16,0 0-22-16,0 0-181 0,0 0-268 16,0 0-321-16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43.2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 0 198 0,'0'0'40'0,"0"0"24"16,0 0 12-16,0 0 27 15,0 0-14-15,0 0-6 0,0 0-19 16,0 0 1-16,0 0 15 16,0 0 0-16,0 0-7 15,0 0 13-15,-6 39 0 16,6-39 1-16,6 39 13 0,0-4 42 15,7 0-14-15,-13-35-59 16,13 57 58-16,-1-8-2 0,1-3-2 16,-1-7-14-16,1 4-39 15,6-5 21-15,-7 1-49 16,-5-3 4-16,-7-36-14 0,12 46-15 16,-6-8-1-16,1-2-6 15,5-4 6-15,-12-1-1 0,7 1-15 16,-7 0 0-16,6-4-12 15,0 4 9-15,0 0 3 16,-6 3 4-16,0-3 5 16,0 0-16-16,0-32-1 0,7 39 13 15,-7-11-11-15,0-28 15 16,0 0-5-16,6 32-7 0,-6-32-12 16,0 0 15-16,0 0 10 15,0 0 7-15,0 0-17 0,0 0 12 16,0 0 21-16,0 0 1 15,0 0-13-15,0 0-14 16,0 0-18-16,0 0 11 0,0 0 7 16,0 0-3-16,0 0 1 15,0 0 6-15,0 0-5 16,0 0-6-16,0 0 4 0,0 0-8 16,0 0-1-16,0 0 5 15,0 0 2-15,0 0-7 16,0 0-6-16,0 0-168 0,0 0-219 15,0 0-270-15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26.2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760 922 406 0,'0'0'133'0,"0"-35"-2"0,0 35-6 15,6-36-18-15,-6 36-44 16,0 0-21-16,13-39-31 0,-13 39-1 16,6-39-21-16,-6 39 22 15,0 0-7-15,7-46-46 16,-1 8-134-16,-6 38-62 0,6-39-46 15</inkml:trace>
  <inkml:trace contextRef="#ctx0" brushRef="#br0" timeOffset="220">792 332 587 0,'0'0'113'16,"0"0"-26"-16,-7-46 17 0,7 46-45 15,0 0-34-15,-6-46-9 16,6 46-9-16,6-43-14 0,-6 43-122 16,0-35-10-16,0 35-74 15</inkml:trace>
  <inkml:trace contextRef="#ctx0" brushRef="#br0" timeOffset="20430">0 0 573 0,'0'0'69'0,"0"0"18"15,0 0-34-15,0 0 13 16,0 0-15-16,0 0 12 0,0 0 15 16,0 0-64-16,0 0 16 15,0 0-11-15,0 0-16 0,0 0 49 16,0 0-50-16,0 0 26 16,0 0-28-16,0 0 0 15,0 0 13-15,0 0-13 0,0 0 18 16,0 0-25-16,44 7 3 15,-44-7 34-15,44 17-53 16,-44-17 124-16,44 14-43 0,-7-3-2 16,-37-11-10-16,38 14 24 15,-38-14-23-15,38 14-20 16,-38-14 6-16,37 18-25 0,-37-18 16 16,0 0-9-16,38 25-11 15,-38-25-4-15,0 0 7 0,0 0-7 16,0 0 8-16,0 0 4 15,38 35-12-15,-38-35 11 0,0 0-11 16,19 35-3-16,-19-35-1 16,0 0-1-16,0 0 21 15,0 0-8-15,0 0-13 16,-25 43 21-16,25-43-21 0,0 0 22 16,0 0-13-16,0 0 3 15,-44 24 0-15,44-24 0 0,-44 8-16 16,44-8-1-16,-44-8 12 15,44 8 3-15,0 0-1 0,-44-24-4 16,44 24-4-16,0 0 0 16,0 0 1-16,0 0-22 15,0 0 7-15,-19-32 29 0,19 32-11 16,0 0-5-16,0 0-13 16,0 0 18-16,0 0-17 15,0 0 17-15,0 0 7 0,0 0-1 16,0 0-32-16,0 0 10 15,0 0 40-15,0 0-35 16,0 0 25-16,0 0-5 0,0 0-21 16,0 0 6-16,0 0 6 15,0 0 16-15,-13 42-6 0,13-42 6 16,0 0-3-16,0 0-21 16,-44 29 8-16,44-29 9 0,0 0-12 15,-50 10 20 1,50-10-4-16,0 0-8 0,0 0-8 15,-25-42-1-15,18 10 15 0,7 32-23 16,7-42 29-16,-7 42-6 16,19-39 7-16,-19 39-6 15,0 0-17-15,25-32-10 0,-25 32 18 16,0 0-9-16,0 0 6 16,0 0 7-16,0 0 4 15,0 0-14-15,0 0 3 0,0 0 13 16,19-35-7-16,-19 35-16 15,0 0 10-15,0 0 6 0,0 0-1 16,0 0-8-16,0 0-6 16,0 0-6-16,0 0-215 0,0 0-154 15,0 0-16 1</inkml:trace>
  <inkml:trace contextRef="#ctx0" brushRef="#br0" timeOffset="21040">546 24 426 0,'0'0'117'0,"0"0"34"16,0 0-35-16,0 0-61 15,0 0-13-15,7 36 13 0,-7-36-15 16,0 0-12-16,0 0-52 16,12 38 73-16,-12-38-6 0,0 0-33 15,0 0 1-15,0 0-11 16,0 0 5-16,0 0 22 15,0 0 41-15,0 0 0 16,0 0-62-16,0 0 24 0,0 0-4 16,0 0-39-16,0 0 6 15,0 0-9-15,0 0 26 0,0 0-13 16,0 0 15-16,0 0-16 16,0 0-9-16,0 0 34 15,0 0-16-15,0 0-24 0,0 0 19 16,0 0-9-16,0 0 28 15,-37 18-46-15,37-18 31 0,0 0-17 16,0 0 23-16,0 0 3 16,0 0-29-16,0 0 29 15,0 0 5-15,0 0-10 16,0 0 5-16,0 0 1 0,0 0-17 16,37-14-8-16,-37 14-3 15,0 0 41-15,7-35-48 0,-7 35 24 16,0 0 8-16,-7-36-22 15,7 36 11-15,0 0 6 0,0 0-33 16,0 0 20-16,0 0-253 16,0 0-142-16</inkml:trace>
  <inkml:trace contextRef="#ctx0" brushRef="#br0" timeOffset="21815">421 494 590 0,'0'0'35'0,"0"0"-1"0,0 0-24 15,0 0 97 1,0 0-14-16,0 0-28 0,0 0 30 16,0 0-23-16,0 0 14 15,0 0 11-15,6 36 20 0,-6-36-24 16,-6 35-48-16,6-35-11 15,-19 35-23-15,19-35 10 0,0 0-3 16,-50 32-26-16,50-32 27 16,-44 21-4-16,44-21-8 15,-44 11-7-15,44-11-5 0,-38-4 7 16,38 4 11-16,0 0-24 16,0 0 22-16,0 0-6 15,-32-39-1-15,32 39-4 0,0 0 4 16,0 0-4-16,0 0 4 15,0 0 19-15,0 0 19 16,0 0-12-16,0 0 47 0,0 0-55 16,44 18 39-16,-44-18 9 15,38 32-5-15,-13 0 13 0,0-4 11 16,-12 7-14-16,6-3-26 16,-19-32-19-16,25 39-17 0,-6-7-2 15,-19-32-23-15,19 32 8 16,-19-32 8-16,0 0-13 15,0 0 19-15,0 0-5 16,0 0-1-16,0 0-1 0,0 0 1 16,0 0-17-16,0 0-110 15,0 0-225-15,0 0-144 0,0 0-73 16</inkml:trace>
  <inkml:trace contextRef="#ctx0" brushRef="#br0" timeOffset="22136">622 773 1132 0,'0'0'210'16,"0"0"-62"-16,0 0-66 15,0 0-23-15,0 0 45 0,0 0-40 16,38-7-31-16,-38 7 1 15,0 0-2-15,0 0-20 0,31-10 12 16,-31 10-20-16,0 0 4 16,0 0 0-16,0 0 7 0,31-39 1 15,-31 39-21 1,7-39 72-16,-7 39 24 0,-13-32 4 16,13 32-26-16,0 0-33 0,0 0-24 15,-44-21 1-15,44 21-22 16,-38-4 5-16,38 4-146 15,0 0-304-15,-31 4-268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49.7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2 297 331 0,'0'0'77'0,"-6"-28"7"0,6 28 11 15,0 0-11-15,0 0 5 16,0 0 1-16,0 0-28 16,0 0 10-16,0 0-18 0,0 0-15 15,0 0-33-15,0 0 29 16,0 0 52-16,0 0-14 0,12 42-26 15,-5 4 34-15,12 7-33 16,-1 7 15-16,1 4-22 16,6 10-6-16,-6 4 153 0,0 3-105 15,6-7-12-15,-6 4 65 16,0-11-23-16,-6-3-21 16,5-8-44-16,-5-10-11 0,6-7 7 15,-19-39 67-15,12 46-47 16,-12-46 17-16,13 39-35 0,-13-39 13 15,0 0-8-15,0 0-8 16,0 0 6-16,0 0-9 0,0 0 7 16,0 0-2-16,0 0-8 15,0 0-3-15,0 0-18 16,0 0-6-16,0 0-10 16,0 0 2-16,0 0-7 0,0 0 5 15,0 0-134-15,0 0-134 16,0 0-313-16,0 0-224 0</inkml:trace>
  <inkml:trace contextRef="#ctx0" brushRef="#br0" timeOffset="761">411 0 404 0,'0'0'56'16,"0"0"76"-16,0 0-7 16,0 0-32-16,6 46 24 15,7-11 7-15,-1 4 35 0,1 0-12 16,6 0-7-16,-7 3-24 15,1-6 10-15,6-1-37 0,-7-7-47 16,-12-28 8-16,19 39 18 16,-19-39-12-16,13 32-13 0,-13-32-23 15,0 0-18-15,0 0-2 16,18 28 0-16,-18-28 9 0,0 0-9 16,0 0 4-16,0 0-17 15,0 0 13-15,0 0-9 0,0 0-7 16,0 0-175-16,0 0-206 15,26 21-105-15</inkml:trace>
  <inkml:trace contextRef="#ctx0" brushRef="#br0" timeOffset="1152">788 279 516 0,'0'0'107'0,"0"0"57"0,0 0-43 0,0 0-13 15,31-3-19-15,-31 3-62 16,38 7-7-16,-13-4 0 16,-25-3-8-16,25 0 2 15,-25 0-5-15,0 0 20 0,0 0-29 16,32-21-23-16,-32 21 3 15,0 0 20-15,19-28 11 0,-19 28 5 16,0-36-21-16,0 36-1 16,-7-24 32-16,7 24-5 0,0 0-21 15,0 0 6-15,0 0 4 16,-31-7-17-16,31 7 7 0,-32 10 11 16,32-10 2-16,-31 25-29 15,31-25 34-15,0 0-18 16,0 0-26-16,-19 32 34 15,19-32 7-15,0 0-55 0,0 0-138 16,32 25-110-16</inkml:trace>
  <inkml:trace contextRef="#ctx0" brushRef="#br0" timeOffset="1508">1247 131 377 0,'0'0'112'15,"0"0"1"-15,31 17-95 16,-31-17 67-16,25 22-34 0,-25-22-10 16,0 0-13-16,32 24-33 15,-32-24 2-15,0 0 14 0,31 22-11 16,-31-22 2-16,0 0-2 15,0 0 15-15,0 0 12 0,0 0-20 16,0 0-14-16,19-25 2 16,-19 25 19-16,0-28 17 15,0 28 29-15,0 0-1 16,-13-29-46-16,13 29-19 0,0 0 17 16,-37 4-7-16,-1 6 0 15,38-10 6-15,-38 22 7 0,38-22-28 16,-31 31 18-16,31-31-70 15,0 0-209-15</inkml:trace>
  <inkml:trace contextRef="#ctx0" brushRef="#br0" timeOffset="2047">826 749 654 0,'0'0'97'0,"0"0"-12"16,0 0-61-16,0 0 26 16,0 0 27-16,0 0-33 0,0 0-4 15,0 0-11-15,0 0-9 16,-19 36 14-16,19-36-38 0,-32 38-2 16,32-38 9-16,-44 32 18 15,13-11-1-15,31-21-13 0,-44 15-29 16,44-15 17-16,0 0-1 15,-44 3 6-15,44-3 22 0,0 0 6 16,0 0-31-16,0 0 22 16,0 0 21-16,0 0 8 0,0 0 16 15,0 0-55 1,0 0 35-16,0 0-21 0,0 0 32 16,0 0-3-16,38 28-7 15,-38-28-33-15,37 43-17 0,-37-43 54 16,38 46-28-16,-13-11-27 15,-25-35-2-15,25 35 8 0,-25-35-19 16,0 0 23-16,0 0-29 16,0 0-255-16,0 0-124 0</inkml:trace>
  <inkml:trace contextRef="#ctx0" brushRef="#br0" timeOffset="2521">1058 1025 844 0,'0'0'134'15,"0"0"-40"-15,0 0-46 16,0 0-41-16,38-11-7 16,-38 11 24-16,0 0-13 0,38 11-7 15,-38-11 1-15,37 14-16 16,-37-14 6-16,44 11 26 0,-44-11-18 16,0 0 12-16,32 7-8 15,-32-7 39-15,0 0-19 0,0 0-33 16,0 0 25-16,0 0-11 15,0 0 13-15,0 0-5 0,0-36 8 16,0 36-17-16,0 0-39 16,0 0 15-16,-44-24 17 15,44 24 26-15,-38-7-24 0,38 7 9 16,-44 7-28-16,44-7 13 16,0 0 13-16,0 0 24 15,0 0-20-15,0 0-9 0,0 0-33 16,-19 38 29-16,19-38-55 15,0 0-157-15,0 0-82 0,44 25-54 16</inkml:trace>
  <inkml:trace contextRef="#ctx0" brushRef="#br0" timeOffset="2892">1473 855 541 0,'-19'36'88'0,"19"-36"-20"0,0 0-23 15,-19 42 42-15,19-42-25 16,-6 35-32-16,6-35 23 0,0 0-8 16,25 36-5-16,-25-36-38 15,0 0 18-15,38 28-8 0,-38-28 2 16,0 0 46-16,0 0-20 15,31-4-37-15,-31 4-12 0,0 0 14 16,0 0-5-16,25-38 3 16,-25 38-6-16,7-43 3 15,-7 43-20-15,-7-39 29 16,7 39-18-16,0 0 20 0,0 0 13 16,0 0-13-16,-44-14 6 15,7 14-42-15,37 0 25 0,-38 18-16 16,38-18 16-16,0 0 0 15,0 0-213-15,0 0-153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8:54.3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0 481 0,'0'0'114'16,"0"0"-9"-16,0 0 21 16,0 0-8-16,0 0-29 15,0 0 4-15,0 0-46 0,0 0-47 16,0 0 29 0,0 0-42-16,0 0-49 0,0 0-210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9:07.3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0 240 694 0,'0'0'152'0,"0"0"4"15,0 0-11-15,0 0 12 16,0 0-14-16,0 0 32 0,0 0-60 16,0 0 28-16,0 0-74 15,0 0 10-15,0 0-67 16,0 0 24-16,0 0-47 0,0 0 33 15,0 0-27-15,0 0 16 16,0 0-2-16,0 0 33 0,0 0-15 16,13 32 39-16,-13-32-31 15,19 42 18-15,-7-6-9 16,1-5-14-16,-7 1 12 16,7-7-28-16,-1 3 6 0,1 0-15 15,-1-3-5-15,-5 0 10 16,-1-4-24-16,0 4 18 0,-6-25-4 15,13 28-7-15,-13-28 19 16,12 28-17-16,-12-28 10 16,0 0-16-16,13 32 21 0,-13-32-19 15,0 0 21-15,13 28-22 16,-13-28 21-16,0 0-11 0,0 0-6 16,0 0 17-1,0 0-22-15,6 29 20 0,-6-29-18 16,0 0 27-16,0 0-10 15,0 0 18-15,0 0 0 0,0 0-20 16,0 0 6-16,0 0-25 16,0-29 35-16,0 1-28 0,0 7-3 15,0 0 17-15,6-4-21 16,-6 25 27-16,13-32-14 16,-13 0 0-16,6 4 0 0,-6 3-7 15,0 25 14-15,6-38-10 16,1 6 15-16,-1 3-12 0,0 1 3 15,-6 0-9-15,0 28 14 16,6-39-11-16,-6 11 3 0,0 28 6 16,0-36-13-1,0 8 13-15,0 28-13 0,7-32 7 16,-7 32 0-16,0-31 5 16,0 31-15-16,0-29 15 0,0 29-8 15,6-31-5-15,-6 31 8 16,0-29-4-16,0 29 15 15,0 0-18-15,0-32 16 0,0 32-23 16,0 0 19-16,0 0 0 16,0 0-5-16,0-24 0 15,0 24 8-15,0 0-17 0,0 0 13 16,0 0-4-16,0 0 5 16,0 0-10-16,0 0 0 15,0 0 0-15,0 0-6 0,0 0 5 16,0 0 2-16,0 0-6 15,0 0-6-15,0 0-8 0,0 0-122 16,0 0-109-16,0 0-162 16,0 0-70-16,0 0-26 0</inkml:trace>
  <inkml:trace contextRef="#ctx0" brushRef="#br0" timeOffset="841">522 424 517 0,'0'0'58'16,"0"0"-32"-16,0 0-14 15,0 0 2-15,0 0 4 16,0 0-1-16,0 0-4 0,25 32 23 16,-25-32 6-16,0 0-19 15,13 31 9-15,-13-31 45 16,0 0-25-16,0 0 60 0,0 0-41 15,0 0 13-15,37 22 1 16,-37-22-6-16,0 0-43 0,38 0-6 16,-38 0-24-16,0 0 4 15,0 0-17-15,0 0 30 16,25-36-36-16,-25 36 37 0,7-39-28 16,-7 39-2-16,0-35 20 15,0 35-52-15,0 0 23 16,0 0 32-16,0 0-43 0,0 0 22 15,0 0-13-15,0 0-1 16,-38-11 38-16,38 11-34 16,0 0 14-16,0 0 21 0,0 0-36 15,-32 36-6-15,32-36 38 16,0 0-24-16,0 0 15 0,0 0-13 16,0 0 38-16,0 0-33 15,44 0-11-15,-44 0 14 16,44-21-15-16,-44 21 12 15,0 0 11-15,32-36-14 0,-32 36 14 16,12-39 15-16,-12 39-43 0,0 0 67 16,0-31-12-16,0 31-36 15,0 0 3-15,0 0 10 16,0 0 10-16,-44 21-3 16,44-21-12-16,0 0 3 0,-31 42-27 15,31-42 25-15,0 0-28 16,0 0-44-16,-31 32-207 0,31-32-78 15,0 0-81-15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9:13.0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 33 188 0,'0'0'50'0,"0"0"-11"16,0 0 22-16,0 0 7 15,0 0-22-15,0 0 2 0,0 0 9 16,0 0-2-16,0 0-43 16,0 0 73-16,0 0-35 15,0 0 2-15,0 0 12 16,0 0-35-16,0 0 40 0,6-42-39 16,-6 42 5-16,0 0-4 15,0 0-2-15,0 0-44 16,0 0 31-16,0 0-19 0,0 0-5 15,0 0 13-15,0 0 11 16,0 0-13-16,0 0 25 0,0 0-9 16,0 0-52-16,0 0 44 15,0 0-27-15,0 0 9 16,0 0 20-16,0 0-13 16,0 0 9-16,0 0-24 0,-44 24 6 15,44-24-3-15,0 0 42 16,-31 57-17-16,18-15-18 15,13-42 21-15,0 50-40 0,0-50 34 16,0 0-35-16,13 46 62 16,-13-46 20-16,0 0-35 15,0 0 17-15,50 17-28 0,-50-17-35 16,50 4 52-16,-50-4-23 16,0 0-21-16,0 0 26 15,0 0 9-15,51-18-31 0,-51 18-5 16,0 0 35-16,0 0 23 15,0 0 15-15,0 0-21 0,0 0-23 16,0 0 2 0,0 0-1-16,0 0-26 0,0 0-1 15,0 0 8-15,-44 11 6 16,44-11-3-16,-51 3 3 0,51-3 2 16,-37-10 2-16,37 10-14 15,0 0 5-15,-51-46 24 16,51 46-9-16,-37-53 82 0,37 53-6 15,-32-39-25-15,32 39-58 16,0 0 47-16,0 0-18 16,0 0-4-16,0 0-52 0,0 0 21 15,0 0 19-15,0 0 13 16,0 0-38-16,0 0 15 16,0 0-11-16,0 0 13 15,0 0-11-15,0 0 3 0,0 0 13 16,0 0 8-16,-6 46 6 15,0-7 13-15,6-4-16 0,6 0-10 16,0 1-1-16,-6 3-6 16,13-4 3-16,-13-35 13 15,12 49-12-15,1-13-28 0,-13-36 6 16,19 35 11-16,-19-35 0 16,0 0 0-16,0 0-4 15,0 0 16-15,12 36 1 16,-12-36-17-16,0 0 14 0,0 0-8 15,0 0 6-15,13 35-15 16,-13-35 0-16,0 0 3 16,0 0 19-16,0 0-15 0,0 0-9 15,0 0 19-15,0 0 5 16,0 0-32-16,0 0 17 16,0 0 4-16,0 0-1 0,0 0-11 15,13 35-7-15,-13-35-115 16,0 0-144-16,0 0-138 0,0 28-65 15</inkml:trace>
  <inkml:trace contextRef="#ctx0" brushRef="#br0" timeOffset="612">387 404 493 0,'0'0'128'0,"0"0"-71"16,0 0 12-16,0 0-30 0,0 0 24 15,0 0 34-15,0 0-45 16,0 0 25-16,0 0 23 15,0 0-56-15,0 0 11 0,0 0 84 16,44 42-64-16,-44-42-31 16,38 25 28-16,-38-25-9 0,38 11 9 15,-38-11-40-15,0 0 11 16,38-4-15-16,-38 4-28 16,0 0 0-16,0 0 7 15,0 0-1-15,12-32 5 0,-12 32-21 16,0 0 10-16,0 0 2 15,0 0 3-15,-44-42 4 16,44 42-14-16,-63-11-6 0,19 11 21 16,7 11-20-16,37-11 10 15,-44 32 9-15,44-32-24 16,-26 39 10-16,26-39 7 0,0 0-2 16,-6 35 15-16,6-35-15 15,0 0-7-15,44 14 7 0,0-17 7 16,-12-8-28-16,-32 11 21 15,31-18 0-15,-31 18 59 16,0 0-42-16,25-35 3 0,-25 35-2 16,0 0-9-1,6-35-7-15,-6 35-2 0,0 0-10 16,0 0 13-16,0 0-8 16,-44-14 15-16,44 14-1 0,0 0-29 15,0 0-116-15,0 0-275 16,0 0-171-16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08.8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1657 106 763 0,'0'0'161'0,"0"0"-8"16,0 0 59-16,0 0-60 0,0 0-51 15,0 0-72-15,0 0-11 16,12-35 21-16,-12 35-17 16,0 0-50-16,0 0 33 0,0 0-5 15,0-35 0-15,0 35 5 16,0 0-25-16,0 0 37 15,0 0-13-15,0 0 21 0,0 0 15 16,0-36-26-16,0 36 52 16,0 0 21-16,0 0-12 15,0 0-37-15,0 0-30 0,0 0 17 16,0 0 4-16,0 0-5 16,0 0-27-16,0 0 35 0,0 0-12 15,0 0 14-15,13 32-18 16,0 0-36-16,-7 0 32 0,6-4-7 15,-12-28-5-15,13 39 10 16,0-4-18-16,-7-3 15 16,-6-32-7-16,12 35 0 15,-12-35 5-15,13 36-14 0,-13-36 12 16,0 0-88-16,19 28-379 16,-19-28-173-16</inkml:trace>
  <inkml:trace contextRef="#ctx0" brushRef="#br0" timeOffset="2917">3140 2531 1728 0,'0'-25'15'15,"13"-3"9"-15,6-4-18 0,12-4-96 16,1-2-236-16,-1-5-184 15</inkml:trace>
  <inkml:trace contextRef="#ctx0" brushRef="#br0" timeOffset="2540">3631 1078 456 0,'0'0'73'16,"0"0"11"-16,0 0 14 16,0 0-22-16,0 0-29 0,0 0 0 15,0 0-36-15,0 0-11 16,0 0 4-16,0 0 22 0,0 0-12 16,0 0-24-16,0 39 17 15,-7-7-12-15,1-4 7 16,6-28 7-16,-19 35-15 0,7-6 14 15,12-29-4-15,0 0-21 16,-19 28 9-16,19-28-27 16,0 0-62-16,-38 18 19 0,38-18 17 15,-31 0-8-15,31 0 22 16,-38-18 20-16,38 18 11 0,-25-25 10 16,25 25 19-16,0 0-24 15,0 0 11-15,0 0 3 0,0 0-14 16,0 0 11-16,0 0 18 15,0 0 5-15,-19 43 3 16,6-12 32-16,7-2-36 0,6-29 3 16,-6 35-16-16,6-35-4 15,-19 35 7-15,19-35 5 16,-25 36-21-16,25-36 15 0,-38 24-7 16,0-9-4-16,7-8 17 15,6-14 20-15,-13 0-5 0,7 3 34 16,31 4 31-16,0 0 35 15,-38-7-37-15,38 7-67 0,0 0 1 16,-44 21 90-16,6 7-2 16,38-28 46-16,-50 50-61 15,12-8 2-15,7-3-39 0,6 0-15 16,6-7-23-16,19-32-22 16,-32 35-2-16,32-35 14 15,-25 32-23-15,25-32-4 0,0 0-140 16,0 0-251-16,-19 28-165 15</inkml:trace>
  <inkml:trace contextRef="#ctx0" brushRef="#br0" timeOffset="2729">3499 1856 1776 0,'0'0'146'16,"0"0"-68"-16,0 0-49 0,0 0-32 15,0 0-249-15,31 17-321 16</inkml:trace>
  <inkml:trace contextRef="#ctx0" brushRef="#br0" timeOffset="3137">3115 792 539 0,'-6'-57'-8'0,"6"1"55"0,6 10-17 16,-6 3-8-16,6 15-11 15,-6 28-16-15,0 0 13 16,32-10 3-16,-32 10-18 16,25 35-20-16,-12 11-77 0,-13 3-149 15</inkml:trace>
  <inkml:trace contextRef="#ctx0" brushRef="#br0" timeOffset="3318">2751 1163 1209 0,'0'0'129'15,"0"0"50"-15,18-42-71 16,8 6-75-16,11 4-2 0,1 8-18 15,0 2-189-15,6 8-177 16,-13 4-136-16</inkml:trace>
  <inkml:trace contextRef="#ctx0" brushRef="#br0" timeOffset="3840">2606 1386 740 0,'0'0'68'0,"0"0"4"0,0 0-42 16,0 0 1-16,0 0-5 15,25 42-35-15,-19-7 29 0,-6-35-4 16,-6 46-28-16,6-46 26 15,-25 50-22-15,25-50 4 0,0 0 4 16,-38 42 18-16,38-42-21 16,0 0 19-16,0 0-10 0,-44-3-18 15,44 3 12-15,0 0 12 16,0 0 51-16,0 0 24 16,0 0-64-16,-44-32-9 15,44 32-14-15,0 0 0 0,0 0 4 16,0 0-8-16,-12 46-5 15,5 3 40-15,14 1-28 0,-7-4-14 16,0-4 11-16,0-3-5 16,0-39 0-16,-19 49 38 0,0-13-33 15,19-36-6-15,-44 32 81 16,0-11-18-16,6-7 64 0,1-11 7 16,-1-13-15-16,6-4-18 15,7-15-31-15,0-13-34 0,19-7-4 16,0-1 52-16,6-6-38 15,12 3-24-15,13 3 0 16,0 8 3-16,7 6-29 0,6 12-155 16,-1 9-272-16,1 5-176 15</inkml:trace>
  <inkml:trace contextRef="#ctx0" brushRef="#br0" timeOffset="4001">2342 2340 798 0,'31'17'126'0,"1"-20"-48"0,6-4-25 16,-1-14-50-16,1-1-60 16,6-6-277-16</inkml:trace>
  <inkml:trace contextRef="#ctx0" brushRef="#br0" timeOffset="4257">1864 1735 1428 0,'0'0'24'16,"0"0"22"-16,0 0 115 16,0 0-25-16,0 32-26 0,0 7-30 15,7 4-53-15,-14 6-2 16,1 0-25-16,6 1-13 16,-13-4-348-16,1 0-270 0</inkml:trace>
  <inkml:trace contextRef="#ctx0" brushRef="#br0" timeOffset="4560">1770 1845 1045 0,'13'-32'3'15,"-13"32"2"-15,0 0-15 0,-13-39 6 16,13 39 4-16,-6-39 0 16,6 39-12-16,6-35 27 15,-6 35-37-15,0 0 12 0,38-28 1 16,-38 28 17-16,0 0-18 16,37-11 15-16,-37 11 75 0,0 0 54 15,0 0-28-15,0 46-36 16,-6-10-36-16,6-36-40 0,-31 45 15 15,6-9-189-15,-7-4-232 16</inkml:trace>
  <inkml:trace contextRef="#ctx0" brushRef="#br0" timeOffset="5033">1563 1364 950 0,'0'0'27'0,"0"0"-18"15,0 0 34-15,0 0 152 16,0 0-56-16,-7 46-39 0,-5 4-35 16,-7-1-48-16,-13 4 6 15,1-3-19-15,-13-4 0 0,0 3-1 16,-6-6 5-16,-1-5 2 15,1-2-10-15,6-11 0 16,0-4-8-16,6-11 24 16,13-6-27-16,25-4-9 0,0 0 23 15,0 0 2-15,-37-14-5 0,37 14 3 16,0 0-3-16,0 0-3 16,0 0-6-16,0 0 4 0,0 0 17 15,0 0-1-15,-38-11-29 16,6 18 34-16,32-7-9 0,-37 18-10 15,5-4 13-15,32-14 81 16,-31 14 74-16,31-14 32 16,0 0 19-16,0 0-128 0,0 0-33 15,-32-25-30-15,14-6-8 16,11-1-7-16,1-7-10 16,0-7 5-16,-1 0 8 0,7 4-19 15,0-1-194-15,0 1-221 16,0 3-194-16</inkml:trace>
  <inkml:trace contextRef="#ctx0" brushRef="#br0" timeOffset="5226">1053 1075 1082 0,'7'-25'64'16,"-7"25"100"-16,0 0 93 15,0 0-64-15,44-7-113 0,-7 7-37 16,-5 7-13-16,6 11-7 16,-38-18-53-16,31 35-236 0,-12 4-185 15,-19 3-82-15</inkml:trace>
  <inkml:trace contextRef="#ctx0" brushRef="#br0" timeOffset="5409">859 1552 788 0,'0'0'171'0,"0"0"107"0,0 0 15 16,0 0-136-16,0 0-87 16,0 0-32-16,0 0-19 0,0 0 0 15,0 0-229-15,0 0-146 16,0 0-109-16</inkml:trace>
  <inkml:trace contextRef="#ctx0" brushRef="#br0" timeOffset="5796">419 1909 823 0,'0'0'176'0,"0"0"12"16,0 0-44-16,0 0-45 16,0 0-63-16,0 0-52 0,-32 17 36 15,32-17-6-15,-31 39-24 16,12 4-4-16,6 6 14 16,1 4 29-16,-1 4-42 0,1 10 6 15,-1-4 15-15,7-3 8 16,-7-3-25-16,-6-4 140 0,0-7-11 15,1-11 57-15,-8-3-4 16,1-14-19-16,0-11-31 0,0-11 22 16,0-10 21-16,0-14-13 15,12-7-62-15,-6-8-52 0,13-6-3 16,0-8-23-16,-1-7-7 16,14-3-6-16,-1 4 6 0,7-1-12 15,5 4 6-15,8 7 0 16,-1 11-218-16,-25 42-283 15,56-43-333-15</inkml:trace>
  <inkml:trace contextRef="#ctx0" brushRef="#br0" timeOffset="5985">588 2718 1758 0,'0'0'311'0,"32"14"-83"0,5-14-111 16,1-11-59-16,0 1-34 15,12-8-16-15,0 4-344 16,-6-4-367-16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0:30.0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19143 2071 392 0,'0'0'103'16,"0"0"-23"-16,0 0 20 0,0 0 23 16,25 28-40-1,-25-28 8-15,0 0-11 0,0 0-21 16,0 0 37-16,0 0-32 15,0 0 14-15,0 0-25 0,0 0-1 16,0 0-16-16,-19 35-48 16,19-35 27-16,-50 22 11 0,12-12-26 15,38-10 2-15,-50 4 21 16,50-4-60-16,-38-11 37 0,38 11 22 16,0 0-25-16,-19-35-27 15,19 35 25-15,6-32-3 16,-6 32 5-16,0 0-4 0,38-28 51 15,-38 28-48-15,44-18-6 16,0 8 16-16,-6 6-23 16,-7 8 24-16,7-1 12 0,0 1-11 15,-7 3 53-15,-31-7 47 16,31 17 11-16,-31-17 43 0,19 32-19 16,-12 0 6-16,-14 3-27 15,-12 1-20-15,1-1-24 0,18-35-32 16,-44 49-15-16,6-10-13 15,-6-3-18-15,0-5-6 0,0-9-36 16,-6-1-198-16,6-3-315 16,-7-11-223-16</inkml:trace>
  <inkml:trace contextRef="#ctx0" brushRef="#br0" timeOffset="863">18539 2134 868 0,'0'0'270'0,"0"0"-3"16,0 0-138-1,0 0-43-15,0 0-62 0,0 0-18 16,0 0 23-16,-38-35-9 15,38 35-20-15,-18-32-12 0,5 8 5 16,7-8 1-16,12-4 1 16,0-2-13-16,7-1 7 0,-1 0-5 15,1 7 10-15,6 7-21 16,-19 25 32-16,25-28 10 0,-25 28-15 16,25-7-6-16,-25 7 3 15,38 7 25-15,-38-7 7 0,31 25-29 16,-31-25 0-16,32 32 30 15,-20-4 43-15,-12-28 18 0,7 42-31 16,-14-6-16 0,-5-8 11-16,12-28-32 0,-44 35 0 15,0-7-18-15,0-6-5 16,-7-5-4-16,7-6 18 0,0-4-14 16,0 0-6-16,7-7 3 15,-7-11 21-15,12 1-12 0,32 10-10 16,-37-14-10-16,37 14 7 15,0 0 27-15,-32-25-24 0,32 25-5 16,0 0 9-16,0 0 8 16,-6-25-20-16,6 25 15 0,0 0-22 15,0 0 24-15,0 0 3 16,0 0 13-16,38 14-14 16,-38-14 16-16,0 0 23 0,18 39-3 15,-11-7-22-15,-7-32-10 16,-25 35-1-16,-13-10 3 0,-12 0-6 15,-7 0 0-15,-6-11-14 16,0-4 14-16,0-3 3 16,7-3-8-16,6-8-6 0,12-6-10 15,6-4-1-15,32 14 10 16,-18-36-15-16,18 5 1 0,6 6 11 16,-6 25 18-16,38-28-15 15,-7 10-4-15,7 11 0 16,-1 3 19-16,1 11 1 0,0 4-11 15,0 10-8-15,-7 0-5 16,7 8 30-16,-7 2-6 0,-31-31 0 16,32 50-7-16,-7-11 36 15,-19 0-19-15,-6-4 12 0,0-35-41 16,-31 46 16-16,-1-14 0 16,-18-11-8-16,-7-7 20 0,-6-7-18 15,1-7-13-15,5-7-5 16,0-7 13-16,1-7-33 15,12-8-41-15,6-2-52 0,7-8-129 16,6-4-157-16,12 1-123 16</inkml:trace>
  <inkml:trace contextRef="#ctx0" brushRef="#br0" timeOffset="1041">18162 1460 995 0,'0'0'254'0,"0"0"-17"15,0 0-133-15,0 0-63 16,0 0-20-16,19-29-206 16,-19 29-269-16</inkml:trace>
  <inkml:trace contextRef="#ctx0" brushRef="#br0" timeOffset="1719">17225 2000 843 0,'0'0'177'0,"-37"-10"-56"16,37 10-39-16,0 0-74 0,0 0 24 15,-38-39-26-15,25 0-14 16,7 4 11-16,12-1 14 0,-6 36-36 16,7-39 27-16,-7 39 2 15,31-35-35-15,-31 35 5 0,38-25 52 16,-7 11-51-1,13 7 6-15,-6 3 41 0,12 8-33 0,1 0-5 16,-1 3 14 0,6 3-24-16,-5 1 44 0,-7-4-28 15,-7 3-2-15,-5-2 12 16,-32-8-11-16,31 7 0 0,-31-7 11 16,0 0 18-16,0 0-24 15,0 0 0-15,0 0 8 0,0 0-20 16,0 0 9-16,0 0-3 15,-44 38 6-15,7-9 12 0,-7-1 0 16,0 4 53-16,0-4 22 16,0 7 23-16,0 4-1 0,-7-3-27 15,7 6-23-15,0 0 3 16,0 4-6-16,0 0-40 16,0 4 4-16,7 6 7 0,-7 1 10 15,12-1-28-15,1 5-27 16,12-5 21-16,6 4 15 0,13-3 63 15,0 3-9-15,19 0 17 16,6 0 15-16,13-7-44 0,19 0 16 16,5-4-17-16,14-3 35 15,12-7-26-15,12-7-39 0,1-11 1 16,18-3-16-16,-5-11-5 16,5-7-6-16,-6-11-17 15,7-10 14-15,-14-7-4 0,-11-7-119 16,-1-15-155-16,-12-6-202 15,-13-8-134-15,-6-3 0 16</inkml:trace>
  <inkml:trace contextRef="#ctx0" brushRef="#br0" timeOffset="3164">16138 1679 637 0,'0'0'116'0,"0"0"-2"15,0 0-46-15,0 0-47 16,0 0 57-16,0 0 23 0,0 0-1 16,38 21 19-16,-7 4-2 15,1 3 69-15,12 0-118 16,0 7 32-16,6-3 16 15,0 0-76-15,7 0-18 0,-7-4 2 16,-6 0-16-16,-6-6-4 16,-38-22 6-16,44 28 6 0,-44-28-4 15,37 21-20-15,-37-21 20 16,0 0 11-16,0 0-27 0,0 0 7 16,-18 39 1-16,18-39 15 15,-63 32-28-15,0-15-4 0,6-2 31 16,-12-5-10-16,-6-3-31 15,6-3 33-15,-7-1 8 0,7-10-24 16,6-3-15-16,13-5-14 16,-7-9-38-16,13-8-3 15,13 0 44-15,6-3 0 0,12-1-23 16,13 1 20-16,0 35 16 16,13-35 1-16,-13 35 13 0,31-28 2 15,1 17-5-15,-1 11 3 16,0 7 13-16,-31-7-3 0,38 28-13 15,-38-28 8-15,38 36 8 16,-38-36 6-16,31 38-31 0,-31-38 23 16,13 43 0-16,-13-43 13 15,-19 39-24-15,19-39 5 0,-50 35 7 16,6-10-3 0,-13-11-4-16,1-7 3 0,-1-3 17 15,-6-8-40-15,7-10-83 16,5-4-8-16,1-3-13 0,6-4 50 15,6 4 21-15,38 21 23 16,-37-25 52-16,37 25-44 0,0 0 31 16,0 0-9-16,0 0-22 15,0 0 22-15,0 0 16 0,0 0-16 16,0 0 3-16,0 0 12 16,-7 39 0-16,7-39 28 0,-12 43-47 15,12-43-2-15,-38 35 32 16,-6-7-14-16,-6-7-35 15,0-3 53-15,-1-7-24 0,1-4-20 16,0-7 14-16,6-4-21 16,44 4 35-16,-51-14 8 0,51 14-26 15,0 0-16-15,-44-25 44 16,44 25-51-16,0 0 27 0,0-42-13 16,0 42 25-16,19-35-4 15,-19 35-22-15,44-36 2 16,-6 15 31-16,-7 3-46 0,-31 18 27 15,51-7 12-15,-14 0-40 16,-37 7 62-16,44-3-62 16,-44 3 28-16,0 0 19 0,0 0-22 15,0 0 22-15,32 3-11 16,-32-3-14-16,0 0 9 0,0 0-15 16,0 0 17-16,0 0 19 15,0 0-55-15,0 0 53 0,0 0-41 16,0 0 19-16,0 0 15 15,0 0-37-15,0 0 34 0,0 0-26 16,0 0-15-16,0 0 51 16,0 0-29-16,0 0 7 0,0 0 0 15,0 0 0 1,0 0 0-16,38 11 9 0,-38-11-16 0,0 0 21 16,0 0 10-1,0 0 7-15,0 0 31 0,25 42-6 16,-25-42 20-16,0 46-56 15,-13-7 12-15,1 0-1 0,12-39-24 16,-32 49 25-16,-6-6-7 16,38-43-16-16,-50 49-23 0,0-6 38 15,6-4-11-15,-6-8-162 16,-7-13-113-16,7 0-65 0,-7-8-1 16</inkml:trace>
  <inkml:trace contextRef="#ctx0" brushRef="#br0" timeOffset="3385">15491 1343 835 0,'63'-25'187'0,"6"0"57"0,0 4-69 15,6 0-61-15,-6-4-58 16,-6 1-36-16,6 2-20 16,-12 5-49-16,-13-5-223 15,-6 5-145-15</inkml:trace>
  <inkml:trace contextRef="#ctx0" brushRef="#br0" timeOffset="3767">15145 1778 205 0,'-31'7'39'0,"31"-7"-16"0,-44 0 8 16,12 0 6-16,32 0-15 15,-38-4 33-15,7 8 2 0,31-4 10 16,-44 10 6-16,44-10-17 16,-44 18 15-16,6 7 42 0,38-25-6 15,-50 46 61-15,6 0 18 16,13 3 18-16,-1 0-29 16,1 4-34-16,-1 4 9 0,7 3-44 15,-6-3-77-15,-7-1 23 16,0-3-13-16,1 4-31 15,-14-4 4-15,-5-4 5 0,5-6-13 16,1-8 2-16,-6-7-21 16,-1-3-91-16,7-7-71 0,50-18-93 15,-63-4-99-15,13-14-74 16</inkml:trace>
  <inkml:trace contextRef="#ctx0" brushRef="#br0" timeOffset="3982">14617 2813 1126 0,'75'28'293'0,"7"-14"-38"16,0-7-75-16,6-7-94 0,6-7-21 15,0-3-42-15,13-8-224 16,0 4-483-16</inkml:trace>
  <inkml:trace contextRef="#ctx0" brushRef="#br0" timeOffset="4996">14271 1732 603 0,'0'-25'142'0,"0"25"16"16,0 0-42-16,0 0-94 0,0 0 6 16,0 0 26-16,0 0 8 15,0 0 64-15,0 0-45 0,0 0-22 16,25 39 22-16,-6-7-8 16,-19-32-37-16,7 38 10 15,-1-9-19-15,-6-29-1 0,-6 32 0 16,6-32-2-16,0 0-32 15,-32 31 19-15,1-17-15 16,31-14 7-16,-38 0 39 0,7-10-85 16,31 10 34-16,-38-35-16 15,19-1-43-15,0 1 23 0,13-1 31 16,-7 8-14-16,13 28 51 16,-12-28-43-16,12 28 12 0,0 0 12 15,0 0-21-15,0 0 17 16,0 0 6-16,0 0-2 0,0 0 16 15,6 35-24-15,-6-6-11 16,0-1 40-16,0-28 22 16,-6 32 46-16,6-32 6 15,-13 39 21-15,-6-8-31 0,-18 1-26 16,-14-7 48-16,-18 0-32 16,-6-1-28-16,-7-2-31 0,-6-1-7 15,0 0-3-15,6-3 25 16,1-8-35-16,5 1 0 0,13-4 0 15,0-4-17-15,7 1-66 16,12-4-186-16,6-4-283 0,38 4-210 16</inkml:trace>
  <inkml:trace contextRef="#ctx0" brushRef="#br0" timeOffset="5208">12851 2778 860 0,'0'0'257'0,"0"0"-56"16,56 14-85-16,1-14-58 15,6-14-33-15,6-4-22 0,13-7-65 16,-1-7-263-16,7-10-140 15</inkml:trace>
  <inkml:trace contextRef="#ctx0" brushRef="#br0" timeOffset="5500">14938 0 532 0,'0'0'138'16,"-26"46"78"-16,-5 3-24 0,-7 4 36 15,1 11-67-15,-14 7-11 16,-12 6-44-16,-6 5-45 0,-6-1-26 15,-13-3-21-15,-13 7 3 16,1-4-3-16,-20 0-139 0,-5 7-246 16,-7-3-150-16</inkml:trace>
  <inkml:trace contextRef="#ctx0" brushRef="#br0" timeOffset="6283">12668 1714 627 0,'0'0'132'0,"0"0"13"16,0 0-65-16,32 39-9 15,-32-39-18-15,44 46 0 0,-13-14-53 16,-31-32 8-16,38 28 6 16,-38-28 2-16,0 0 20 0,0 0-65 15,0 0 31-15,0 0-8 16,0 0 10-16,0 0-28 0,0 0-65 16,0 0-50-16,0 0-4 15,-31-32 9-15,5-3 34 0,8-4 37 16,-1 7 55-16,19 32 32 15,0 0 3-15,-13-35-10 0,13 35 38 16,0 0 42-16,0 0-14 16,0 0-19-16,0 0 38 15,0 0-9-15,0 46-11 16,0-46 19-16,-12 53-18 0,12-53-26 16,-38 49-21-16,38-49 3 15,-57 46-19-15,1-11-4 0,-7-6-11 16,6-15-5-16,-6 0 5 15,7-11-27-15,-1-3 39 0,7-7-5 16,0-3-12-16,50 10 21 16,-51-28-6-16,51 28-25 0,0 0-8 15,-37-50 28-15,30 11-39 16,7 39 9-16,19-46 26 16,-19 46-33-16,44-42 27 0,-44 42-13 15,51-36 13-15,-51 36 29 16,50-17-35-16,-50 17-21 0,50-4 11 15,-50 4 23-15,0 0 13 16,38 25 4-16,-38-25-5 0,0 0 16 16,0 0 21-16,25 46 61 15,-25-46-6-15,-13 42-20 0,13-42-36 16,-31 43-17-16,31-43-15 16,-57 46 0-16,7-14-19 0,0-8 7 15,0-6-5-15,-7-4-27 16,7-3 11-16,-7-4 19 15,1-4-12-15,-1-3 3 0,0-3 6 16,1-4 14-16,6 3-7 16,6-6-13-16,6-5 8 0,38 15-3 15,-44-24-15-15,44 24-155 16,-32-32-254-16,32 32-169 0</inkml:trace>
  <inkml:trace contextRef="#ctx0" brushRef="#br0" timeOffset="6601">12140 1081 582 0,'0'0'235'0,"0"0"50"0,0 0-18 16,32 15-95-16,-32-15-54 15,0 0-45-15,31 14-28 16,-31-14-51-16,0 0 6 0,38 14-12 15,-38-14-279-15,0 0-325 16</inkml:trace>
  <inkml:trace contextRef="#ctx0" brushRef="#br0" timeOffset="7447">11738 1926 684 0,'0'0'118'15,"0"0"0"-15,0 0 10 0,0 0-68 16,0 0 11-16,0 0 3 15,0 0 7-15,0 0-27 16,0 0-2-16,0 0 8 0,38 53-21 16,-13-11 32-16,-25-42-5 15,19 57-36-15,-13-11-18 16,-6-46 12-16,-6 53-19 0,-19-11 7 16,25-42 16-16,-44 46-7 15,0-7-4-15,44-39-6 0,-57 32-11 16,57-32 18-16,-56 18-13 15,56-18-8-15,-44-7-25 0,44 7 31 16,-32-43-30-16,13-3-68 16,7-10-86-16,12-4-49 0,0-8 78 15,6 1 42-15,7 0 35 16,-1 4 10-16,1 13 53 16,6 4-9-16,-19 46 26 0,25-42-17 15,-25 42 20-15,0 0-32 16,37-22 24-16,-37 22 0 0,38 4 12 15,-38-4-7-15,0 0 5 16,38 39 29-16,-38-39-5 0,25 46 42 16,-12-7-8-16,-13-39-7 15,6 42-11-15,-6-42-5 0,-6 46 27 16,6-46-46-16,-26 42 18 16,26-42-50-16,-50 43 28 0,-6-11-29 15,-1-8-2 1,-6-2 24-16,0-1-29 0,0-4 23 15,1-6 19-15,-1 3-28 16,12-10-7-16,1-4 22 0,6-7-35 16,44 7-22-16,-44-25 2 15,44 25-74-15,-31-46 41 0,18 7 37 16,13 0 14-16,13 7 17 16,-13 32 7-16,25-35-26 0,-25 35 24 15,44-21 11-15,-6 14-32 16,-38 7 41-16,44 18-20 0,-44-18 40 15,0 0 46-15,31 60 48 16,-18-11 42-16,-13-7-11 16,-13 4-36-16,-12-3-29 0,-19 3-51 15,-13-4-12-15,-18 4-15 16,-19 0-3-16,-7-4 0 0,7-6 10 16,-1-8-50-16,7-17-161 15,13-11-104-15,6-14-104 0,25-15-90 16</inkml:trace>
  <inkml:trace contextRef="#ctx0" brushRef="#br0" timeOffset="8051">10770 1417 284 0,'0'0'105'0,"38"4"-24"0,-38-4-16 15,44 24 5-15,-44-24-41 16,44 36-2-16,-44-36-11 0,19 49-10 16,-13-10-4-16,-25 0 4 15,19-39 0-15,-44 49 14 16,0-17-33-16,0-4 13 0,6-13-59 15,38-15-5-15,-50 0-9 16,50 0 21-16,0 0 16 0,-19-46 17 16,19 3 7-16,13 11 5 15,-13 32 3-15,38-42 4 0,-1 14 12 16,-37 28 6-16,38-14 12 16,-38 14-8-16,0 0-9 0,38 7 1 15,-38-7 62-15,0 0-8 16,0 0 18-16,12 32-23 0,-12-32 12 15,0 0-29-15,-25 45 19 16,25-45-29-16,-38 36 17 16,38-36-36-16,-50 32 4 15,50-32 8-15,-56 28 22 0,12-7-12 16,44-21 12-16,-57 32-20 16,7-4 39-16,50-28 1 0,-57 43 46 15,7-1 32-15,6-3-16 16,12 3 1-16,1 4-13 0,12 4-19 15,0 3 0-15,13 10 21 16,0 4-63-16,6 15-15 0,6 13-23 16,7 15-14-16,5 6 14 15,1 4-9-15,6 4-13 0,7 3 11 16,-13 1-4-16,6-5-141 16,-6-6-373-16,6-15-424 15</inkml:trace>
  <inkml:trace contextRef="#ctx0" brushRef="#br0" timeOffset="9752">8067 1202 428 0,'0'0'114'0,"0"0"-17"16,0 0-57-16,0 0 8 0,0 0 48 16,0 0-22-1,0 0 29-15,0 0-33 0,51 31-11 16,-14-2 43-16,7 2 27 15,0 1-87-15,7 7 22 0,-1 0 24 16,7 0-33-16,-1 3-9 16,1-6-12-16,-13 2-39 0,0-6 56 15,-7 0-21-15,-11 0 6 16,-8-4-36-16,-18-28 21 0,13 43-12 16,-13-12 13-16,0-2-37 15,0-29 39-15,-19 38-39 16,19-38 43-16,-31 39-35 0,31-39 11 15,-51 36-7-15,14-12 10 16,37-24-16-16,-51 18 18 16,7-4-23-16,7-7 32 0,-1 0-16 15,38-7 9-15,-50 0-23 16,6 0 6-16,44 0 3 0,-51-7-4 16,20 0-7-16,31 7-15 15,-38-14 35-15,38 14-32 16,0 0 22-16,0 0-21 0,0 0 16 15,0 0-1-15,0 0 10 16,0 0-14-16,0 0 33 0,0 0-49 16,0 0 44-16,0 0-42 15,0 0 40-15,0 0 22 0,38 7-41 16,-38-7 2-16,44 18-2 16,-44-18 13-16,0 0-19 15,31 39 13-15,-31-39 26 16,19 39-32-16,-19-39 6 0,0 0-20 15,-31 49 29-15,31-49-4 16,-44 35 6-16,44-35-18 0,-57 29 7 16,20-19 0-16,37-10-59 15,-38 0-9-15,38 0-20 0,0 0-28 16,-32-42-2-16,20 3 39 16,12 39 37-16,0-42 10 0,0 42 14 15,0-46 7-15,0 46 19 16,12-32 10-16,-12 32-29 15,0 0 15-15,0 0-1 16,0 0-16-16,0 0 2 0,0 0 23 16,38-28-3-16,-38 28-4 15,0 0-20-15,38-4 23 0,-38 4 9 16,0 0-17-16,0 0-23 16,0 0 28-16,0 0-17 0,0 0 6 15,0 0-8-15,0 0 27 16,0 0-4-16,0 0-5 15,-38 28-4-15,0-10 0 0,38-18 0 16,-50 7-6-16,50-7 15 16,-44 7 9-16,44-7-28 15,-44 7-9-15,44-7 10 0,-38 14 39 16,38-14-25-16,-31 25 18 16,31-25-23-16,-31 35-12 0,31-35 7 15,-26 39 20-15,26-39 3 16,-18 36 6-16,18-36-35 15,0 0 27-15,0 38-3 0,0-38 7 16,0 0 9-16,37 29-1 16,-37-29-31-16,57 24 7 0,-13-6-4 15,-44-18-24-15,44 21 30 16,-44-21 29-16,0 0 35 16,0 0-55-16,38 46 32 15,-38-46-24-15,-7 46 9 0,7-46-5 16,-37 43 19-16,37-43-35 15,-57 39 21-15,0-15 10 0,7-10 21 16,-6-3 26-16,-1-7-36 16,0-4-26-16,-5-8-7 0,-8-6 42 15,1-3-22-15,-6-8-31 16,12-3 36-16,0-4 21 0,19-7 18 16,19-3-55-1,6-4-10-15,19-4-17 0,19-3 1 16,19 0-3-16,6 4 0 15,6 3 3-15,0 3 5 0,7 4-13 16,-7 1-9-16,0 6-234 16,1 0-254-16,-7 4-162 0</inkml:trace>
  <inkml:trace contextRef="#ctx0" brushRef="#br0" timeOffset="10068">9425 279 619 0,'25'-17'131'15,"-25"17"37"-15,0 0-20 0,0 0-61 16,0 0-4-16,0 0 22 16,-31 60-22-16,-20 0 21 0,-18 7-6 15,-6 0-38-15,-7 7-20 16,-12 4-29-16,0 0-7 16,-1 3 20-16,-5 4-15 15,-7 3-37-15,-6 0-316 0,-13 1-243 16</inkml:trace>
  <inkml:trace contextRef="#ctx0" brushRef="#br0" timeOffset="11280">6389 1756 460 0,'0'0'77'0,"0"0"-16"0,0 0-3 16,0 0-14-16,0 0-25 15,0 0 11-15,32 7 13 16,-32-7-1-16,25 36 4 16,-6-4-5-16,-1 3-41 0,-5 0 14 15,-13-35 12-15,13 46-34 16,-7-10 31-16,-6-36-12 0,6 35-26 15,-6-35 35-15,0 0-18 16,-6 35-16-16,6-35 31 0,0 0-27 16,0 0 7-16,0 0 28 15,0 0-36-15,-38 18 14 16,38-18 19-16,0 0-35 0,0 0 6 16,0 0 16-16,-38-14-6 0,38 14-19 15,0 0 13 1,0 0 6-16,0 0-9 0,0 0 11 15,0 0-20-15,0 0 15 16,0 0 22-16,-25 39-32 0,25-39 13 16,0 0-7-16,-12 35-11 15,12-35 32-15,0 0-17 0,0 0 0 16,0 0 19-16,0 0-14 16,0 0-21-16,-38 35 39 0,38-35-27 15,0 0 8-15,-44 7-21 16,44-7 12-16,0 0 5 0,-44-14 0 15,44 14-11 1,0 0 7-16,0 0 4 0,0 0-15 16,0 0 15-16,0 0 9 15,0 0-9-15,0 0-9 0,0 0 14 16,0 0 17-16,-25 43-31 16,25-43 12-16,0 0 6 0,-13 46-14 15,13-46 7-15,0 0-2 16,-6 38-8-16,6-38 15 0,0 0 13 15,0 0-39-15,0 0 23 16,0 0 14-16,0 0-45 0,-44 22 32 16,44-22-19-1,-44-14-74-15,44 14 5 0,-44-32 57 16,44 32 5-16,-38-39 8 0,38 39 22 16,-37-32-2-16,37 32-18 15,0 0 11-15,-38-18 0 16,38 18-11-16,-44 0 25 0,44 0 29 15,-57 18 6-15,13 7-5 16,44-25 37-16,-63 39-1 0,7-4 3 16,6 0 10-16,-7-3 62 15,-6 0-39-15,-6-4-9 0,0 0-29 16,-7-6-28-16,-5-8 42 16,-7-4-18-16,6-3-18 15,-6-10-26-15,6-4-24 16,1-4 72-16,5-6 10 0,13-1-30 15,7-3-5-15,5 0-18 16,14-1-10-16,37 22-12 0,-32-39 12 16,13 8-25-16,7-1 7 15,18-4-37-15,0-2-137 0,13-1-206 16,6-4-158-16</inkml:trace>
  <inkml:trace contextRef="#ctx0" brushRef="#br0" timeOffset="11652">6062 1099 523 0,'0'0'0'16,"0"0"10"-16,0 0 20 0,0 0-3 16,0 0 30-16,0 0-34 15,0 0-2-15,38 7 21 16,-38-7-34-16,0 0 42 16,0 0 15-16,0 0 29 0,0 0 11 15,0 0-17-15,0 0-37 16,0 0 10-16,0 0-5 0,0 0-32 15,0 0 22-15,0 0-43 16,0 0 16-16,0 0-11 0,-38-21-34 16,38 21 23-16,0 0 15 15,-44 3 1-15,44-3-145 0,0 0-218 16</inkml:trace>
  <inkml:trace contextRef="#ctx0" brushRef="#br0" timeOffset="11924">6131 3350 1607 0,'0'0'71'16,"7"39"83"-16,-7-39-24 15,0 0-33-15,56 7-61 0,13-18-10 16,1-6-26-16,-1-8-119 16,-6 0-267-16,-1-3-223 15</inkml:trace>
  <inkml:trace contextRef="#ctx0" brushRef="#br0" timeOffset="12148">5069 2089 1922 0,'0'0'25'16,"38"-25"-13"-16,12 7 12 15,19 8-28-15,13-8-337 0,19 0-301 16</inkml:trace>
  <inkml:trace contextRef="#ctx0" brushRef="#br0" timeOffset="13780">3705 2170 794 0,'0'0'33'16,"0"0"32"-16,38 21 18 0,-38-21-13 15,38 35-19-15,-38-35 18 16,25 39-23-16,-25-39 23 15,12 43-43-15,-12-43-26 16,-12 46 30-16,12-46-30 0,0 0-16 16,-44 38 55-16,44-38-51 15,-44 25 18-15,44-25 82 16,-51-3-68-16,51 3-5 0,-44-29-8 16,7-6-4-16,5-7 3 15,7-8-15-15,6-10 5 16,-6-4 0-16,6-3-8 0,0-3-12 15,1-1 36-15,5 0-29 16,0 1-59-16,-5 6 32 16,5 0 30-16,0 1-12 15,1 3 12-15,-1 10-15 0,1 8 29 16,5 10 18-16,7 32-50 16,0 0 10-16,0 0 25 0,0 0 24 15,0 0-30-15,13 50 11 16,0 3 18-16,-7 3-19 0,6 8-27 15,7-1 0-15,-6 1 16 16,6-1 23-16,-7-6-5 0,7 0-8 16,0-8-6-16,-6-3 0 15,5-4 19-15,1-3 12 16,-6-7-6-16,-13-32 0 16,12 46-9-16,1-7-1 0,-13-39 17 15,0 0-22-15,6 39-5 16,-6-39 16-16,0 0-16 0,0 0 0 15,0 0-3-15,0 0-15 16,-44 32 29-16,0-25-20 16,7-7 1-16,-1-14-22 0,-6-11 58 15,0-7-49-15,0-14-17 16,0-11-22-16,0-10 23 0,0-14 3 16,0-4 24-16,6 4-9 15,0 7 0-15,13 7 3 0,6 17 2 16,1 11 11-16,18 39-31 15,0 0 2-15,0 0 21 16,0 0-4-16,0 0 10 16,6 53 24-16,13 11-33 0,0-1 28 15,12-2-7-15,-6 2-9 16,0-6 13-16,7-4 0 0,-7-4 4 16,-6-6-15-16,0-1-23 15,-19-42 9-15,18 46-3 0,-18-46 24 16,7 46-20-16,-7-46 18 15,-19 35-10-15,19-35-4 16,-38 32 18-16,0-11-14 0,1-7 11 16,-14-3-11-16,7-4 0 15,-6-3 0-15,0-4 8 16,0 0-8-16,-1-4 82 0,7-3 12 16,0 3-44-16,0 1-19 15,7 3-10-15,37 0-31 16,-44-4 17-16,6 4-22 0,38 0 10 15,-38 15 1-15,38-15 31 16,0 0-34-16,-38 42-13 0,26-7 20 16,12-35 14-16,0 0-9 15,12 57-14-15,-12-57 28 0,19 49 9 16,-19-49-8-16,0 0-15 16,0 0 30-16,32 43-32 15,-32-43-13-15,0 0 5 16,0 0 34-16,0 0-26 0,0 0-10 15,0 0 7-15,0 0 25 16,0 0-39-16,0 0 4 0,0 0 43 16,0 0-37-16,0 0 25 15,0 0-1-15,0 0-18 0,0 0-18 16,0 0 46-16,0 0-26 16,0 0-35-16,0 0 39 0,0 0 5 15,0 0-30 1,0 0 27-16,0 0 1 0,0 0-23 15,0 0 15-15,37 28-14 16,-37-28 2-16,0 0 15 0,0 0-20 16,0 0 37-16,38 21-30 15,-38-21 7-15,0 0-54 0,0 0-283 16,0 0-241-16</inkml:trace>
  <inkml:trace contextRef="#ctx0" brushRef="#br0" timeOffset="13997">3328 2965 2096 0,'0'0'214'0,"0"0"-55"15,0 0-67-15,0 0-43 0,0 0-49 16,38 11 2-16,-38-11-309 16,0 0-442-16</inkml:trace>
  <inkml:trace contextRef="#ctx0" brushRef="#br0" timeOffset="14307">3982 18 598 0,'0'46'202'0,"-7"0"89"16,-11-4-15-16,-1 4-107 16,-19 10-38-16,-12 12 28 0,-13 16-47 15,-19 8-73-15,-12 14-15 16,-7 11-8-16,-12 3-8 0,-6 0 19 16,-7 4-58-16,0-4-331 15,-6 0-258-15</inkml:trace>
  <inkml:trace contextRef="#ctx0" brushRef="#br0" timeOffset="15607">1248 1509 657 0,'-7'-46'106'16,"-5"4"69"-16,5 10-18 15,7 32-83-15,-12-28-28 0,12 28-39 16,0 0 9-16,0 0 5 15,19 38 17-15,6 8 36 0,-6 11-48 16,6-1 23-16,6 5-9 16,-6-1-3-16,1 0-12 0,5-4-25 15,0-3 0-15,-12-3 0 16,6-8 26-16,-12-7-23 0,-13-35 0 16,13 50-9-16,-13-50 1 15,6 42 22-15,-6-42-15 16,0 0-7-16,-32 36 1 0,32-36-91 15,-44 17-7-15,7-20 46 16,-1-11 2-16,38 14 13 16,-50-36 26-16,18 5-7 0,32 31 15 15,0 0 7-15,-37-39 11 16,37 39-7-16,0 0-27 0,0 0 16 16,0 0 7-16,0 0 0 15,0 0 0-15,0 0 33 0,18 39 1 16,-18-39-46-16,19 45 15 15,-6-9-11-15,-13-36 5 0,0 46 24 16,-6-11-10-16,6-35-31 16,-38 42 12-16,0-13 3 15,-6-8 14-15,6-7 2 16,-6-10 2-16,7-8-28 0,-1-10 25 16,38 14-10-16,-50-42-15 15,12-1 3-15,7 1 12 0,5-1 15 16,1 1-34-16,13 7 14 15,5 6-4-15,7 29 6 0,0-31 3 16,0 31 5-16,0 0 0 16,0 0-3-16,7-29-15 0,-7 29 8 15,0 0 13-15,0 0-13 16,0 0 22-16,0 0-33 16,0 0-1-16,0 0 10 15,31-10 2-15,-31 10 5 0,0 0 0 16,0 0 10-16,0 0-10 15,0 0 10-15,0 0-14 0,0 0 10 16,32 17-24-16,-32-17 34 16,37 18-16-16,-37-18-8 0,32 25 16 15,-32-25 8-15,0 0-28 16,37 24 33-16,-37-24-28 0,0 0 7 16,0 0 0-16,0 0-22 15,0 0 17-15,0 0 31 16,0 0-16-16,26 36-7 15,-26-36-14-15,0 0 7 0,0 0-1 16,12 39 5-16,-12-39 28 16,0 0-36-16,0 0 8 0,-44 39 13 15,6-11-34-15,1-7 37 16,-7 0-29-16,-7-3 22 0,-5 3 2 16,6-3-1-16,-1-4-31 15,7 0 17-15,13 0-13 0,31-14 29 16,-38 18-12-16,38-18-3 15,0 0-6-15,0 0 13 0,0 0 0 16,0 35 4 0,0-35 6-16,38 32-5 0,0-11-5 15,6-3-22-15,6 0 6 16,-6 3 7-16,-44-21 18 0,50 35-22 16,-50-35 13-16,38 42 34 15,-38-42 26-15,19 50-33 0,-19-50-22 16,-19 56-15-16,-6-13 6 15,25-43 25-15,-69 42 10 0,-1-13-29 16,8-8 69-16,-1-7-30 16,0-7 43-16,0-7 36 0,0-11-6 15,7-6-28 1,-1-4-51-16,0-11-19 0,7-4 1 0,0-10-3 16,12-3-10-16,0 3 1 15,20-7-16-15,5 4-2 16,7-4 9-16,18-4-6 15,7 8-35-15,6-1-177 0,13 1-181 16,6 6-138-16</inkml:trace>
  <inkml:trace contextRef="#ctx0" brushRef="#br0" timeOffset="15804">996 3117 1102 0,'44'-14'21'0,"0"-7"-17"16,-6-4-41-16,-13-11-227 15</inkml:trace>
  <inkml:trace contextRef="#ctx0" brushRef="#br0" timeOffset="16036">531 1725 1330 0,'31'-15'303'0,"-31"15"-14"16,26-3-99-16,-26 3-91 0,0 0-62 15,0 0-3-15,0 0-73 16,0 0-432-16,0 0-336 16</inkml:trace>
  <inkml:trace contextRef="#ctx0" brushRef="#br0" timeOffset="16348">2228 28 636 0,'0'0'129'16,"0"0"76"-16,0 0 0 0,0 0-50 15,0 0-113-15,0 0-7 16,0 0 107-16,-25 46-36 0,-13 11-56 16,-6 6-26-16,0 1-5 15,-19 7 16-15,1 3-11 0,-14 4-29 16,1 3-7-16,-1 0-4 15,1-7-264-15,-1 1-196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0:48.9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0 325 317 0,'0'0'38'0,"0"0"16"16,0 0 3-16,0 0 6 15,0 0 1-15,0 0-9 16,0 0-14-16,0 0-27 0,0 0-2 15,0 0 5-15,0 0-17 16,0 0-4-16,0 0 98 0,0 0-6 16,0 0-5-16,44-14-34 15,6 0 9-15,13 0-5 16,6 0-5-16,0-1 90 0,13 1-45 16,6 0-44-16,6 0-25 15,13-7 13-15,0 7 46 0,6-4-45 16,0 0-14-16,0 1-30 15,1 2 22-15,-8 1-23 16,-5-3 13-16,-7 10 14 0,1-4-20 16,-1 0-30-16,-13 8 66 15,-5-1-39-15,-7-3-13 16,-12 4 16-16,-7-1 7 0,0 4-2 16,-12-3 11-16,-38 3-1 15,44-4-37-15,-6-3 9 0,-38 7 19 16,37-3-1-16,-37 3-19 15,0 0 47-15,0 0-33 0,38-11-11 16,-38 11-10-16,0 0 25 16,0 0-46-16,0 0-235 15,0 0-117-15,0 0-60 16</inkml:trace>
  <inkml:trace contextRef="#ctx0" brushRef="#br0" timeOffset="1392">94 555 175 0,'0'0'64'0,"38"-4"-16"16,0-3 6-16,-13 4-22 0,6-4 13 15,-31 7 9-15,50-4 20 16,-12-3-21-16,6 0 14 16,0 0-2-16,-6 0 3 0,6 0-27 15,0 0-14-15,-6 0-3 16,6 3 8-16,-13-3-32 0,7 3 16 16,-38 4-26-16,50-7 22 15,-6 7-29-15,-44 0 9 16,57-3 12-16,-13-1-4 0,-7 1 6 15,1-1-12-15,-38 4 10 16,50-3 54-16,-6-1 0 16,-6 4-42-16,0-3 0 0,-1-1 18 15,1 1 15-15,-6 3-28 16,5-4-4-16,1 4-6 0,0-4-15 16,-1 1 15-16,1 3-19 15,-38 0 15-15,44-4 11 0,0 4 10 16,-12-3-21-16,-32 3 19 15,50 0-16-15,-12-4-17 16,-38 4 24-16,44-7 3 16,0 4 29-16,-44 3-19 0,43 0 11 15,-5-4-25-15,-38 4 12 16,44 0-54-16,0-3 29 0,-44 3 4 16,44-7 9-16,-12 0-24 15,-32 7 33-15,44-4-25 0,-44 4 0 16,44-4-31-16,-44 4 14 15,0 0 27-15,37-3 20 0,-37 3-30 16,0 0-10-16,38 0-10 16,-38 0 13-16,0 0 14 15,0 0 0-15,0 0-4 0,38-4-22 16,-38 4 30-16,0 0-26 16,0 0 22-16,31 0 12 15,-31 0-19-15,0 0 24 0,38-3-44 16,-38 3 20-16,0 0-16 15,0 0 41-15,31-7-8 0,-31 7-5 16,0 0-20-16,0 0 29 16,0 0-33-16,0 0 35 0,0 0 2 15,0 0-11-15,0 0 18 16,0 0-46-16,0 0 21 16,0 0-1-16,38-4-11 0,-38 4-17 15,0 0 22-15,0 0 5 16,0 0 11-16,0 0-20 15,0 0 15-15,0 0-33 0,38-7 5 16,-38 7 43-16,0 0-14 16,0 0 1-16,0 0-25 0,0 0 16 15,0 0-16-15,0 0 7 16,0 0-4-16,0 0 15 0,0 0 17 16,0 0-23-16,0 0-13 15,0 0-16-15,0 0 17 0,0 0 27 16,0 0-15-16,0 0 18 15,0 0-15-15,0 0-10 16,0 0-8-16,0 0-13 16,0 0-58-16,0 0-1 0,0 0 18 15,0 0-60-15,0 0-5 16,0 0-78-16,0 0-90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0:54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4743 453 361 0,'0'0'39'16,"0"0"18"-16,0 0 0 15,0 0 4-15,0 0-6 16,0 0-24-16,0 0 35 0,0 0-6 16,0 0-17-16,0 0 20 15,0 0-26-15,0 0-6 16,32 17-31-16,-32-17 38 0,38 25-38 16,-38-25 16-16,0 0-16 15,44 35 6-15,-44-35 13 0,0 0-19 16,50 39-4-16,-50-39 8 15,0 0 7-15,0 0 7 16,0 0-30-16,38 46 9 16,-38-46 3-16,0 0-13 0,0 0 13 15,0 0 8-15,0 0 24 16,0 0-58-16,31 43 39 0,-31-43-4 16,0 0-38-16,0 0 34 15,0 0-11-15,0 0 28 16,0 0-22-16,0 0 12 0,0 0-9 15,0 0 0-15,-57 42 9 16,13-17-28-16,44-25 36 0,-56 17-40 16,6-2 4-16,50-15 40 15,-57 10-36-15,7 1 9 0,50-11 3 16,-51 10 0 0,51-10 0-16,-50 8 16 0,50-8-8 15,-44 3-31-15,44-3 42 16,0 0-25-16,-50-3 16 0,50 3-24 15,0 0 4-15,-44-11-1 16,44 11-11-16,0 0 11 16,0 0-16-16,0 0 41 0,-25-35-31 15,25 35 0-15,0 0 28 16,0 0-22-16,6-36 18 0,-6 36-11 16,0 0 11-16,0 0-12 15,0 0 5-15,0 0 0 0,31-32-4 16,-31 32 19-1,0 0-36-15,44-17 21 0,-44 17-8 16,38-4 12-16,-38 4 11 16,32 0-24-16,-32 0 12 0,0 0-16 15,0 0 27-15,37 4-14 16,-37-4-10-16,0 0 33 0,0 0-37 16,0 0 14-16,0 0 0 15,0 0-5-15,0 0 1 16,0 0-7-16,0 0 23 0,0 0-10 15,0 0 3-15,0 0-8 16,0 0 9-16,0 0-4 16,0 0-21-16,19 32 32 15,-19-32-16-15,0 0 3 0,0 0 9 16,0 0-17-16,0 0 13 16,0 0-11-16,0 0 13 0,13 38-2 15,-13-38 18-15,0 0-23 16,0 0 0-16,0 0-9 0,0 0-7 15,0 0 29-15,0 0-18 16,0 0 0-16,0 0 15 16,0 0-19-16,0 0 9 0,0 0 30 15,6 43-18-15,-6-43 15 16,0 0-27-16,0 0 25 0,0 0-36 16,0 0 2-1,0 0 44-15,0 0-46 0,0 0 25 16,0 0-14-16,0 0 31 15,0 0-19-15,0 0-24 0,0 0 34 16,0 0-31-16,0 0 13 16,0 0-4-16,0 0 7 0,0 0-7 15,0 0 0-15,0 0 40 16,0 0-24-16,0 0 47 16,0 0-25-16,0 0 36 0,0 0-31 15,0 0-39-15,0 0 21 16,0 0-52-16,0 0 27 0,0 0 0 15,0 0-25-15,0 0-74 16,0 0-84-16,0 0-112 16,0 0-64-16</inkml:trace>
  <inkml:trace contextRef="#ctx0" brushRef="#br0" timeOffset="1284">4624 778 379 0,'0'0'49'0,"0"0"-1"16,0 0-11-16,0 0 11 0,-38 10 16 15,38-10-1-15,0 0 0 16,0 0 37-16,0 0-24 16,0 0 4-16,0 0-25 15,-44-10-18-15,44 10 42 0,0 0-27 16,0 0-7-16,-50-28-15 15,50 28 14-15,0 0-13 0,-38-43-17 16,19 4 24-16,1 4-45 16,5 0 20-16,13 3-23 15,-13-4 21-15,13 36 2 0,-6-38-13 16,6 38 15-16,0-39-23 16,0 39 24-16,-6-36-2 0,6 36-14 15,0 0-8-15,-13-35-9 16,13 35 34-16,0 0 13 15,0 0-27-15,-12-32-3 16,12 32 0-16,0 0 0 0,0 0 20 16,0 0-1-16,0 0 11 15,0 0-61-15,0 0 36 0,0 0 6 16,0 0 11-16,0 0-5 16,0 0-25-16,-7 36 12 0,7-36 20 15,7 46-2-15,5-11-32 16,-12-35 7-16,19 46 6 15,-6-14 4-15,-13-32-15 0,25 42 13 16,-25-42-16-16,25 39 37 16,-25-39-44-16,31 39 18 15,-31-39-5-15,0 0 16 0,32 46 20 16,-32-46-56-16,19 35 42 16,-19-35 16-16,0 0-13 15,12 39 0-15,-12-39-20 0,0 0-3 16,0 0 3-16,0 0 14 15,0 0-5-15,0 0-15 0,0 0 6 16,0 0 9-16,0 0 21 16,0 0-21-16,0 0 9 0,0 0-44 15,0 0 26 1,0 0-5-16,0 0 25 0,0 0-23 16,0 0-13-16,0 0 8 15,0 0 15-15,0 0 1 0,0 0-8 16,0 0-12-16,0 0-21 15,0 0 33-15,0 0 5 0,0 0 1 16,0 0 5-16,0 0-30 16,0 0 13-16,0 0 1 15,0 0 25-15,0 0-14 0,0 0-21 16,0 0 0-16,0 0 22 16,0 0-3-16,0 0 14 0,0 0-18 15,0 0-15-15,-31-35 21 16,31 35 5-16,0 0-3 0,-38-39-20 15,38 39 4 1,0 0 8-16,-25-39 5 0,25 39 0 16,0 0-32-16,0 0 27 15,-25-36-9-15,25 36 36 0,0 0-34 16,-13-38 12-16,13 38-22 16,0 0 17-16,0 0 24 0,-19-32-11 15,19 32-46-15,0 0 33 16,0 0 15-16,0 0-15 15,-12-39-9-15,12 39-15 0,0 0 11 16,-13-32 19-16,13 32 7 16,0 0-13-16,-19-35-12 0,19 35 19 15,-18-36 6-15,18 36-11 16,0 0 6-16,-19-31-18 16,19 31 16-16,0 0 0 15,0 0-24-15,0 0 5 0,0 0 20 16,-19-39 0-16,19 39 5 15,0 0-21-15,0 0 14 0,0 0-24 16,0 0 4-16,0 0 29 16,0 0 6-16,0 0-48 0,0 0 36 15,0 0-110-15,0 0-201 16,-19-32-180-16</inkml:trace>
  <inkml:trace contextRef="#ctx0" brushRef="#br0" timeOffset="1532">4586 96 818 0,'44'-7'149'0,"0"-7"-34"0,-6-1-49 16,6-6-31-16,-6 7-10 15,-1 0-42-15,-37 14 10 0,38-11-199 16,-38 11-76-16</inkml:trace>
  <inkml:trace contextRef="#ctx0" brushRef="#br0" timeOffset="2231">3518 527 566 0,'0'0'125'0,"0"0"-30"0,0 0-27 15,0 0-4-15,0 0-36 16,0 0 44-16,44 11 2 16,-6 10 12-16,-38-21-2 15,44 49-36-15,0-3 15 0,-13-3-25 16,-31-43 32-16,57 60-54 15,-13-18 12-15,-44-42-21 0,50 50-7 16,-50-50-26-16,44 42 50 16,-44-42 51-16,0 0-43 0,0 0-26 15,0 0-10-15,0 0 0 16,-63 39 13-16,6-22-9 16,-5-9 7-16,5-8-13 0,7-11 6 15,-7-7-11-15,13-3 5 16,44 21-1-16,-50-46 7 15,25 7-21-15,25 39 42 0,-19-49-21 16,13 13 5-16,6 36-5 16,0 0-10-16,0 0-3 0,44-24-3 15,-44 24 16-15,44 0 10 16,-44 0 14-16,0 0-37 16,0 0-1-16,0 0 19 0,31 53 18 15,-25-14-16-15,-6-39 37 16,-44 60-6-16,-6-11-3 0,-7-3-20 15,1 4-2-15,-7-1 13 16,6 0-4-16,-5 1-34 16,11-8 1-16,7 1 7 15,44-43 13-15,-37 53-2 0,18-11 16 16,19-42-23-16,6 57 33 16,13-15-3-16,-19-42-21 0,63 46 20 15,-7-18 17-15,7-3-34 16,6-7-9-16,0-4-14 0,1-7-2 15,5-4-22-15,-12 1-332 16,0-8-223-16</inkml:trace>
  <inkml:trace contextRef="#ctx0" brushRef="#br0" timeOffset="2436">3964 1213 1588 0,'0'0'319'0,"0"0"-80"15,0 0-118-15,0 0-52 16,0 0-35-16,0 0-12 0,44-18-22 16,-44 18-245-16,0 0-330 15,0 0-178-15</inkml:trace>
  <inkml:trace contextRef="#ctx0" brushRef="#br0" timeOffset="2700">2770 499 1371 0,'0'0'111'15,"0"0"49"-15,0 53-34 16,6 0-62-16,7 3-42 0,-1 1 5 16,13-1-5-16,-6 1 5 15,6-8-95-15,-25-49-286 16,19 67-202-16</inkml:trace>
  <inkml:trace contextRef="#ctx0" brushRef="#br0" timeOffset="3171">2525 820 1083 0,'0'0'102'16,"0"0"38"-16,0 0-33 15,0 0-56-15,0 0-14 0,31 43-24 16,-31-43 3-16,-6 46 1 16,6-46-17-16,-38 49-7 15,-6-14-86-15,0-10-25 0,44-25-42 16,-56 25 23-16,12-22 54 15,44-3 16-15,-44-21 27 16,44 21 0-16,-26-39 15 0,26 39 30 16,-12-35 13-16,12 35-18 15,0 0 51-15,0 0 16 16,0 0 24-16,0 0-13 0,0 0 17 16,0 0 10-16,0 0 21 15,0 0 1-15,0 0 22 0,0 0-40 16,0 0-61-16,-50 39-16 15,-1-11 17-15,-5-3-1 0,-13 0-33 16,-7-11 10-16,-6 3-12 16,1-6 9-16,-1 0-22 15,0-8-6-15,7-6 6 16,6-8-18-16,6 0-49 0,6-3-296 16,13-3-239-16</inkml:trace>
  <inkml:trace contextRef="#ctx0" brushRef="#br0" timeOffset="3376">1984 541 1263 0,'38'0'227'0,"-38"0"21"15,0 0-124-15,0 0-81 16,31-7-22-16,-31 7-169 0,0 0-284 16,38-7-208-16</inkml:trace>
  <inkml:trace contextRef="#ctx0" brushRef="#br0" timeOffset="3563">1651 746 1293 0,'63'21'210'16,"-7"-14"-90"-16,1-10-77 16,0-1-25-16,-7 1-18 15,0-1-314-15,-12 4-202 0</inkml:trace>
  <inkml:trace contextRef="#ctx0" brushRef="#br0" timeOffset="4064">1305 1255 682 0,'0'0'61'16,"-31"-42"-36"-16,31 42-6 16,-13-57-26-16,20 15 22 0,-7 42 0 15,6-46-41 1,-6 46 15-16,19-43 23 0,-19 43-7 16,0 0 17-16,50-28-8 0,-6 10 8 15,-44 18 20-15,57-3-30 16,-13 6 22-16,-44-3 8 15,50 4-7-15,-50-4-6 0,0 0-21 16,44 28 38-16,-44-28-17 16,6 42 7-16,-6-42-25 15,-31 50 45-15,31-50-7 0,-63 49-56 16,13-10 25-16,6-14 107 16,44-25 6-16,-57 14 6 0,57-14-8 15,-57-10-54-15,13-8-8 16,44 18 39-16,-56-50-58 0,6 4-27 15,-1 4-11 1,1-7-13-16,0-4 18 0,-1 0-13 16,1 0 4-16,6-4 2 15,0 0-8-15,13 4-11 0,-1 4 2 16,7 10-5-16,6 4-19 16,19 35-179-16,-19-36-144 0,19 36-101 15,-6-35-44-15</inkml:trace>
  <inkml:trace contextRef="#ctx0" brushRef="#br0" timeOffset="4268">1167 456 892 0,'44'7'282'15,"0"-7"-27"-15,6-10-61 0,7-8-109 16,-7 4-44-16,7-4-35 16,-13 4-6-16,0 0-129 0,-13 7-228 15,-31 7-106-15</inkml:trace>
  <inkml:trace contextRef="#ctx0" brushRef="#br0" timeOffset="4779">293 488 699 0,'0'0'86'15,"0"0"35"-15,0 0-52 0,0 0-30 16,0 0 24-16,0 0-33 16,0 0-1-16,0 0-10 0,38 0-38 15,0 18 39-15,-38-18 7 16,44 46-16-16,-7 7 16 16,7-4 7-16,-6 11-27 0,0-3 20 15,0 3 1-15,-7 0-2 16,0 7 30-16,-5 4-32 0,-1-4-18 15,-13 0 23-15,-12 0 42 16,0-3-55-16,-19-4-2 16,-6-4 48-16,-12-3-42 15,-1-7-35-15,-12-3 15 0,-13-8 132 16,0-7-42-16,6-10 43 16,-6-11 10-16,1-14 31 0,11-7-16 15,1-18-2-15,6-7-58 16,6-14-52-16,7-10-4 0,12-12 2 15,0-2-17-15,19 6-18 16,0 7-13-16,13 11-4 0,6 4 20 16,-1 10-17-16,-18 39-175 15,26-46-153-15,-26 46-284 16,25-35-122-16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1:06.1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635 0 733 0,'0'0'160'15,"0"0"-24"-15,0 0-52 16,0 0-9-16,0 0-28 16,0 0 11-16,0 0-12 15,0 0 52-15,-13 46 46 0,-6 3 41 16,-6 11 12-16,-6 14-9 16,-7 8-57-16,-6 6-31 0,0 7-33 15,-6-3-19-15,0 7 27 16,6 0-57-16,-7-7 13 15,7-7-2-15,7-7-29 0,5-11 2 16,7-14-2-16,0-7 3 16,12-7 2-16,13-39 0 0,0 0-16 15,-12 35-50-15,12-35-169 16,0 0-199-16,0 0-214 16</inkml:trace>
  <inkml:trace contextRef="#ctx0" brushRef="#br0" timeOffset="588">0 56 430 0,'0'0'126'16,"0"0"10"-16,0 0-29 0,0 0-37 16,0 0 48-16,0 0 28 15,0 0-51-15,0 0 4 16,19 36 37-16,6 6-25 0,0 4 77 16,7 7-65-16,5 4-1 15,7 6-47-15,13 4-3 0,12 0 48 16,0 4-37-16,7-4 44 15,-1-3-44-15,-6-1 21 16,7-2-35-16,-14-5-8 0,-5-3-9 16,-7-3 7-16,-6-12-12 15,-44-38-4-15,38 39-20 0,-38-39 1 16,0 0 5-16,31 32-13 16,-31-32-5-16,0 0-16 15,0 0 5-15,0 0 6 16,0 0 6-16,0 0-7 0,0 0 0 15,0 0-5-15,0 0-12 16,0 0-32-16,0 0-185 0,0 0-334 16,0 0-313-16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1:09.5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0 219 379 0,'0'0'64'16,"0"0"25"-16,0 0-5 15,0 0-14-15,0 0-17 0,0 0 10 16,0 0-50-16,0 0-16 16,0 0 17-16,0 0-10 15,0 0-12-15,0 0 37 0,0 0 34 16,50-4-27-16,13 4 49 15,6-3-5-15,13 3 6 16,6-4-70-16,12-3 51 0,7 0 3 16,0 0-8-16,12-4-36 15,1 1-11-15,-1-4 16 0,-6 3-40 16,-6 0 15-16,-12-3 11 16,-7 4-23-16,-7-1 6 0,-5 4 9 15,-7 0-24-15,-6 0 24 16,-7 3-9-16,1 1 8 15,-7-1-20-15,7 1 19 0,-13-1-16 16,6 1-1-16,-12 3 19 16,6-4 22-16,0 1-37 15,6-5-10-15,-6 5 19 0,0-1 27 16,0 1-55-16,0-4 25 16,-6 0 15-16,-38 7 2 0,37-7-46 15,-37 7 50-15,38 0 12 16,-38 0-2-16,0 0 2 0,32-7 7 15,-32 7-40-15,0 0 5 16,0 0 24-16,0 0-24 0,0 0-23 16,0 0 29-16,0 0-4 15,0 0-19-15,0 0 20 16,0 0 10-16,0 0-31 16,0 0 6-16,0 0-11 0,0 0-225 15,0 0-111-15,0 0-4 16</inkml:trace>
  <inkml:trace contextRef="#ctx0" brushRef="#br0" timeOffset="1108">25 590 321 0,'0'0'22'0,"0"0"-15"16,0 0 81-16,0 0 6 16,44-25-15-16,-6 7-3 0,-1 11-22 15,1 0 38-15,0 0-36 16,12 0-27-16,0 4 7 15,7-5 18-15,6 1-1 0,12 0-2 16,-6 0-20-16,13 4 18 16,0-1-33-16,-1 1 35 0,1-1-23 15,0 4-20-15,0 0 15 16,-7 0 0-16,-6 4-38 0,-6-4 1 16,-6 0 28-1,-7 0-3-15,0 0-25 0,0 0 7 16,-6-4 30-16,-6 4 16 15,6-7 11-15,-6 4 19 0,0-1-36 16,-7 0-23-16,-31 4 28 16,50-3 13-16,-18-1-16 0,-32 4 13 15,44-3-57-15,-7-1 26 16,-37 4 5-16,38 0-34 0,-38 0 2 16,44-7 17-16,-6 0-7 15,-38 7 0-15,44-7 6 0,-6 0 20 16,-38 7-48-1,50-14 26-15,-12 7 18 0,-1 0-35 16,-37 7 9-16,38-7 4 16,-38 7 0-16,44-4 3 0,-44 4 19 15,31-3-22-15,-31 3 7 16,0 0 20-16,0 0-7 0,38-4 25 16,-38 4-2-16,0 0-17 15,0 0-29-15,0 0 24 0,38-10-18 16,-38 10-3-16,0 0 13 15,0 0-10-15,38-11-9 0,-38 11 29 16,0 0-23-16,37-7-14 16,-37 7 20-16,0 0 6 15,0 0-38-15,0 0 36 16,32-4-4-16,-32 4-14 0,0 0 11 16,0 0 26-16,0 0-29 15,0 0-12-15,0 0 30 0,0 0-6 16,0 0-30-16,0 0 23 15,0 0-2-15,0 0-1 0,0 0-13 16,0 0 31-16,0 0-29 16,0 0 6-16,0 0 15 0,0 0-17 15,0 0-15-15,0 0 32 16,0 0-62-16,0 0-176 16,0 0-127-16,0 0-133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1:15.2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3415 0 330 0,'0'0'56'0,"0"0"7"15,0 0-25-15,0 0-3 16,0 0-3-16,0 0 15 0,0 0 7 16,31 7 0-16,-5 7 13 15,5 11-19-15,0 10-4 0,1 8 34 16,-1 13-26-16,7 8 34 16,-7 10-34-16,1 4-5 15,-1 3 87-15,-6 4-27 16,1-8-8-16,-8 5-22 0,-5-5 74 15,-7 1-46-15,-6-7 15 16,-6-7-41-16,-13 3 5 0,-6 0-39 16,0-11-2-16,-7-6-59 15,7-4 40-15,-6-11-20 0,31-35-21 16,-38 43 20-16,38-43 10 16,-44 35-99-16,44-35-166 0,-44 28-180 15,6-10-63-15,38-18-477 16</inkml:trace>
  <inkml:trace contextRef="#ctx0" brushRef="#br0" timeOffset="324">3321 880 375 0,'0'0'109'0,"0"0"50"0,0 0 20 16,0 0-49-16,0 0 8 15,0 0 31-15,-7 53-10 0,1-4 43 16,0-6-47-16,-13 6 20 15,-6-3-40-15,0 7-35 0,-7-3-78 16,-5 3 15-16,5-4-12 16,1 1-16-16,-7-1-24 0,-12-3-339 15,6 0-379-15</inkml:trace>
  <inkml:trace contextRef="#ctx0" brushRef="#br0" timeOffset="1768">2774 887 285 0,'6'28'93'0,"-6"-28"10"16,0 0-21-16,0 0 8 15,0 0 2-15,0 0 4 0,0 0 3 16,0 0-1-16,0 0-36 16,0 0-28-16,0 0 24 15,0 0-52-15,-38-14 6 16,38 14 2-16,-25-39-34 0,19 0 35 15,6-10-8-15,6-1-19 16,13 1 6-16,0 3-2 0,0 7 3 16,0 7 23-16,-19 32-29 15,31-35-6-15,-31 35 33 16,38-21-13-16,-7 10-27 0,-31 11 24 16,38 4 20-16,-38-4-37 15,25 21 23-15,-25-21 16 0,25 39-7 16,-6-8 23-16,-13-2-9 15,-6 3-2-15,7-1 3 16,-7-31 12-16,-7 36-54 0,7-36 34 16,-18 39-4-16,18-39-35 15,-32 31 21-15,1-6 5 16,-7-7-17-16,-6-4 11 0,-6 0 31 16,-1-7-44-16,7-7 14 15,0 0-4-15,0-3-7 0,7-5 23 16,-1-9-11-16,38 17-5 15,-38-21-24-15,38 21 15 0,0 0-4 16,-37-29 29-16,37 29-5 16,0 0-15-16,0 0-15 0,0 0 19 15,0 0-14 1,0 0 4-16,0 0 40 0,0 0-15 16,0 0-35-16,0 0-1 15,0 0 28-15,0 0 0 0,0 0-25 16,0 0 18-16,0 0 3 15,0 0 7-15,0 0-16 0,0 0 13 16,0 0-20-16,0 0-1 16,0 0 36-16,0 0-4 0,0 0-24 15,0 0 3-15,0 0 3 16,0 0-5-16,0 0 30 0,0 0-13 16,0 0-24-1,0 0 12-15,0 0-20 0,0 0 20 16,0 0 4-16,18 43-4 15,-18-43 25-15,0 0-38 0,0 39 32 16,0-39-19-16,0 0-22 16,0 0 6-16,0 0 35 0,0 0 5 15,0 0-55-15,-44 28 31 16,44-28 34-16,0 0-38 0,-37 14 7 16,37-14-21-16,0 0 6 15,0 0 40-15,0 0-45 16,0 0 43-16,-44-4-53 0,44 4 38 15,0 0-2-15,0 0-25 16,0 0 16-16,0 0 9 16,0 0-33-16,0 0 24 0,0 0 0 15,0 0 6-15,-44-14 2 16,44 14-27-16,0 0 19 0,0 0 7 16,0 0 23-16,0 0-30 15,-38-35-16-15,38 35 25 16,-31-35-23-16,12-1 10 0,6 1 17 15,7 3-21-15,0-3 30 16,-1-8-52-16,1 8 13 0,0-4 33 16,-1 0-25-16,1-3 16 15,0 0-34-15,-7-4 20 16,7 3 35-16,-7 4-13 0,7-3-41 16,-6 3 19-16,5 4 7 15,-5-1 0-15,12 36 12 16,-7-38-117-16,1 6-157 0,6 32-107 15</inkml:trace>
  <inkml:trace contextRef="#ctx0" brushRef="#br0" timeOffset="2145">2623 169 361 0,'0'0'118'0,"0"0"-22"16,25 32-40-16,-25-32-28 0,0 0-6 15,0 0 11-15,0 0-14 16,0 0-19-16,0 0 0 0,0 0-8 15,0 0 28-15,0 0-20 16,0 0 8-16,0 0-24 16,25-28 16-16,-25 28 28 0,7-32 8 15,-7 32-16-15,0 0-20 16,0 0 16-16,-32-7-2 0,32 7-14 16,-38 14 0-16,38-14-16 15,-31 29 11-15,31-29 16 0,-31 31-17 16,31-31-78-16,-13 36-134 15</inkml:trace>
  <inkml:trace contextRef="#ctx0" brushRef="#br0" timeOffset="3048">1825 661 323 0,'0'0'25'0,"0"0"5"16,0 0 7-16,0 0 2 0,0 0-5 16,0 0 14-16,0 0 16 15,0 0-10-15,0 0-14 0,37 17-1 16,-37-17-21-16,0 0 21 15,38 39-25-15,-38-39 1 16,25 39-1-16,-25-39 0 0,0 0 11 16,7 46-15-16,-7-46-21 15,-13 35 2-15,13-35 11 0,0 0 17 16,-50 39-19-16,12-14-4 16,38-25-7-16,-50 14 11 0,12-3 20 15,38-11-33-15,-44-11 2 16,44 11-3-16,0 0 27 15,-38-42-22-15,19 6 6 0,19 36 3 16,-12-39 7-16,12 39-1 16,0 0-9-16,-6-35-8 15,6 35 11-15,0 0-16 0,0 0 16 16,0 0-9-16,0 0-15 16,0 0 27-16,0 0 18 0,0 0-18 15,0 0-9-15,0 0 28 16,0 0-12-16,-13 39-5 0,13-39-14 15,-19 39 29-15,19-39 52 16,-25 42 0-16,25-42-11 0,-38 39-23 16,38-39-15-16,-44 36 39 15,0-5-29-15,0-9 1 0,-6-8-20 16,-7 0 8 0,-12 0 81-16,0-7-46 0,-6 0 7 0,-7-3-15 15,-6-8-32 1,-6 1 13-16,-1-8-49 0,1 0 48 15,0-3 13-15,0 0 61 16,-1-4-18-16,14-3-76 0,5 4 26 16,13-5 34-16,19 1 0 15,44 21 22-15,-44-42-47 0,19-1-30 16,19 1-14-16,12-4 21 16,19 0-21-16,13 4 12 0,0 3-36 15,0 3 12-15,-1 5 15 16,1 6-18-16,-7 11 31 15,1 3-43-15,-32 11-134 0,38-3-188 16,-38 3-97-16,37 10-17 16</inkml:trace>
  <inkml:trace contextRef="#ctx0" brushRef="#br0" timeOffset="3321">1083 1661 956 0,'0'0'276'0,"44"14"48"16,0-18-80-16,-6-10-47 15,12-3-92-15,7-12-55 0,5 1-19 16,1 0-26-16,-6-1 0 16,-1 5-50-16,-12-1-263 0,-44 25-298 15</inkml:trace>
  <inkml:trace contextRef="#ctx0" brushRef="#br0" timeOffset="3557">517 466 862 0,'0'0'87'15,"44"-24"9"-15,0 2-50 16,13-2-32-16,6-5-6 0,0 8-8 16,-1 3-207-16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1:23.6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304 53 333 0,'0'0'66'0,"0"0"-4"0,6-25-11 15,-6 25-18-15,0 0-14 16,6-28 7-16,-6 28-5 16,0 0 26-16,0 0-31 15,0 0-4-15,0 0 13 0,0 0 4 16,0 0-2-16,0 0-23 15,0 0 0-15,0 0-4 0,0 0 20 16,0 0-20-16,0 0-8 16,0 0-3-16,0 0 34 0,0 0-27 15,0 0 7-15,0 0-6 16,-25 32 6-16,12 0-3 0,1 0 30 16,-1-1 2-16,1 5 7 15,-1 6 8-15,1 8 90 16,-7 6-58-16,0-3-38 15,-6 0-2-15,6-3-18 0,0 3 6 16,0-4 26-16,0-3-23 16,0 4 24-16,7-8-25 0,-1 4 21 15,1 0-50-15,5 3 105 16,1-3-16-16,0 4-18 0,6-1-38 16,0 1-8-16,0-4 18 15,6 3-6-15,0-3 9 0,1 0 5 16,-1 0-48-16,-6-46 34 15,13 60-28-15,-1-11 1 0,1-6 11 16,-1-1 94-16,1-6-64 16,-1 2-6-16,-12-38-22 15,26 50-11-15,-14-15-2 0,-12-35-10 16,25 43 19-16,-25-43-19 16,13 39 24-16,-13-39 35 0,0 0 19 15,25 35-54-15,-25-35 2 16,0 0-13-16,0 0 0 0,0 0-10 15,25 39 21-15,-25-39 21 16,0 0-26-16,0 0 9 0,0 0-21 16,0 0 11-16,0 0-3 15,0 0 18-15,0 0-4 16,0 0 5-16,0 0 4 16,0 0-25-16,0 0 12 0,0 0-14 15,0 0 5-15,0 0-4 16,0 0 26-16,0 0-9 0,0 0-15 15,0 0 5-15,0 0-8 16,0 0-3-16,0 0-24 0,0 0 35 16,0 0-22-16,0 0 5 15,0 0-11-15,0 0-121 0,0 0-286 16,0 0-504-16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37.5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7769 481 919 0,'0'0'263'16,"0"0"-31"-16,0 0-93 15,0 0-75-15,0 0 117 0,0 0-69 16,0 0-24-16,32 18-8 16,12 10 14-16,0 4-27 15,6 3-20-15,0 4-19 0,1 0-11 16,-7-4-14-16,-13-3 16 16,-31-32-9-16,38 35 5 0,-38-35-12 15,0 0-3-15,0 0 29 16,0 0-19-16,-44 32-14 15,-13-14 15-15,-12-8-11 0,-6-6-7 16,5-4-1-16,-5-4 0 16,6 1 10-16,6-1 10 0,13-3-20 15,-1 0-8-15,14 0 13 16,12 0 17-16,25 7-14 0,0 0-14 16,0 0 14-16,0 0 8 15,0 0-15-15,0 0-10 0,0 0 17 16,0 0-4-16,0 0 4 15,0 0 3-15,0 0-10 16,0 0 1-16,0 0 16 16,44 35 11-16,-44-35-16 0,37 39-1 15,-37-39 23-15,38 39 26 16,-7-3 8-16,-31-36-13 0,32 49-16 16,-13-14-1-16,-19-35 12 15,0 57-28-15,-13-8 15 0,-18-10-6 16,-20 0-17-16,-24 0-7 15,-26-4 7-15,-24-10-17 0,-7 0-140 16,-13-7-72-16,13-4-152 16,0-7-173-16,25-7-95 0</inkml:trace>
  <inkml:trace contextRef="#ctx0" brushRef="#br0" timeOffset="249">7669 1460 2288 0,'37'14'261'0,"-37"-14"-44"15,0 0-102-15,0 0-48 0,0 0-32 16,0 0-55-16,0 0-194 16,0 0-335-16,0 0-295 0</inkml:trace>
  <inkml:trace contextRef="#ctx0" brushRef="#br0" timeOffset="542">6795 990 1145 0,'0'0'323'0,"0"0"-25"16,0 0-82-16,0 0-54 15,31-7-21-15,-31 7-24 0,0 0-13 16,13 53-44-16,-7-4-25 16,-18 1-24-16,-7-4 8 0,-19 3-5 15,-6-3-3-15,-12-7-93 16,-7 0-212-16,-13-7-301 0,1-7-145 16</inkml:trace>
  <inkml:trace contextRef="#ctx0" brushRef="#br0" timeOffset="1788">6280 718 502 0,'0'0'158'0,"0"0"18"16,0 0-35-16,0 0-68 15,0 0-33-15,0 0-3 0,0 0-48 16,0 0 43-16,0 0-10 16,0 0 40-16,0 0-3 0,0 0 13 15,0 0-11-15,0 0 4 16,18 42-13-16,-18-42 3 16,19 50-10-16,-19-50 5 0,13 42-30 15,-13-42-20-15,0 43 13 16,0-43 19-16,0 0-10 0,-38 38-7 15,38-38-15-15,-56 32-28 16,56-32 37-16,-44 14 5 16,44-14-11-16,0 0 1 0,-44-3-9 15,44 3 5-15,0 0-10 16,0 0 23-16,-44-25-8 0,44 25 12 16,0 0-53-16,-51-21 29 15,51 21-21-15,-63 3 23 16,1 5 5-16,11 6 15 0,1 7-21 15,0 0 18-15,6-3 8 16,44-18-4-16,-51 21-38 0,51-21 22 16,0 0 2-16,-44 28-2 15,44-28 17-15,0 0-4 0,0 0 8 16,0 0-3-16,0 0-48 16,32 60 72-16,-32-60-34 15,63 57 0-15,-7-15 5 0,1-10-4 16,-1-4 10-16,1 1 20 15,-7-1 9-15,1-3 20 0,-20 3 11 16,-31-28 0-16,44 32-10 16,-44-32 2-16,0 0-2 15,25 35-16-15,-25-35-22 0,0 0-9 16,-75 39 1-16,-13-14-11 16,-13-11-4-16,-6-4-3 0,0-3 1 15,1-3 0-15,-8-4 5 16,8-7-11-16,5-4 0 15,7-6 5-15,-7-5-12 0,13-9 7 16,0-12 0-16,6-6 4 16,7-15-21-16,6 0 9 0,12 1 8 15,7-1-16-15,6 1-100 16,13 6-157-16,12 8-255 16,0 10-137-16</inkml:trace>
  <inkml:trace contextRef="#ctx0" brushRef="#br0" timeOffset="2736">4218 633 725 0,'0'0'115'16,"0"0"42"-16,0 0-76 0,0 0-35 16,0 0-29-16,0 0 9 15,0 0-21-15,0 0 30 0,38 14-18 16,-38-14 38-16,44 28 59 15,-13 4-15-15,-31-32 13 16,50 46-52-16,-12-14-8 0,0 0-44 16,-38-32 42-16,38 42-11 15,-38-42 24-15,0 0-20 0,25 36-18 16,-25-36 26-16,0 0-30 16,-19 42-4-16,-19-14 23 0,-6-7-18 15,-19-3-15-15,-6 0-2 16,0-8 5-16,-6-6 4 0,5-4-9 15,1-7-21-15,13 3 27 16,-1-6 5-16,1-4 1 16,12-11-8-16,0-3-9 15,44 28-3-15,-44-43-23 0,18 8 20 16,26 35 26-16,-6-43-24 16,6 43 4-16,25-42-28 0,-25 42 28 15,44-28 9-15,0 14-9 16,-6 7-9-16,6 14-2 0,-6 3 5 15,-1 8 0-15,1 3 13 16,-38-21-7-16,38 32 11 0,-38-32-4 16,25 35 0-16,-25-35-26 15,6 43 22-15,-6-43 6 16,0 0 7-16,-50 46-13 0,-7-15-3 16,7-6 0-16,-6-7 0 15,-7-11 8-15,6-7 8 16,1-4-9-16,12-6-36 0,44 10-8 15,-57-29 18-15,57 29 12 16,-44-35-10-16,44 35-2 0,0 0 5 16,0 0 14-16,0 0-7 15,0 0 15-15,0 0-4 0,0 0-4 16,0 0-15-16,0 0-3 16,0 0 18-16,0 0 8 15,0 0 9-15,0 0-7 0,-44 46 0 16,44-46-10-16,-57 39 0 15,13-14 15-15,0-11 42 16,44-14 46-16,-62 0 23 0,18-7-18 16,44 7 13-16,-51-21-19 15,20-8-35-15,-1-3-29 0,7-10-22 16,6-4-16-16,1-10-9 16,5-12 11-16,-6-6 5 0,13-11-10 15,-7-10-11-15,7 3 2 16,0 4 7-16,-1 3-70 15,1 14-77-15,0 11-110 0,-7 11-178 16,1 6-120-16,-7 15-7 16</inkml:trace>
  <inkml:trace contextRef="#ctx0" brushRef="#br0" timeOffset="2941">3470 107 1418 0,'57'3'325'0,"5"-6"-20"15,8-8-30-15,-1 0-77 16,6 1-88-16,7-4-56 0,-7-4-34 16,-6 4-20-16,-6 0-195 15,-19 3-189-15,-6 7-237 0,-38 4-47 16</inkml:trace>
  <inkml:trace contextRef="#ctx0" brushRef="#br0" timeOffset="3456">2471 955 381 0,'0'0'58'15,"25"39"43"-15,-25-39 20 16,0 0 30-16,0 0-4 0,0 0-12 16,0 0-35-16,0 0-27 15,0 0-33-15,0 0 1 0,0 0-7 16,0 0-29-16,0 0-5 16,0 0 25-16,0 0-20 0,-51 24-1 15,51-24-22-15,0 0 42 16,0 0-40-16,7-53-5 0,18 7 21 15,6 7-20-15,-31 39 61 16,44-42-39-16,-44 42-14 16,51-14 27-16,-51 14 27 0,44 10 43 15,-44-10 50-15,37 50 3 16,-18-1-16-16,-13 8 3 0,-12 0-51 16,-13 3-24-16,-12 7-8 15,-19 3-21-15,-20-2 0 0,-5 2-18 16,-13-6-222-16,0-1-389 15</inkml:trace>
  <inkml:trace contextRef="#ctx0" brushRef="#br0" timeOffset="3873">2100 880 1554 0,'37'-17'14'0,"-37"17"96"0,0 0-50 16,0 0-54-16,0 0 3 0,0 0 1 15,0 0-4-15,0 0-24 16,-37-4 8-16,-1 8 18 16,-6 6-5-16,-6 8-14 0,6 7 82 15,-13 14 79-15,1 10 45 16,-14 11-69-16,8 11 16 16,-14 7-38-16,7-1 14 0,-6 5-13 15,-7 2-32-15,0 1-32 16,0-3-20-16,-12-1-5 0,-6 0-8 15,-7-3-4-15,-6-4-9 16,-1-10-122-16,8-1-189 0,5-13-352 16,13-11-215-16</inkml:trace>
  <inkml:trace contextRef="#ctx0" brushRef="#br0" timeOffset="4049">1408 2096 1476 0,'88'-10'70'16,"7"-5"-44"-16,5-6-1 0,7-7-20 16,12 0-96-16,7 3-337 15</inkml:trace>
  <inkml:trace contextRef="#ctx0" brushRef="#br0" timeOffset="4481">585 994 1450 0,'0'0'152'0,"0"0"112"0,0 0-27 16,0 0-87-16,-44 56-34 15,12 8-52-15,-12-1-24 16,-6 4-16-16,-6 4-15 0,-14 0-1 15,-18-1-14-15,-6 5-388 16,-13-12-368-16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43.0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1807 396 935 0,'0'0'30'0,"0"0"89"16,19 42-11-16,-19-42-13 15,6 43-43-15,-6-43-30 16,-12 42-5-16,12-42 2 0,-38 46 8 15,38-46-36-15,-63 42-9 16,13-13 45-16,-1-12-24 16,14-2-7-16,37-15 4 0,-57 10 3 15,57-10-3-15,-50 4 0 16,50-4-27-16,-44-11 75 16,44 11-65-16,0 0 10 0,-44-46-2 15,19 4-20-15,6-4 34 16,13-4-53-16,-7-3 39 0,0-10-20 15,1-1 7 1,-1 0 37-16,7 8-11 0,0 3 0 16,-1 7-4-16,1 11 27 15,0 6 86-15,6 29 25 16,-13-28-28-16,13 28-37 0,0 0-38 16,0 0-29-16,0 0 12 15,0 0-38-15,0 0 33 0,0 0-6 16,0 0-4-16,-6 39-3 15,0 3 16-15,12 4 6 0,0 0 117 16,1 4-67-16,-1-1-30 16,13-3 19-16,-7 0 5 15,7-4-14-15,0-3 0 16,-6 0-20-16,-13-39-9 0,18 46-15 16,-5-10-8-16,-13-36 5 15,0 0-5-15,0 0 5 0,13 42-5 16,-13-42 0-16,0 0 10 15,0 0-16-15,0 0 13 0,-63 35-12 16,-6-14 5-16,-7-6 7 16,1-5-14-16,-1-3 7 15,-5 0 0-15,-7 4-6 0,6-4 11 16,6-3-12-16,7 3 7 16,6-4 0-16,19 1 8 0,44-4-8 15,-37 3 0-15,37-3-5 16,0 0-8-16,0 0 9 0,50 11 4 15,13 3 0 1,6-3 0-16,0 10 8 0,7 7-29 16,-1 7 23-16,0 4 18 15,-18 7-6-15,-7-3 29 0,-12-5-6 16,-13 5 10-16,-19 6 1 16,-24 1-9-16,-14 3-25 0,-24-4-8 15,-14-3-3-15,-5-7 22 16,-13 0 54-16,-6-14-22 15,-7-11 25-15,1-14 1 0,5-7 7 16,7-18 3-16,7-14-37 16,11-17-16-16,8-12-23 15,18-9-10-15,12-15-7 0,13-4 0 16,13-3 0-16,12 4-3 16,13 3-52-16,13 4-110 0,12-1-158 15,18 12-319-15,14-5-249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43.1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57 2198 0,'25'0'264'16,"-25"0"-4"-16,0 0-100 15,0 0-87-15,25-21-41 0,-25 21-126 16,0 0-349-16,13-36-482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17:19.6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176 858 534 0,'0'0'78'16,"0"0"-24"-16,0 0-21 0,0 0-20 15,0 0-11-15,0 0 15 16,0 0-17-16,0 0-5 16,0 0 11-16,0 0 5 0,0 0-41 15,0 0-113-15,0 0-97 16</inkml:trace>
  <inkml:trace contextRef="#ctx0" brushRef="#br0" timeOffset="219">151 784 524 0,'0'0'146'15,"0"0"15"-15,0 0 29 0,0 0-72 16,0 0-65-16,0 0-18 15,0 0-29-15,0 0-44 16,-6-32-89-16,6 32-83 0,0 0-50 16</inkml:trace>
  <inkml:trace contextRef="#ctx0" brushRef="#br0" timeOffset="416">76 607 505 0,'0'0'122'0,"0"0"26"0,0 0-23 15,0 0-35-15,0 0-21 16,-13-42-33-16,13 42-45 16,0 0-26-16,0 0-88 15,0 0-113-15,-13-42-54 16</inkml:trace>
  <inkml:trace contextRef="#ctx0" brushRef="#br0" timeOffset="583">0 364 436 0,'0'0'80'16,"0"0"-47"-16,0 0-26 15,0 0-4-15,0 0-6 0,0 0-45 16,0 0-136-16</inkml:trace>
  <inkml:trace contextRef="#ctx0" brushRef="#br0" timeOffset="795">13 243 534 0,'0'0'136'0,"0"0"-53"16,0 0-31-16,0 0-26 15,0 0-124-15,0-38-104 16</inkml:trace>
  <inkml:trace contextRef="#ctx0" brushRef="#br0" timeOffset="987">32 31 528 0,'0'0'64'0,"-13"-31"-48"0,13 31 13 16,0 0-86-16,0 0-65 15,0 0-62-15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25:43.5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1867 0 1963 0,'0'0'40'0,"0"0"27"16,0 0 14-16,-63 42-40 0,-19 4-5 16,-12 7-4-16,-25 0-16 15,-7 3-16-15,-6-3-46 0,6 0-145 16,13-10-84-16,12-8 9 15,13-17 125-15,19-18 84 0,6-14 21 16,19-15-12-16,7-13 19 16,5-4 120-16,7 4 106 15,6 6 2-15,19 36-108 0,-44-28-41 16,7 21-31-16,-20 18-5 16,-12 17-14-16,-19 25 40 15,-19 18-283-15,-25 17-351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2:26.9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 1452 378 0,'0'0'143'0,"0"0"32"0,-38 4-40 16,38-4-22-16,0 0-26 15,0 0 14-15,0 0 25 16,0 0 2-16,0 0 21 0,0 0-3 15,0 0-93-15,0 0-33 16,0 0-8-16,19-43-18 0,6 4 32 16,-25 39-15-16,57-46-20 15,-7 7-7-15,0 4 35 16,0 0-11-16,7 3-8 16,0 4-7-16,5 3-3 15,1 0 18-15,6 4-8 0,7 0 21 16,-1 7-15-16,7 0 12 15,-7 7-26-15,7-1 15 0,0 8-23 16,6 4 42-16,0 7-3 16,-6-1-26-16,12 1-17 15,-12-1 29-15,-1 1 17 0,1 3-23 16,0-7-6-16,-7 0-3 16,-6-3 19-16,0-4-5 15,-6 0 93-15,-12 0-33 0,-1-4-39 16,-6 1-27-16,-6-4 18 15,-13 3-3-15,-25 4-28 16,37-7 21-16,-37 7-15 0,0 0 5 16,0 0 5-16,0 0-14 15,0 0 12-15,0 0 13 0,0 0-36 16,0 0-9-16,0 0-42 16,0 0-31-16,0-28-8 0,0 28-15 15,0 0 13-15,0 0 17 16,-37-36 10-16,37 36 43 15,-38-24 16-15,38 24 15 16,-50-25-7-16,50 25 9 0,-44-21 12 16,44 21 0-16,-38-18 0 15,38 18 16-15,0 0-27 16,0 0 3-16,0 0 29 0,0 0-27 16,-38-18-14-16,38 18-9 15,0 0 26-15,0 0 36 0,0 0-28 16,44 11 34-16,-6 0 40 15,0-1-50-15,6-6-12 0,0-1 69 16,0 4-81-16,-7-7 26 16,1 4-8-16,-6-1-31 15,-32-3 24-15,31 4-16 16,-31-4-3-16,31 3 0 0,-31-3-3 16,0 0-1-16,0 0 71 15,0 0-34-15,0 0-2 0,0 0-8 16,0 0-15-16,0 0-8 15,0 0 5-15,-12 46 1 16,-13-3 5-16,-7-1 8 0,-5 1 27 16,-7 3-21-16,6 3-40 15,6-3 40-15,-5 0-6 0,-1-7-13 16,13-4-53-16,25-35-311 16,-44 43-206-16</inkml:trace>
  <inkml:trace contextRef="#ctx0" brushRef="#br0" timeOffset="784">4319 809 457 0,'0'0'130'0,"0"0"9"0,0 0 55 15,0 0-42-15,0 0 56 16,0 0-74-16,0 0-5 0,0 0-52 16,0 0-36-16,-38 7-22 15,38-7-15-15,-31 0 3 16,31 0 5-16,0 0-31 0,0 0 1 15,-19-35 6-15,19 3 7 16,12 4 7-16,-12 28 15 0,32-36-22 16,-1 15-7-16,-31 21 12 15,32-18 12-15,-7 15-19 0,-25 3 2 16,37 7 2-16,-37-7 8 16,38 21-13-16,-38-21 2 0,0 0 20 15,19 28-27-15,-19-28 6 16,0 0-1-16,25 32 8 0,-25-32 19 15,0 0-11 1,-12 35 20-16,12-35-13 0,-32 39 21 16,1-10-10-16,-1-1-14 15,-5 4 2-15,-7-4 2 0,12 4 4 16,-18 3-17-16,18-3 20 16,-18 0-20-16,19-4 10 0,-7-3-20 15,38-25 2-15,-50 35-170 16,6-17-207-16,44-18-114 0</inkml:trace>
  <inkml:trace contextRef="#ctx0" brushRef="#br0" timeOffset="1017">4206 346 820 0,'6'-35'116'0,"25"-1"15"0,1-3-91 15,12 4-7-15,0-4-28 16,12 4 24-16,7-4-38 16,-6 7 15-16,-13 7-67 0,-7 4-190 15,-11 11-90-15</inkml:trace>
  <inkml:trace contextRef="#ctx0" brushRef="#br0" timeOffset="1404">3816 763 298 0,'-13'35'135'0,"13"-35"19"15,0 0 7-15,-12 36-40 0,12-36 1 16,0 0-58-16,0 0 9 16,0 0-43-16,44 28-18 0,-44-28 6 15,37 3 17-15,-37-3-44 16,0 0 14-16,38-28-3 0,-38 28 9 16,32-49-18-16,-14 6 25 15,-11 4-32-15,-7 39 33 0,0-42 16 16,0 42-49-16,0 0 49 15,0 0-53-15,-51 25 58 0,1 21 48 16,-6 10-54-16,12 11 38 16,-7 11 24-16,1 0-23 15,6 3-30-15,0-3-6 0,0-4-4 16,0 0-21-16,0-7 8 16,-6-6-8-16,-7-1 6 0,13-11-26 15,-6-3-237-15,-7-14-148 16,20-7-60-16</inkml:trace>
  <inkml:trace contextRef="#ctx0" brushRef="#br0" timeOffset="1725">3495 70 551 0,'0'0'106'0,"0"0"-1"0,0 0 7 15,7 29-54-15,-7-29 12 16,25 28-21-16,-25-28 5 0,25 25-43 16,-25-25 3-16,0 0 19 15,31 7-5-15,-31-7 54 0,0 0 2 16,0 0 30-16,0 0-27 15,19-36-26-15,-19 36-23 16,-6-39-7-16,6 39-17 0,0 0-18 16,-44-28-7-16,6 21-11 15,7 18-332-15,-1 3-219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2:30.8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1088 590 969 0,'0'0'111'0,"0"0"-55"16,0 0 148-16,0 0 73 0,13 35-140 15,-7 11-44-15,1 14-37 16,-7 4-32-16,6 3-24 0,0-3-19 16,0-1 13-16,-6-6 17 15,13-1-11-15,0-6-251 16,-7-4-236-16</inkml:trace>
  <inkml:trace contextRef="#ctx0" brushRef="#br0" timeOffset="314">1585 0 714 0,'0'0'125'16,"0"0"98"-16,0 0 41 0,0 0-42 16,0 0-105-16,0 0-58 15,0 0-9-15,0 0-14 0,-44 3-2 16,-6 8-18-16,-7 10-16 16,-12 7 5-16,0 1 14 0,12-5-8 15,-6 5-21-15,-6 2-2 16,6 1 34-16,1 0-192 15,11 0-250-15,-5-4-155 0</inkml:trace>
  <inkml:trace contextRef="#ctx0" brushRef="#br0" timeOffset="830">749 897 1000 0,'0'0'4'16,"0"0"42"-16,0 0-27 0,0 0-7 16,0 0-9-16,19 36-12 15,-19-36 14-15,0 0-2 0,12 38 4 16,-12-38 11-16,0 50-12 15,-6-15-6-15,6-35 76 0,-38 53-23 16,13-14-29-16,-6 0-24 16,-7-7 3-16,0 0 75 0,1-1-10 15,-1-2-55-15,38-29 10 16,-50 42-14-16,50-42 4 16,-44 46-9-16,19-7-16 0,25-39 12 15,-26 46 9-15,8-4 152 16,5-3-73-16,13-39-47 15,-13 43 3-15,7-8 42 0,6-35-47 16,-25 46-11-16,25-46 39 16,-44 42 29-16,0-10-49 0,0-11-16 15,6-10 79-15,1-4 14 16,37-7 1-16,-44-7-65 0,44 7-36 16,-38-50 10-16,25-10-15 15,13-7-16-15,13-11-14 0,6 1 11 16,18 2 8-16,-5 12-5 15,12 3-24-15,-6 14 3 16,-1 11-309-16,7 10-377 16</inkml:trace>
  <inkml:trace contextRef="#ctx0" brushRef="#br0" timeOffset="1015">749 1961 2443 0,'0'0'282'15,"0"46"-98"-15,0-46-105 0,0 0-36 16,0 0-43-16,0 0-284 16,0 0-546-16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2:30.1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0 643 485 0,'0'0'155'16,"0"0"21"-16,0 0-25 0,0 0-33 15,0 0-27-15,0 0-13 16,0 0 66-16,0 0-73 15,0 0-32-15,0 0-13 0,0 0-14 16,6-56-20-16,20 6 4 16,11 1 13-16,7-4-16 0,13 0 18 15,6 3-9 1,0 4-18-16,-1 7 29 0,8 4-13 16,-1 10 0-16,0 1-15 15,0 6 28-15,6 4-18 0,1 7-8 16,6 0 25-16,-1 7 10 15,7 0-22-15,-6 0-10 16,6 3 17-16,0 1-20 0,-6-4 18 16,6 0-11-16,0 0 66 15,6 0 2-15,-6 3-27 16,0-3-7-16,-6 4-14 0,-1-1 0 16,-11-3 36-16,-8 4-20 15,-5-1-18-15,-13 1 13 16,0-4-25-16,-44 0 4 15,38 0 19-15,-38 0-18 0,0 0-12 16,44 3 7-16,-44-3 22 16,0 0-11-16,0 0-8 0,0 0-15 15,0 0-13-15,0 0-118 16,0 0-170-16,0 0-122 16,0 0-61-16</inkml:trace>
  <inkml:trace contextRef="#ctx0" brushRef="#br0" timeOffset="315">2156 0 363 0,'0'0'116'0,"0"0"31"15,0 0-36-15,0 0-26 0,0 0-3 16,50 11 12-16,1-4 8 15,-7-7-45-15,12 0-27 16,-12-7 14-16,-6 3-30 0,-38 4-12 16,38 0-7-16,-38 0 111 15,0 0 4-15,0 0 4 16,0 0-44-16,0 0-37 16,0 0 0-16,0 0-53 0,-25 49 35 15,-19-3-15-15,0-3 0 16,0 3 0-16,44-46 10 0,-57 53-28 15,13-7 18-15,44-46-165 16,-25 46-287-16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2:33.4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2886 5 944 0,'0'0'219'0,"0"0"96"15,0 0-122-15,0 0-104 0,0 0-50 16,0 0-12-16,-51-7-20 16,1 7 7-16,-7 4-11 0,7 3 7 15,-6-7 12-15,-1 7-10 16,0 0-3-16,-5 4-9 15,5-1-10-15,-6 4 13 16,0 4 7-16,0 3-10 0,1 7 0 16,5 4-3-16,0 0 3 15,7 7 9-15,-6 0-3 16,5 3-6-16,-5 4 79 0,5 0-37 16,1-4-8-16,-6 1 15 15,-1-4-32-15,7 0 33 16,-7-4-15-16,1-3-14 0,5 0 30 15,7-4-21-15,7-7-2 16,-1-3-35-16,6-4 17 0,7-4 9 16,25-10-19-16,-25 8 4 15,25-8-11-15,-25 3 2 16,25-3 8-16,0 0-6 0,-25-11-4 16,25 11 2-16,0 0-18 15,0 0-87-15,-32-21-139 16,32 21-234-16,-31-14-138 0</inkml:trace>
  <inkml:trace contextRef="#ctx0" brushRef="#br0" timeOffset="447">1358 323 694 0,'0'0'83'16,"0"0"58"-16,0 0-66 16,0 0-47-16,0 0-4 0,0 0-7 15,0 0-12-15,0 0 8 16,0 0 24-16,13 36 61 15,-13 6-41-15,-7-3-11 0,-11 3-34 16,-1 4-9-16,-13 0 14 16,-5 4 14-16,-1-1-41 0,0-3 3 15,0-11 30-15,13-3-37 16,25-32 52-16,-31 32-55 16,31-32 28-16,0 0-17 0,0 0 6 15,0 0 209-15,0 0 4 16,0 0-72-16,31 25-74 0,7-4-32 15,0-7 1-15,-1 4-9 16,1-1-19-16,6 5 3 0,-6-1 0 16,0-3-11-16,-1-1-6 15,1 1-43-15,-13 0-380 16,-25-18-300-16</inkml:trace>
  <inkml:trace contextRef="#ctx0" brushRef="#br0" timeOffset="1544">855 150 559 0,'0'0'-3'16,"0"0"33"-16,0 0 36 16,19 35 43-16,-13 11-30 0,-6 4-44 15,-6-1-14-15,-13 4 16 16,0 4-18-16,-12-4-6 16,6-4-13-16,-7-3 15 0,-5-7-2 15,5-10-19-15,1-5 11 16,6-10-1-16,25-14-4 0,-32 4 11 15,1-11 10-15,31 7-37 16,-44-25 25-16,12 0-18 0,32 25 38 16,-37-31 79-1,37 31-25-15,-32-22-22 0,32 22 5 16,-31 0-34-16,31 0-28 16,-38 32 40-16,0 11 30 0,1-5-37 15,5 8-10-15,7 0-15 16,-6 0-7-16,6 4 10 0,-1-8-5 15,1-3-10-15,0-4-12 16,0-3-15-16,6-4-257 16,0-3-158-16</inkml:trace>
  <inkml:trace contextRef="#ctx0" brushRef="#br0" timeOffset="1752">604 1256 1262 0,'0'0'259'0,"19"4"91"16,-19-4-38-16,0 0-135 0,0 0-91 16,0 0-47-16,25 0-26 15,-6 0-7-15,-19 0-155 0,37-11-313 16,-11 4-241-16</inkml:trace>
  <inkml:trace contextRef="#ctx0" brushRef="#br0" timeOffset="1964">0 214 2279 0,'0'0'77'16,"0"0"61"-16,0 0-18 15,0 0-49-15,0 0-53 0,0 0-18 16,0 0 13-16,0 0-239 16,0 0-465-16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2:57.0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2539 1696 327 0,'0'0'45'15,"0"0"0"-15,0 0 22 16,0 0-31-16,0 0-2 16,0 0 11-16,0 0-14 0,0 0 10 15,0 0 31-15,0 0-13 16,0 0-39-16,-38-14 21 0,38 14-20 16,0 0-12-1,-44-10 18-15,44 10-17 0,-44-7-19 16,44 7 5-16,-44-4 4 15,7 1 2-15,37 3-10 16,-44-4 13-16,6 4 7 0,38 0-15 16,-44 0 17-16,44 0-23 15,-44 7 0-15,6-3 29 0,38-4-9 16,-37 0-34-16,37 0 35 16,-38 3-12-16,38-3-3 15,-44 0 16-15,44 0-32 0,-38 4 24 16,38-4 20-1,-38 3-25-15,38-3-17 0,-50 7 25 16,50-7-1-16,-44 7-17 16,44-7 43-16,-44 7-10 0,44-7 11 15,0 0-4-15,-44 8-39 16,44-8-2-16,0 0 28 16,-50 3-1-16,50-3-29 0,0 0 23 15,-44 4 8-15,44-4-26 16,0 0-3-16,-50-4 20 15,50 4-13-15,0 0 7 0,-44-18 8 16,44 18-20-16,0 0 30 16,-44-24-28-16,44 24-10 0,0 0 14 15,-44-25 3-15,44 25-7 16,0 0 30-16,-51-14-37 16,51 14 6-16,-50-7 2 15,50 7-10-15,-44-7 29 16,44 7 13-16,-50-4-51 0,50 4 28 15,-44-7 26-15,44 7-39 16,-44-3 1-16,44 3 17 0,0 0-23 16,-51-8 18-16,51 8 16 15,-44-17-22-15,44 17-7 16,0 0 33-16,-56-21-14 0,56 21-20 16,-44-15 40-16,44 15-44 15,0 0 23-15,-50-7 2 16,50 7-32-16,0 0 34 15,-51-3-12-15,51 3-6 0,0 0 13 16,-50 7-7-16,50-7-3 16,-44 7 14-16,44-7 4 15,0 0-38-15,-57 4 23 0,26-4 15 16,31 0-34-16,-44 0 26 16,44 0-12-16,-44 7-13 15,44-7 38-15,-44 7-11 0,6 0-13 16,38-7 0-16,-44 3 19 15,44-3-26-15,-44 11 11 16,44-11-4-16,-44 3 4 16,44-3 0-16,-31 4 24 0,31-4-37 15,0 0 9-15,0 0 14 16,-44 3-3-16,44-3-27 16,0 0 35-16,-38-3-34 0,38 3 10 15,0 0 41-15,-38-11-40 16,38 11-6-16,0 0 14 0,0 0 13 15,-37-7-33-15,37 7 26 16,0 0 2-16,0 0-11 16,0 0-9-16,-38-7 50 0,38 7-60 15,0 0 26 1,-38-3 1-16,38 3-23 0,0 0 21 16,-31 0 23-16,31 0-31 15,0 0 14-15,0 0 37 0,-44 0-40 16,44 0-6-16,0 0 14 15,0 0-20-15,0 0-4 16,-32 0 25-16,32 0 0 0,0 0-13 16,0 0 3-16,0 0-32 15,0 0 41-15,0 0-21 16,-37 7 3-16,37-7 28 0,0 0-29 16,0 0-3-16,0 0 29 15,0 0 0-15,0 0-40 16,0 0 3-16,0 0 24 15,0 0 0-15,0 0-22 0,0 0 21 16,0 0-4-16,0 0-11 16,0 0 22-16,0 0 10 15,12 35-46-15,-12-35 28 0,0 0 3 16,0 0-18-16,0 0 9 16,0 0 34-16,0 0-57 0,44 42 31 15,-44-42 5-15,0 0-9 16,0 0-17-16,51 43 13 15,-51-43-4-15,0 0 4 16,44 39 26-16,-44-39-35 16,0 0-14-16,37 39 50 0,-37-39-11 15,0 0-28-15,32 35 5 16,-32-35 35-16,0 0-54 0,31 35 35 16,-31-35 3-16,0 0-19 15,32 36-3-15,-32-36 38 16,0 0-43-16,0 0-11 0,31 39 40 15,-31-39-38-15,0 0 27 16,0 0 10-16,0 0-23 16,25 35 19-16,-25-35 17 15,0 0-46-15,0 0 6 0,0 0 43 16,0 0-48-16,32 35 21 16,-32-35-2-16,0 0 23 15,0 0-38-15,0 0 15 0,18 39 2 16,-18-39-10-16,0 0 4 15,13 35 25-15,-13-35-33 16,0 0 30-16,0 0-31 0,19 39 6 16,-19-39 24-16,0 0 0 15,0 0-35-15,12 39 8 0,-12-39 3 16,0 0 7 0,7 35 3-16,-7-35 0 0,0 0 7 15,0 0-10-15,0 36 31 16,0-36-40-16,0 0 27 15,0 0-5-15,-7 42-30 0,7-42 21 16,0 0 22-16,-12 39-38 16,12-39-2-16,0 0 21 0,-6 43 13 15,6-43-16-15,0 0-32 16,-7 42 38-16,7-42-7 16,0 0 1-16,-6 39 11 0,6-39-25 15,0 0 29-15,-13 42-15 16,13-42-7-16,-6 36 3 15,6-36-9-15,0 0 4 16,-12 38 19-16,12-38-14 0,-7 36-19 16,7-36 34-16,0 0-15 15,-12 46 3-15,12-46-3 16,-13 39-11-16,13-39 46 0,0 38-22 16,-6-6-25-16,6-32 18 15,0 32-18-15,0-32 12 0,-6 32 9 16,6-32-5-16,0 35-4 15,0-35 17-15,-7 32-8 16,7-32-17-16,-6 32 20 0,6-32-6 16,0 35-26-16,0-35 16 15,-6 35 25-15,6-35-9 16,0 0 12-16,0 43-16 16,0-43 5-16,6 35-2 0,-6-35 7 15,0 0-12-15,0 36-2 16,0-36-15-16,0 0 1 15,0 0 21-15,0 0-17 0,0 0 16 16,13 35-5-16,-13-35 22 16,0 0 42-16,0 0-8 15,0 0 9-15,37 21-26 0,-37-21-33 16,38 11-4-16,-13-8 9 16,-25-3-8-16,0 0-22 15,38 4 29-15,-38-4-21 16,38-4 6-16,-38 4-5 0,37-10-4 15,-37 10 22-15,38-7-10 16,-38 7 2-16,0 0-10 0,44-18 58 16,-44 18-77-16,31-11 6 15,-31 11 24-15,0 0 0 16,44-17-23-16,-44 17 17 0,32-22-7 16,-32 22 14-16,0 0 1 15,38-17-19-15,-38 17 23 16,0 0-4-16,37-14-8 15,-37 14-20-15,0 0 26 0,38-18 1 16,-38 18-2-16,0 0 0 16,31-21-12-16,-31 21 0 15,0 0 11-15,0 0 12 0,38-29-16 16,-38 29 11-16,0 0-16 16,38-28-3-16,-38 28 8 0,0 0 0 15,0 0-15-15,38-25 17 16,-38 25 13-16,0 0-19 15,0 0 0-15,0 0 4 0,37-24 7 16,-37 24-14-16,0 0 7 16,32-21-6-16,-32 21 2 15,0 0 4-15,0 0 11 16,0 0-4-16,37-29-20 0,-37 29 8 16,0 0 5-16,0 0 0 15,0 0 0-15,32-28 5 16,-32 28-11-16,0 0 21 0,31-39-5 15,-31 39-29-15,25-35 19 16,-25 35-15-16,0 0 30 0,0 0-19 16,0 0 15-16,32-39 5 15,-32 39-7-15,0 0-9 16,0 0 0-16,0 0 0 0,38-28-16 16,-38 28 21-1,25-22-17-15,-25 22 15 0,0 0-9 16,31-21-8-16,-31 21 24 15,32-17-13-15,-32 17-4 0,31-15 3 16,-31 15 18-16,31-17-23 16,-31 17 21-16,38-18-6 15,-38 18-6-15,32-18-12 0,-32 18 12 16,31-17-9-16,-31 17 36 16,25-18-31-16,-25 18 1 0,0 0-10 15,32-18 5-15,-32 18 19 16,0 0-11-16,31-7-4 15,-31 7-1-15,0 0 12 16,31-10-11-16,-31 10 10 16,32-7-13-16,-32 7 11 0,31-4-1 15,-31 4-3-15,32-3 5 16,-32 3-9-16,31 0 4 0,-31 0-7 16,32 0 11-16,-32 0-2 15,31 0 6-15,-31 0-30 16,25 3 34-16,-25-3-25 0,0 0 29 15,32 7-3-15,-32-7-10 16,31 11-19-16,-31-11 20 0,25 10 3 16,-25-10 4-1,32 15 1-15,-32-15-22 0,31 17 2 16,-31-17 25-16,25 25-17 16,-25-25-4-16,38 25-13 15,-38-25 29-15,31 28-12 0,-31-28 2 16,32 21-26-16,-32-21 34 15,31 21 1-15,-31-21 1 0,25 25-23 16,-25-25 11-16,0 0 12 16,38 32-20-16,-38-32 8 15,31 28-4-15,-31-28-13 0,26 21 34 16,-26-21-35-16,31 22 29 16,-31-22 2-16,0 0-19 15,31 24 20-15,-31-24-27 16,0 0 23-16,32 25-32 0,-32-25 34 15,0 0-12-15,31 28-4 16,-31-28-8-16,0 0 17 0,0 0-1 16,25 25-10-16,-25-25 27 15,0 0-38-15,0 0 21 16,0 0-16-16,0 0 42 0,32 21-48 16,-32-21 45-16,0 0 17 15,31 11-25-15,-31-11 4 0,0 0-19 16,32-4 6-1,-32 4-18-15,0 0 18 0,25-14 6 16,-25 14-33-16,0 0 34 16,0 0-17-16,31-21-9 0,-31 21 18 15,0 0-23-15,0 0 22 16,0 0-22-16,25-32 29 16,-25 32-10-16,26-32-18 0,-26 32 32 15,12-31-27-15,-12 31 21 16,13-36-25-16,-13 36 19 0,12-28 4 15,-12 28-21-15,13-28 10 16,-13 28-17-16,0 0 26 16,12-25-3-16,-12 25-18 0,0 0 26 15,0 0-21-15,0 0 7 16,0 0 7-16,0 0-24 16,7-28 40-16,-7 28-26 15,0 0 14-15,0 0-23 0,0 0-1 16,0 0 31-16,0 0-46 15,0 0 41-15,0 0 5 0,0 0-32 16,-7-36 26-16,7 36-46 16,0 0 40-16,0 0 15 15,-6-39-43-15,6 39 36 0,0 0-17 16,-12-35-2-16,12 35 8 16,0 0-19-16,-19-32 31 15,19 32-35-15,0 0 26 16,0 0-14-16,0 0 11 0,-13-39 2 15,13 39-9-15,0 0 21 16,0 0-36-16,0 0 28 0,0 0-32 16,0 0 26-16,-6-35 12 15,6 35-33-15,0 0 31 16,0 0-36-16,0 0 35 0,-6-32-19 16,6 32-23-16,0 0 23 15,0 0-1-15,6-39 15 0,-6 39-20 16,0 0 13-1,12-35-3-15,-12 35-7 0,0 0 30 16,13-32-13-16,-13 32 4 16,0 0-30-16,0 0 15 0,13-35 20 15,-13 35-19-15,0 0-6 16,6-35 24-16,-6 35-37 16,0 0 34-16,6-43-26 0,-6 43 14 15,6-35 12-15,-6 35-24 16,0 0 12-16,0-39-6 0,0 39 20 15,0 0-14-15,0-35-8 16,0 35 8-16,0 0 0 16,-6-36 13-16,6 36-34 15,0 0 21-15,-6-35 3 0,6 35-8 16,0 0 12-16,0 0-35 16,0 0 40-16,0 0-12 15,-19-32-12-15,19 32 33 0,0 0-29 16,0 0 33-16,0 0-50 15,0 0 35-15,-25-42 8 0,25 42-18 16,0 0 18-16,0 0-46 16,-32-43 34-16,32 43-9 15,0 0 18-15,0 0-2 0,0 0-13 16,0 0 8-16,-31-42-37 16,31 42 40-16,0 0-2 15,0 0 2-15,0 0-6 16,0 0-20-16,0 0-39 0,0 0-155 15,-44-39-159-15,44 39-133 16</inkml:trace>
  <inkml:trace contextRef="#ctx0" brushRef="#br0" timeOffset="1784">2137 2269 559 0,'0'0'128'0,"0"0"-26"16,0 0 4-16,0 0 5 15,0 0-20-15,0 0 21 0,0 0-38 16,0 0-19-16,0 0 21 16,0 0-28-16,0 0-1 0,0 0-14 15,38-39-16 1,-38 39 4-16,31-42-11 0,-6 6-3 15,-25 36-23-15,44-35 34 16,-12 3-27-16,5 4-5 0,-5 0 9 16,5 3-16-16,-37 25 38 15,57-39-30-15,-13 7 20 16,0 4 0-16,-6 0 8 0,6-1-10 16,0 1-2-16,6-4 9 15,0-3 1-15,1-4-20 0,11-7 2 16,-5 0 19-16,12-3-14 15,-6 6 8-15,0 5-11 0,0 2-24 16,-7 8 7 0,-5 0 20-16,-7 6 9 0,0 5 4 15,-7 3-9-15,7-4 81 16,-6 0-33-16,0 4-25 0,-7-4-4 16,13 8 7-16,0-1-43 15,0 1 31-15,6 3-9 16,1 3-9-16,11 1 3 0,1 3 10 15,19 0-2-15,0 3 4 16,12-3-1-16,0 0-3 0,1-3 113 16,-1-1-60-16,-6-7-23 15,-6 1-15-15,-13-1 30 16,0-3 17-16,-6-4-40 16,-13 4-14-16,0 0 12 0,-12 4-14 15,-38 10 0-15,38-18-7 16,-38 18 3-16,0 0 3 15,0 0-16-15,0 0 2 0,0 0 13 16,0 0-15-16,0 0-33 16,0 0-97-16,0 0-80 0,0 0-15 15,0 0-12-15,12-35 7 16,-12 35 54-16,0 0 15 16,0 0 57-16,-44-29 26 15,44 29 35-15,-50-24 46 0,12 9-30 16,7 5 40-16,31 10-32 15,-38-11 34-15,7 4-15 16,31 7 47-16,0 0 15 0,-32-3-40 16,32 3 10-16,0 0 7 15,0 0 14-15,0 0 19 0,-12 35 25 16,12-35-1-16,0 0 21 16,31 39 0-16,-31-39-69 15,50 28 5-15,1-17 8 0,-7-4-18 16,-7-7-24-16,-5 0 2 15,-32 0 9-15,44-7 35 16,-44 7-9-16,0 0 24 16,38-7-5-16,-38 7-8 0,0 0-10 15,0 0-39-15,0 0-9 16,0 0-12-16,0 0-1 0,0 0-1 16,0 0 15-16,0 0 0 15,-32 35 2-15,32-35-12 0,-44 49 6 16,13-6 0-16,31-43-6 15,-32 42-16-15,32-42 1 16,-37 46 23-16,37-46-19 0,-44 46-96 16,44-46-218-16,-32 39-244 15</inkml:trace>
  <inkml:trace contextRef="#ctx0" brushRef="#br0" timeOffset="2560">6694 682 864 0,'0'0'219'16,"0"0"47"-16,0 0-124 16,0 0-40-16,0 0-75 0,0 0-3 15,0 0-9-15,0 0-34 16,0 0 44-16,0 0-83 0,0 0-62 15,0 0-7-15,0 0 28 16,6-35 48-16,13-4 13 16,-19 39 29-16,44-39-3 0,-6 11-7 15,-38 28 29-15,44-21-5 16,-44 21-5-16,0 0 13 16,37-11-16-16,-37 11 17 15,0 0 0-15,0 0-4 0,0 0 25 16,0 0 41-16,0 0 15 15,0 0-4-15,19 46-59 16,-6-11 21-16,-13-3 21 0,0 0-29 16,-6 0-4-16,-1 3-25 15,-5 0-20-15,-7-3 36 0,0 0-34 16,0 0-6-16,-6 0 41 16,0 3-41-16,-7-7 21 15,1 8 55-15,0-1-43 16,-1 0 24-16,1-3-39 0,6 0 18 15,-7 0-19-15,32-32-12 16,-31 35 29-16,31-35-38 16,0 0 16-16,-38 39 8 0,38-39-27 15,0 0-122-15,0 0-167 16,-38 21-115-16,38-21-8 0</inkml:trace>
  <inkml:trace contextRef="#ctx0" brushRef="#br0" timeOffset="2781">6600 219 763 0,'0'0'110'16,"0"0"13"-16,44-42-29 15,0 7-57-15,0 6-17 0,0-3-9 16,6 1-11-16,-6 6 14 16,-6 0-156-16,-38 25-154 15</inkml:trace>
  <inkml:trace contextRef="#ctx0" brushRef="#br0" timeOffset="3248">6449 887 506 0,'0'0'106'0,"12"32"-8"16,-12-32-25-16,19 28-35 15,-19-28-38-15,0 0 12 0,0 0 61 16,0 0-40-16,38 14 0 16,-38-14 7-16,0 0-17 15,0 0-19-15,31-38-4 0,-12-1 0 16,-6 3 25-16,-13 36 43 16,0-35 76-16,0 35 25 0,0 0-69 15,0 0-47-15,0 0-32 16,0 0-21-16,0 0-12 15,-38-4 7-15,7 15 17 16,-1 10-9-16,-6 8 1 0,-6 9 12 16,7 1 3-16,-1 4-9 15,7-4-10-15,-1-1-10 16,7 1-1-16,6 0 17 0,0 0-3 16,0 0-12-16,7-4 9 15,-7 4-3-15,19-39-31 0,-19 46-148 16,0-11-45-16,19-35-40 15,0 0 11-15,-31 39 0 0</inkml:trace>
  <inkml:trace contextRef="#ctx0" brushRef="#br0" timeOffset="3489">6248 354 854 0,'0'0'183'0,"0"0"39"0,31-15-39 16,-31 15-77-16,0 0-56 15,0 0-34-15,38-3-20 16,-38 3-7-16,0 0-208 15,31-7-186-15</inkml:trace>
  <inkml:trace contextRef="#ctx0" brushRef="#br0" timeOffset="4008">6153 707 702 0,'0'0'113'0,"0"0"-39"16,0 0-11-16,0 0-14 15,0 0 14-15,0 0-36 0,0 0-5 16,0 0-4-16,-37 46 7 15,11-7-47-15,8-4 35 0,-1 8 84 16,0-5-49-16,-6 8 33 16,6 0-6-16,-6 4 11 15,0-4-35-15,-1 3-30 16,8 1-9-16,-8-4 3 0,8 0 40 16,-1-8 32-16,-6-2-39 15,25-36 35-15,-19 46-17 0,19-46 12 16,-25 42-37-16,25-42 60 15,0 0-31-15,-38 35 7 16,38-35 4-16,-38 15 12 0,38-15-44 16,-38-11 11-16,38 11-8 15,-31-42-12-15,6-4-26 0,12-4 5 16,7-3-9-16,0 4-7 16,6-1-10-16,6 8 0 15,7-1 2-15,-1 5-1 16,1 2-45-16,6 1-92 0,12 3-91 15,0 0-154-15,7-3-106 16,0 7-35-16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3:06.3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12244 830 482 0,'0'0'24'0,"12"-42"-17"16,-12 42 23-16,0 0-34 0,0 0-2 15,0 0 45-15,0 0 4 16,0 0-8-16,-56-21 11 16,56 21-9-16,0 0 11 15,0 0 23-15,-50-7-14 16,50 7 17-16,0 0 29 0,0 0-41 15,0 0-15-15,-57-8-4 16,57 8-6-16,0 0-34 0,-57-3 16 16,57 3-4-16,-56-4-30 15,56 4 27-15,-50-10 20 16,50 10-26-16,0 0 1 0,-51-18 39 16,51 18-1-16,0 0-3 15,0 0 0-15,-56-25-7 16,56 25-11-16,0 0-24 15,0 0-9-15,-51-17 17 0,51 17-18 16,0 0 10-16,-50-7-12 16,50 7 17-16,0 0 24 15,-56-4-21-15,56 4-8 0,0 0 3 16,-51 0 19-16,51 0-15 16,0 0-34-16,0 0 36 0,0 0-22 15,0 0 17-15,0 0 11 16,-50 0-35-16,50 0 43 15,0 0-33-15,0 0 25 16,0 0-4-16,0 0-24 16,0 0-7-16,-57-28 29 0,57 28-12 15,0 0-11-15,-44-28 23 16,44 28-14-16,0 0 11 0,0 0-9 16,0 0-14-16,-44-32 22 15,44 32 5-15,0 0 5 16,0 0-15-16,-44-18 25 0,44 18-42 15,0 0 25-15,-44-14 2 16,44 14 0-16,0 0-6 0,0 0-8 16,0 0 4-1,-44-7-21-15,44 7 29 0,0 0-25 16,0 0 1-16,-50 0 33 16,50 0-33-16,0 0 19 15,0 0 9-15,-44 3-26 0,44-3 18 16,0 0 3-16,0 0 11 15,-44 0-25-15,44 0-7 0,0 0 10 16,0 0 33-16,-50-10-35 16,50 10 16-16,0 0 9 15,-44-7-35-15,44 7 25 0,0 0-9 16,-44-11-3-16,44 11-14 16,0 0 7-16,-44-3 10 15,44 3 0-15,0 0-4 16,-50 0-13-16,50 0 8 0,0 0 2 15,-44-4 29-15,44 4-31 16,0 0 24-16,-44 0-15 16,44 0-12-16,0 0 12 0,-51-3-11 15,51 3 17-15,0 0 14 16,-50 0-13-16,50 0-32 0,0 0 41 16,-44 0-20-16,44 0 32 15,0 0-40-15,-44 0 17 16,44 0-15-16,0 0 28 15,0 0-16-15,-50-8-9 0,50 8 0 16,0 0 7-16,-44-3-8 0,44 3 26 16,0 0-4-1,0 0-14-15,-44-4-8 0,44 4 8 16,0 0-18-16,-44-3 18 16,44 3 0-16,0 0-26 15,-44 7 37-15,44-7-2 0,0 0-12 16,-44 7-18-16,44-7 21 15,0 0 0-15,0 0 7 0,0 0-22 16,0 0 25-16,0 0-10 16,-57 18 14-16,57-18-17 15,0 0 7-15,0 0-26 0,0 0 28 16,0 0-21-16,0 0 12 16,0 0 3-16,0 0 21 15,-50 10-36-15,50-10 11 16,0 0 10-16,0 0 0 0,0 0-15 15,0 0 25-15,0 0-12 16,0 0 3-16,0 0-3 16,0 0-30-16,0 0 32 0,0 0 1 15,0 0-2-15,0 0-33 16,-50 18 17-16,50-18 30 0,0 0 23 16,0 0-82-1,0 0 33-15,0 0 7 0,0 0-4 16,0 0 11-16,-57 46 4 15,57-46-5-15,0 0-17 0,-38 49 14 16,38-49-3-16,0 0 0 16,-31 53 2-16,31-53-2 15,0 0 0-15,-19 50-4 0,19-50-10 16,0 0 14-16,0 0 0 16,0 0 0-16,0 0 0 15,-19 49 26-15,19-49-38 0,0 0 32 16,0 0-52-16,0 0 45 15,0 0-6-15,0 0 10 16,0 0-42-16,0 0 19 16,0 0 40-16,0 0-16 0,-25 50-35 15,25-50 39-15,0 0-30 16,0 0 0-16,0 0 8 16,0 0 10-16,-19 53 0 0,19-53-29 15,0 0 10-15,0 49 2 16,0-49 9-16,0 0 4 0,-6 46-13 15,6-46 14-15,0 0-20 16,0 0 13-16,0 0-4 16,0 53 16-16,0-53-30 15,0 0 15-15,0 0 9 0,-6 50 0 16,6-50 1-16,0 0-26 16,0 0 25-16,6 53 7 15,-6-53-34-15,0 0 21 0,13 49 19 16,-13-49-19-16,0 0 0 15,0 0-8-15,12 50 4 16,-12-50 12-16,0 0-5 0,0 0 14 16,6 46-9-16,-6-46-25 15,0 0 7-15,0 42 14 0,0-42-15 16,0 0 1 0,-6 53 23-16,6-53-16 0,-12 49 21 15,12-49-25-15,-13 50-4 0,13-50 16 16,0 0-5-16,-6 46 14 15,6-46-7-15,0 0 2 16,0 0-23-16,-13 42 10 16,13-42 9-16,0 0-9 0,0 0-7 15,0 0 35-15,0 0-32 16,0 0-4-16,0 0 14 16,0 0-15-16,0 0 25 0,0 0-18 15,0 0 11-15,0 0 9 16,0 0-1-16,0 0 8 0,0 0-3 15,0 0-14-15,0 0 4 16,0 0-20-16,0 0 12 16,0 0-10-16,0 0-8 15,0 0 25-15,-44 53-22 0,44-53 21 16,0 0-20-16,0 0 8 16,-38 50 6-16,38-50 0 15,0 0 13-15,0 0-31 0,-31 46 29 16,31-46-15-16,0 0 20 15,0 0-35-15,0 0 31 16,0 0-4-16,0 0-16 0,0 0 18 16,0 0-13-16,0 0 14 15,0 0-11-15,0 0-8 16,0 0 2-16,0 0 3 16,0 0-1-16,0 0-8 0,0 0 9 15,0 0 13-15,-31 49-7 16,31-49 6-16,0 0-13 0,0 0 8 15,0 0-17-15,0 0 17 16,-38 53 5-16,38-53 2 16,0 0-5-16,0 0-13 0,-38 53 18 15,38-53-23-15,0 0 22 16,-31 50-13-16,31-50 8 16,0 0-2-16,-25 49-1 15,25-49-21-15,0 0 25 0,0 0-13 16,-19 57 11-16,19-57-9 15,0 0-4-15,0 0 18 16,-13 53-9-16,13-53 6 0,0 0-10 16,0 0-10-16,0 0 35 15,0 0-36-15,6 53 19 0,-6-53 3 16,0 0 5-16,0 0-20 16,0 0 25-16,0 0-26 15,0 0 0-15,44 49 19 0,-44-49-10 16,0 0-11-1,63 28 8-15,-63-28 9 0,51 22-13 16,-51-22 7-16,50 17-6 16,-50-17 18-16,0 0-4 0,50 14-19 15,-50-14 8-15,0 0-6 16,57 18 21-16,-57-18-24 16,50 4 19-16,-50-4 9 0,0 0-26 15,63-7 17-15,-25-4 5 16,-38 11-16-16,50-18 4 0,-50 18 0 15,50-17 7-15,-50 17-11 16,50-22 4-16,-50 22-16 16,51-24 19-16,-51 24-9 0,56-25 24 15,-56 25-11 1,51-21-7-16,-51 21 9 0,50-25 3 16,-50 25 5-16,44-21-27 15,-44 21 2-15,44-14 29 0,-44 14-5 16,44-14-24-16,-44 14-3 15,0 0 38-15,44-11-16 16,-44 11 6-16,0 0-33 0,0 0 13 16,0 0-10-16,44-11 35 15,-44 11-25-15,0 0 0 16,0 0 16-16,44-14-19 0,-44 14 17 16,0 0-11-16,50-14-15 15,-50 14 6-15,44-18-10 16,-44 18 11-16,0 0 8 15,50-21 13-15,-50 21-13 0,38-17 18 16,-38 17-9-16,0 0-33 16,0 0 8-16,44-32 43 0,-44 32-11 15,0 0-13-15,0 0 11 16,31-46-14-16,-31 46 6 16,0 0-14-16,32-46 13 0,-32 46 2 15,19-39-12-15,-19 39-6 16,0 0 16-16,0 0-17 15,0 0 12-15,12-42-9 16,-12 42 9-16,0 0 4 0,0 0-21 16,0 0 17-16,0 0 0 15,0 0 3-15,13-43 6 16,-13 43-2-16,0 0 4 0,0 0-11 16,25-46-20-16,-25 46 14 15,0 0 6-15,25-39-10 0,-25 39 16 16,0 0-9-16,25-42-1 15,-25 42-9-15,0 0 21 16,25-39 6-16,-25 39-26 0,0 0 7 16,0 0 26-16,26-39-12 15,-26 39-33-15,0 0 46 16,0 0-36-16,0 0 25 16,18-42-11-16,-18 42 6 0,0 0-6 15,0 0 3-15,0 0-15 16,0 0-10-16,26-39 26 15,-26 39-4-15,0 0-26 0,0 0 31 16,0 0-12-16,0 0 29 16,0 0-10-16,44-25-7 0,-44 25 10 15,0 0-10-15,0 0-18 16,0 0 19-16,44-14-19 16,-44 14-14-16,0 0 31 15,0 0-1-15,44-11 10 0,-44 11-22 16,0 0 19-16,44-10-2 15,-44 10-21-15,50-14-5 16,-50 14-3-16,44-14 32 0,-44 14 11 16,0 0-12-16,44-22-14 15,-44 22 20-15,0 0 8 16,0 0-35-16,0 0 7 0,0 0 29 16,0 0-39-16,0 0 22 15,0 0-8-15,0 0 16 0,0 0-1 16,0 0-25-1,0 0 7-15,38 15 3 0,-38-15-20 16,0 0 14-16,0 0 16 16,0 0 7-16,44 38-7 0,-44-38-7 15,0 0 5-15,25 50-24 16,-25-50 34-16,25 42-8 16,-25-42-10-16,19 43 4 0,-19-43-4 15,0 0-12-15,31 49 7 16,-31-49 5-16,25 43-11 15,-25-43 2-15,0 0 9 0,0 0-17 16,32 42 21-16,-32-42 9 16,0 0-26-16,0 0 24 0,31 42 13 15,-31-42-40-15,0 0 30 16,44 36 15-16,-44-36-32 16,44 24 14-16,-44-24-1 15,50 18-7-15,-50-18-9 0,44 7-3 16,-44-7 1-16,57 4 8 15,-57-4 2-15,44 0-10 16,-44 0 8-16,0 0-10 0,44 0 19 16,-44 0-16-16,0 0 91 15,44-11-32-15,-44 11-18 16,0 0-9-16,44-32-12 0,-44 32-19 16,31-46 12-16,-31 46 7 15,32-56-13-15,-7 10-8 16,-6 4 8-16,0-1 0 15,-19 43 11-15,19-53 7 0,-7 7-22 16,-12 46 12-16,0-56 5 16,6 13-17-16,-6 43-1 15,-18-49 13-15,18 49-2 0,-26-50-18 16,26 50 19-16,-25-46-7 16,25 46-16-16,-37-42 16 0,37 42 0 15,-38-43-5-15,38 43 0 16,-32-38 11-16,32 38-1 15,0 0 3-15,0 0-21 16,0 0 16-16,-31-46-11 0,31 46 17 16,0 0-22-16,0 0-4 15,0 0 24-15,0 0-7 16,0 0-17-16,0 0 11 0,0 0 16 16,0 0-19-16,0 0 19 15,0 0 1-15,-50-39 0 16,50 39-11-16,0 0 0 0,0 0-10 15,-51-28-52-15,51 28-55 16,0 0-107-16,0 0-66 0,-50-29-34 16,50 29-76-1</inkml:trace>
  <inkml:trace contextRef="#ctx0" brushRef="#br0" timeOffset="2332">10465 1321 320 0,'0'0'44'0,"0"0"1"16,0 0-6-16,0 0-1 15,0 0-18-15,0 0-8 16,0 0-12-16,0 0 5 0,0 0 76 16,-19 50-30-16,0-1 63 15,1 1-19-15,5 6-9 0,-6 4 26 16,0 8-1-16,0 6-78 16,-6 0 18-16,-6 4 7 15,-7-4 23-15,0 4-3 0,1-4 6 16,-14-3-24-1,7-4-8-15,-6 0 1 0,-6-3 21 16,-7 3-19-16,0-4 1 16,0 1 4-16,-6 3 7 0,0-3 17 15,-7 3 9-15,1-7 14 16,-7 0-16-16,0-7-37 16,-6-4-11-16,0-3-26 0,-6 0-3 15,-6-7 61-15,-7 0-17 16,0 0-40-16,-6-4-5 0,6 4 8 15,0-7-4-15,0 7-12 16,0 0 6-16,0 0-8 16,1-1-3-16,-1 1 12 0,0 7-7 15,-6-3-8-15,6 3 6 16,-6 0-3-16,0-1-5 16,-1 1 5-16,-5 0-3 15,-7-3 0-15,-18 3 3 0,-13 0-7 16,-13 0 3-16,-12-4 1 15,-7-3 7-15,-6 0-14 16,7-7 19-16,5-8-19 0,7-3 7 16,7-6-3-16,5-5 3 15,1-3 3-15,6 0-11 0,-1-10 11 16,14-1 5-16,6-6-1 16,12-1-8-16,7-7 7 15,12 1 0-15,6-4-10 16,7-4 7-16,18 0 9 15,1-10-18-15,12-1 6 0,7-6 3 16,5 0 0-16,7 3 8 16,13 0-8-16,-7 0 7 0,13 0 0 15,0 4-17-15,6-4 10 16,-6 4 0-16,25 35 0 16,-32-46 0-16,14 10-3 0,-8 4 13 15,14 1-10-15,-7-1 0 16,6 0-7-16,-5-3 4 15,5-4 11-15,-6-4-5 16,0 1 1-16,0-4-10 0,1 4 11 16,-1-4-11-16,0-4 1 15,-6 1 5-15,6 3-4 16,-6 0 15-16,6 0-6 0,-6 0 0 16,0 0-12-16,6 0 7 15,-6 4-6-15,6 3 11 0,0 0 4 16,0 4-13-16,0-1 10 15,0-3 4-15,0 1-7 16,1 2-3-16,-1-3-5 0,0 8 7 16,6-5-2-16,-6 8-5 15,7 0 5-15,-7-1 2 16,0-2-5-16,0 2 0 16,0-3 0-16,1 8 10 0,-8-8-22 15,8-3 23-15,-8 3-8 16,1-7 0-16,-6-3-10 0,-1-8 22 15,1-7-12-15,0 1 0 16,-7-4-4-16,6 0 1 16,-5 3 7-16,5 1 2 0,-5 6-14 15,11 8-3-15,1 3 11 16,0 0 7-16,0 4 4 0,6 3-23 16,7 0 12-16,-7 4 10 15,19 28-5-15,-25-43-14 16,25 43 3-16,-26-45 11 15,26 45 2-15,-25-36-11 0,25 36-2 16,0 0 9-16,0 0 0 16,-25-35 1-16,25 35-15 0,0 0 4 15,0 0 10-15,0 0-3 16,-19-36 12-16,19 36-20 0,0 0-7 16,0 0 15-16,-19-35 5 15,19 35 7-15,0 0-19 16,0 0 2-16,-12-32 5 0,12 32 15 15,0 0-21-15,0 0-3 16,0 0-5-16,0 0 18 16,0 0 4-16,0 0-8 0,0 0-20 15,0 0 13-15,0 0 18 16,0 0-5-16,0 0-21 16,0 0 15-16,12 46 10 0,1-10 2 15,0-1-16-15,-1-3-12 16,1 0 16-16,-1 3 14 0,-5-3-18 15,-1 7-12-15,0-1 16 16,0 1 11-16,1 4-1 0,-1-11-24 16,-6-1 16-16,0-31 9 15,6 29-9-15,-6-29-10 16,0 0 8-16,0 0-7 16,0 0 15-16,0 0 12 0,0 0-24 15,0 0 4-15,0 0-5 16,0 0 1-16,0 0 12 0,-6-39-1 15,6 0-16-15,0-4-3 16,-6-2 19-16,6-5 2 16,0 4-16-16,0 4-4 0,0-1 19 15,0 4 0-15,0 39-14 16,0-42-6-16,0 42 28 0,-7-42-16 16,7 42 0-16,0 0-14 15,0 0 11-15,0 0 17 16,0 0-7-16,7-32-17 15,-7 32 2-15,0 0-1 0,0 0 16 16,0 0-7-16,0 0 0 16,0 0-10-16,0 0 4 0,37 42 9 15,1-6 9-15,-6-5-7 16,12 5-26-16,0-4 25 0,6-8 8 16,6 1-7-16,-5-4-22 15,5 0-101-15,-12-3-176 16,0-7-299-16,0 3-225 0</inkml:trace>
  <inkml:trace contextRef="#ctx0" brushRef="#br0" timeOffset="3427">1885 35 393 0,'0'0'110'16,"0"0"34"-16,32 39 1 0,-32-39-13 15,19 46-24-15,-7-7 26 16,-6-7-83-16,-6-32-17 16,7 53 24-16,-14-8 27 0,-5 1-8 15,-7-3-43-15,-12-4-27 16,31-39-17-16,-51 60 23 0,1-11-18 15,6-10-2 1,44-39 41-16,-57 39-17 0,13-11-17 16,44-28-4-16,-50 21 10 15,50-21-2-15,-50 4-4 0,50-4 0 16,-50-18-9-16,50 18 43 16,-44-31-47-16,44 31 3 0,0 0 29 15,0 0-8-15,-26-50-24 16,26 50-11-16,0 0 50 15,7-39-43-15,-7 39-12 0,0 0 44 16,0 0-11-16,0 0-7 16,44-17-6-16,-44 17 5 15,0 0 24-15,0 0-30 0,37 45 10 16,-37-45 16-16,19 53-16 16,-19-53 2-16,0 53-19 15,0-53 20-15,-12 53 19 0,12-53-22 16,0 0 5-16,0 0 1 15,0 0 19-15,0 0-33 0,0 0-11 16,0 0 14-16,-51 8 5 16,51-8 10-16,0 0-3 15,0 0-7-15,-44-29 38 0,44 29-44 16,0 0-11-16,0 0 19 16,0 0 7-16,0 0-15 0,0 0 24 15,-44 46-27 1,44-46 12-16,-25 60 1 0,6-14 13 15,19-46-17-15,-12 46-20 16,12-46 7-16,0 0 38 0,-19 46-15 16,19-46 12-16,0 0-47 15,0 0 10-15,0 0 30 16,0 0-20-16,0 0 0 0,0 0-5 16,-57-28 23-16,57 28-9 15,-37-53-24-15,37 53 39 0,0 0-8 16,-32-46-39-16,32 46 22 15,0 0 8-15,0 0 0 16,0 0-8-16,0 0-4 16,0 0 35-16,0 0-25 0,0 0-3 15,-37 46-12-15,37-46 47 16,-38 42-25-16,38-42-35 0,0 0-114 16,0 0-200-16,0 0-159 15</inkml:trace>
  <inkml:trace contextRef="#ctx0" brushRef="#br0" timeOffset="3621">1414 32 1594 0,'31'-32'265'0,"-31"32"-31"0,0 0-106 15,0 0-55-15,0 0-48 16,0 0-175-16,0 0-292 16,0 0-131-16</inkml:trace>
  <inkml:trace contextRef="#ctx0" brushRef="#br0" timeOffset="3802">1420 1166 739 0,'0'0'215'0,"50"18"-45"0,-50-18-81 16,51-4-55-16,-51 4-2 16,44-21-278-16,-44 21-197 0</inkml:trace>
  <inkml:trace contextRef="#ctx0" brushRef="#br0" timeOffset="4224">1137 551 595 0,'0'0'21'16,"0"0"35"-16,0 0-34 16,0 0 10-16,0 0-22 15,0 0 55-15,0 0-16 16,0 0 0-16,0 0 30 0,-31 49 29 16,6 4-14-16,6 8-36 15,6-1-42-15,1 3 88 16,5-3-29-16,-5-3-20 0,-1-1-26 15,-6-3-5-15,1 0 7 16,-8-10-28-16,26-43-22 0,-31 42 158 16,31-42 63-16,0 0 5 15,0 0-66-15,0 0-25 0,0 0-7 16,-31-17-66-16,12-15-21 16,12-14 22-16,7-7-40 15,7-4-4-15,-1 1-19 0,7 10 11 16,-1 3-43-16,-12 43-182 15,13-53-295-15,-13 53-144 16</inkml:trace>
  <inkml:trace contextRef="#ctx0" brushRef="#br0" timeOffset="4828">735 353 788 0,'0'0'118'15,"0"0"-39"-15,0 0-40 16,0 0-4-16,0 0-11 16,0 0-21-16,0 0-1 0,0 0 20 15,-13 46-38-15,13-46 24 16,-12 46-21-16,12-46 1 0,0 0 7 15,-6 39 2-15,6-39 20 16,0 0 6-16,0 0-14 16,0 0-36-16,0 0 40 0,0 0-34 15,0 0 21-15,0 0-13 16,0 0-3-16,0 0 29 16,0 0-62-16,0 0 66 15,0 0-21-15,0 0 10 0,0 0-11 16,-32 46 14-16,32-46 14 15,-12 60-11-15,5-7-21 0,1-11 19 16,6-42 59-16,-19 57-42 16,0-15 5-16,19-42 3 15,-31 53-31-15,31-53-21 0,-50 53 30 16,50-53-13-16,-57 36-3 16,19-15 9-16,38-21-22 0,-56 3 19 15,12-6 20 1,44 3-23-16,-51-14 19 0,51 14-19 15,0 0-26-15,-44-7 29 16,44 7-29-16,0 0 7 0,0 0 28 16,0 0-4-16,-25 35 9 15,25-35 75-15,-25 49 19 16,6-6-56-16,0-4-19 0,-6 0 20 16,25-39-41-16,-25 38-20 15,25-38 3-15,-31 43 14 0,31-43-259 16,-38 39-122-16</inkml:trace>
  <inkml:trace contextRef="#ctx0" brushRef="#br0" timeOffset="5020">553 1551 1237 0,'44'35'301'16,"-44"-35"-36"-16,31 22-121 0,-31-22-55 16,38 10-65-1,-38-10-44-15,38 7-392 0,-38-7-296 0</inkml:trace>
  <inkml:trace contextRef="#ctx0" brushRef="#br0" timeOffset="5201">597 1926 1416 0,'0'0'61'0,"19"-39"-36"16,-7 3-9-16,7-6-128 15,-13 0-134-15,7-1-69 16,-7-6-35-16</inkml:trace>
  <inkml:trace contextRef="#ctx0" brushRef="#br0" timeOffset="5392">421 399 910 0,'-7'-42'78'15,"7"42"-6"-15,0 0 87 16,0 0-13-16,0 0-90 0,51-11-19 15,-14 18 2-15,-37-7-42 16,44 21 3-16,-44-21 0 16,0 0 3-16,0 0-92 15,32 53-204-15,-26-7-140 0</inkml:trace>
  <inkml:trace contextRef="#ctx0" brushRef="#br0" timeOffset="5565">0 964 802 0,'0'0'67'0,"0"0"16"16,0 0-14-16,62-53-18 0,-5 11-48 16,-7 7 13-16,7-4-37 15,-13 11-184-15,-13 10-170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3:21.5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1326 636 137 0,'0'0'7'0,"7"38"45"16,-7-38-7-16,0 0-31 15,0 0 5-15,0 0 39 16,31 36-26-16,-31-36 21 0,0 0 5 16,32 14-6-16,-32-14-2 15,37 3-19-15,-37-3-20 0,38-10 17 16,-38 10-11-16,44-14-12 16,-44 14 15-16,38-14-10 15,-38 14-2-15,37-15 12 0,-37 15-2 16,0 0 2-16,32-14-6 15,-32 14 17-15,0 0-27 16,38-17 29-16,-38 17-16 0,0 0-13 16,37-18 2-16,-37 18 29 15,0 0-53-15,32-21 28 16,-32 21 5-16,0 0-28 16,37-29 17-16,-37 29-17 0,38-21 7 15,-38 21 26-15,0 0-18 16,32-28-10-16,-32 28 23 15,0 0-23-15,0 0 54 0,0 0-1 16,0 0 4-16,0 0-10 16,0 0 16-16,0 0-33 15,0 0-22-15,0 0 6 0,0 0 9 16,25-32-22-16,-25 32 19 16,0 0-12-16,0 0-23 15,0 0 27-15,0 0-10 16,0-35 6-16,0 35 21 0,0 0-17 15,0 0-27-15,0 0 38 16,0 0-11-16,0 0-14 0,-13-36 2 16,13 36 3-16,0 0 13 15,0 0 10-15,0 0-47 16,-19-35 34-16,19 35 13 0,0 0-36 16,0 0 24-16,0 0-11 15,-19-35-2-15,19 35 23 16,0 0-3-16,-12-28-36 15,12 28 23-15,0 0-10 0,-13-36 3 16,13 36 20-16,-12-28-21 16,12 28 11-16,0 0 15 15,-7-28-39-15,7 28 28 0,0 0 0 16,-6-32 3-16,6 32-10 16,0 0 24-16,-12-28-58 15,12 28 67-15,0 0-21 0,0 0 11 16,0 0 15-16,0 0-38 15,0 0 16-15,0 0 14 16,0 0-30-16,0 0-3 16,-19-25 17-16,19 25-1 0,0 0-32 15,0 0 43-15,0 0-19 16,0 0-26-16,0 0 25 16,0 0-4-16,0 0 7 0,-38-32 19 15,38 32-31-15,0 0-10 16,0 0 12-16,0 0-22 15,-38-32 50-15,38 32-12 0,0 0-32 16,0 0 19-16,0 0-5 16,-37-28 5-16,37 28 26 0,0 0-29 15,0 0-10 1,-38-25 25-16,38 25-28 0,0 0 0 16,0 0 25-16,-32-17 10 15,32 17-37-15,0 0 41 16,0 0-32-16,-37-8-7 0,37 8 4 15,0 0 1-15,-38-7 27 16,38 7-19-16,0 0-7 0,-38 0 32 16,38 0-15-16,0 0-16 15,0 0 35-15,-37 7-29 16,37-7-14-16,0 0 17 0,0 0-5 16,-38 15-1-16,38-15-9 15,0 0 21-15,0 0 20 16,-38 21-33-16,38-21-10 15,0 0 44-15,0 0-51 0,-38 21 30 16,38-21 1-16,0 0-19 16,0 0 35-16,0 0-30 15,0 0-1-15,0 0 15 0,-37 21-7 16,37-21-4-16,0 0 4 16,0 0-22-16,0 0 28 15,0 0 30-15,-38 25-53 0,38-25 17 16,0 0 11-16,0 0-2 15,0 0-29-15,0 0-3 0,0 0 45 16,0 0 9-16,0 0-61 16,0 0 41-16,0 0 4 15,-38 25-44-15,38-25 51 16,0 0-30-16,0 0 5 16,0 0-4-16,0 0 25 0,0 0-21 15,0 0 3-15,-37 24-10 16,37-24 10-16,0 0 28 0,0 0-28 15,0 0-19-15,-38 22 7 16,38-22 20-16,0 0-28 16,0 0 39-16,0 0-7 0,-38 21-24 15,38-21 29-15,0 0-12 16,0 0-21-16,0 0 7 16,0 0-15-16,-38 18 32 15,38-18 2-15,0 0-4 0,0 0 5 16,0 0-6-16,0 0-8 15,0 0 21-15,-37 14-48 16,37-14 27-16,0 0 29 0,0 0-26 16,0 0-25-16,-44 17 52 15,44-17-63-15,0 0 43 16,-38 7 23-16,38-7-66 0,0 0 63 16,-38 4-20-16,38-4-32 15,0 0 46-15,-44 3-8 16,44-3-42-16,0 0 29 15,0 0-15-15,-31-3 10 0,31 3 18 16,0 0-23-16,0 0 10 16,0 0 8-16,0 0 2 15,0 0-16-15,-38 0 11 0,38 0-12 16,0 0-11-16,0 0 30 16,-44 11-30-16,44-11 20 0,0 0 27 15,-38 10-42-15,38-10 0 16,0 0 49-16,-37 18-36 15,37-18-16-15,0 0 20 16,-44 14-18-16,44-14 11 16,-32 11 27-16,32-11-24 0,0 0 8 15,-44 14 4-15,44-14-30 16,-37 14 8-16,37-14 10 0,0 0 12 16,-38 17-32-16,38-17 48 15,0 0-41-15,0 0 20 16,-44 15-11-16,44-15-16 0,0 0 39 15,0 0-24-15,-38 21-14 16,38-21 33-16,-38 21-14 16,38-21-5-16,-37 25 5 0,37-25 0 15,-38 21 13-15,38-21-13 16,-38 21 18-16,38-21-31 16,-44 21 13-16,44-21 16 15,-37 18-47-15,37-18 41 0,0 0 2 16,-38 18-12-16,38-18 2 15,0 0 26-15,0 0 12 16,0 0-11-16,-38 17-15 0,38-17-14 16,0 0 0-16,0 0-10 15,0 0 17-15,-38 15 6 0,38-15-2 16,0 0 43-16,0 0-36 16,0 0 10-16,0 0-28 15,0 0 12-15,0 0-20 16,0 0-6-16,0 0 22 0,0 0-8 15,0 0 0-15,0 0 11 16,0 0 11-16,-6 35-7 16,6-35-20-16,0 0 15 0,19 42-1 15,-19-42-4-15,0 0-2 16,38 32 95-16,-1-11-37 16,1-10 0-16,0-8-13 0,0 1 47 15,6-11-26-15,0 0-44 16,-7 3 2-16,7-3-16 0,0-3-11 15,0 6 15-15,-6-3-5 16,0-4-10-16,-38 11 0 16,50-7 4-16,-12 0-4 15,-38 7-11-15,44-7 2 0,-44 7 14 16,37-7-5-16,-37 7 15 16,38 0-24-16,-38 0 9 15,0 0 7-15,50 0-4 0,-50 0 9 16,44 4 4-16,-44-4-22 15,44 3 8-15,-44-3-6 16,38 4 8-16,-38-4-1 0,38 7-11 16,-38-7 5-16,44 3 3 15,-44-3 0-15,44 4-6 0,-44-4 8 16,44 0-13 0,-44 0 4-16,44 3 7 0,-44-3-4 15,38 4 4-15,-38-4 0 16,37 11 13-16,-37-11-13 0,38 10-6 15,-38-10 6-15,31 7 0 16,-31-7 0-16,0 0 4 16,44 4 7-16,-44-4-20 0,51-4 18 15,-20-6-16-15,-31 10 19 16,44-11-19-16,-44 11 15 16,38-14 1-16,-38 14-22 0,0 0 15 15,0 0-38-15,0 0-321 16,0 0-281-16</inkml:trace>
  <inkml:trace contextRef="#ctx0" brushRef="#br0" timeOffset="1857">1282 547 505 0,'0'0'57'0,"0"0"17"16,0 0-11-16,0 0-28 16,0 0 32-16,0 0-5 15,0 0-47-15,0 0 19 0,0 0 7 16,0 0 6-16,0 0-14 16,0 0 0-16,44 4-1 15,-6-1 47-15,-38-3-38 0,50 14-32 16,-12 1 25-16,0-1-75 15,0 0 52-15,-38-14 25 0,50 21 115 16,-12-3-75-16,6-1-48 16,-13 1 15-16,7 3-36 15,-38-21 5-15,50 32-16 16,-6 0 27-16,-44-32 29 16,50 42-38-16,1-6 175 0,-1-1-103 15,-12-3-54-15,6-1 5 16,0 5-28-16,-7-1 5 0,7 1 5 15,0-1-9-15,0 0-21 16,0 1 11-16,0-1 0 16,7-3-4-16,-7-1-10 0,6 1 19 15,0 0-18-15,-6 0 17 16,6 0 1-16,-6 0-8 16,7-8-9-16,-7 8 17 15,0-4-19-15,6 4 9 0,-6-4 12 16,6 4 13-16,1 0 0 15,-1 0-27-15,6 0 15 16,-5-1-8-16,5 1-8 0,7 0 10 16,-6 0-6-16,6-4-5 15,-1 4 3-15,1 0 13 0,0-4-21 16,0 0 17-16,0 1-3 16,0-5-8-16,-7-3 8 15,7-3-7-15,-6 3-5 0,-1 1 24 16,-5-5-8-16,-1 1-20 15,-6 0 20-15,0-4 13 16,-6 0-28-16,-1-4 0 0,1 5-1 16,-7-1 25-16,7 3-22 15,-6-2 19-15,-1-5-26 16,7 8 31-16,-7-8-19 0,1 1-11 16,-1 0 24-16,-31-11 10 15,38 17-22-15,-7-6-13 0,1 3 33 16,-32-14-23-16,44 18-12 15,-13-4 31-15,-6 7 5 16,7-3-29-16,-7-4 2 16,6 3 12-16,-6 8 4 0,13 0 54 15,-7 0 12-15,13-1-14 16,-12 5-29-16,6-1-11 0,6 4-17 16,0-4 83-16,-7 4-47 15,7 0-31-15,0-1 0 16,0 5 14-16,-6-4-21 0,0-1-12 15,6 1 27-15,0 4-8 16,0-1-23-16,6 7 108 0,7 1-23 16,-7-1-32-16,13-3-33 15,-7 3-4-15,1-3 13 16,-1-3-3-16,7-8-19 16,-6 0 5-16,-1-3 9 0,-5-7-1 15,5-4-4-15,-12 0 4 16,-6-4-2-16,0-3-5 0,-13-3-5 15,-6 0 19-15,-19-4-8 16,0 0-9-16,0 0 11 16,0 0-2-16,0 0-6 0,31 3 6 15,-31-3 7-15,0 0 7 16,0 0-40-16,0 0 14 0,0-39 9 16,-13 4-19-16,1-4-5 15,-7 0-16-15,-6 4-21 16,0-4 24-16,-7 7 5 15,32 32 25-15,-44-35 7 0,7 10-4 16,11 4-1-16,26 21-5 16,-31-18 15-16,31 18-5 15,0 0-6-15,0 0-8 0,0 0 22 16,0 0-15-16,0 0-13 16,0 0 27-16,0 0-2 0,0 0-12 15,0 0 7-15,6 32 4 16,7-7-1-16,-13-25-3 0,31 46-11 15,1-15 25 1,-7 1-17-16,-25-32-1 0,38 36 4 16,-13-5 3-16,-25-31-9 15,31 25-7-15,-31-25 29 0,0 0-16 16,0 0-15-16,0 0 15 16,0 0 14-16,0 0-14 15,0 0-13-15,0 0 21 0,25 32 5 16,-25-32-8-16,-12 32-5 15,-13 0 9-15,-7 3 1 0,-12-3-7 16,-6-4-20-16,0 4 19 16,-1-4-2-16,-5 0-9 0,5-3 22 15,1 0-27-15,6-11 20 16,13 0-17-16,31-14-98 16,-32 14-139-16,32-14-237 15,0 0-65-15</inkml:trace>
  <inkml:trace contextRef="#ctx0" brushRef="#br0" timeOffset="2912">8002 3152 354 0,'0'0'87'15,"0"0"7"-15,0 0-27 16,0 0-41-16,0 0 125 0,0 0-60 16,0 0-8-16,19 39-8 15,-7-4 24-15,-6 4-54 16,7 0 58-16,0-1-15 0,-7 1-27 16,6 0 14-16,-5 0-34 15,-1-4 36-15,-6 1-22 0,0-1-4 16,0-10-45-1,0 3 41-15,-13 0 12 0,13-28-19 16,-25 36-24-16,25-36 4 16,-37 32-32-16,5-8 32 0,32-24-18 15,-38 21-8-15,1-3-5 16,12-11 17-16,25-7 5 0,-44 11-9 16,18-1-19-16,-5-10 17 15,0 4 13-15,31-4-1 16,-38-4-25-16,6 4 17 0,1-3-13 15,31 3 20-15,-38-14 6 16,38 14-25-16,-31-11 21 16,31 11-20-16,0 0 19 0,-38-14-15 15,38 14-6-15,0 0 2 16,0 0 12-16,0 0 0 16,-25-11-1-16,25 11-8 0,0 0-11 15,0 0 15-15,0 0 0 16,0 0 18-16,0 0-26 0,0 0 5 15,0 0-8-15,0 0 64 16,0 0-86-16,0 0 17 0,0 0-3 16,0 0 1-16,0 0 29 15,0 0 101-15,-38 53-45 16,19-3-19-16,-6-1 50 16,6 4-41-16,-6 0-9 0,6 0-27 15,7 0-8-15,-7-7-19 16,13-7 17-16,-7-3-2 0,7-8-19 15,0 0-7-15,6-28-289 16,-7 32-282-16,7-32-122 0</inkml:trace>
  <inkml:trace contextRef="#ctx0" brushRef="#br0" timeOffset="3149">7889 4145 1509 0,'0'0'147'0,"0"0"27"0,0 0-43 16,25 0-70-16,-25 0 36 15,31 0-24-15,-6 0-46 0,0 0-25 16,1 0-17-16,-26 0-193 15,0 0-203-15,25-7-82 0</inkml:trace>
  <inkml:trace contextRef="#ctx0" brushRef="#br0" timeOffset="3410">7254 3371 1754 0,'0'0'20'0,"0"0"111"15,0 0-27-15,0 0-77 0,0 0-18 16,0 0 25-16,0 0-24 15,0 0-28-15,0 0-71 0,0 0-312 16,0 0-121-16</inkml:trace>
  <inkml:trace contextRef="#ctx0" brushRef="#br0" timeOffset="3944">7040 3703 409 0,'0'0'-18'15,"0"28"53"-15,0-28 41 16,19 32-17-16,-7 0-2 0,-12-32-41 15,32 35-19-15,-20-7 26 16,-12-28-26-16,13 29-5 0,-13-29 26 16,0 0-22-16,0 0 48 15,0 0 14-15,0 0-2 16,0 0-9-16,0 0-23 16,0 0-15-16,0 0 20 0,0 0-32 15,0 0 3-15,-31 10 52 16,31-10-26-16,0 0-16 0,-32 11 4 15,32-11 0-15,-38 39 64 16,13-4-9-16,0 8 21 0,6-5-12 16,-6 1-1-16,6 4-7 15,0-1-10-15,7 1 15 0,-7-1 0 16,0 0-11 0,7 4-35-16,-7-3-19 0,6-1 16 15,7-3-14-15,-7-4-15 16,7-3 17-16,6-32-32 0,-6 32 15 15,6-32 26-15,0 0-23 16,0 0-8-16,0 0 34 0,0 0-17 16,0 0-30-16,0 0 15 15,0 0-230-15,0 0-238 0</inkml:trace>
  <inkml:trace contextRef="#ctx0" brushRef="#br0" timeOffset="4173">7128 4608 2034 0,'31'17'72'0,"-31"-17"90"16,0 0-49-16,0 0-59 0,0 0-24 15,0 0-21-15,0 0-79 16,0 0-310-16,26 7-261 16,-26-7-46-16</inkml:trace>
  <inkml:trace contextRef="#ctx0" brushRef="#br0" timeOffset="4657">6877 5021 1198 0,'0'0'68'0,"37"-18"-20"16,1-10-21-16,0-7-21 0,-1 7 0 15,1-8 8-15,6 4-260 16,-12 1-132-16</inkml:trace>
  <inkml:trace contextRef="#ctx0" brushRef="#br0" timeOffset="5376">6820 4251 265 0,'6'24'6'15,"1"-2"-6"-15,-7-22 5 0,18 31 2 16,-11-9 32-16,-7-22-19 16,0 0-3-16,6 24 10 0,-6-24 44 15,0 0-7-15,-13 39 3 16,-5-7-17-16,18-32 16 0,-44 39 13 15,0-7-33-15,6-4 11 16,-12 0-6-16,6-3 5 0,0-4-7 16,0 0-12-16,0-3-5 15,6 0 1-15,0-11 3 16,7 0-32-16,-1-4 16 0,1 1-14 16,31-4 9-16,-32 0 42 15,32 0-13-15,-31-4-44 16,31 4 5-16,-25 0 16 0,25 0-44 15,0 0 9-15,-38 0 11 16,38 0-6-16,-31 15 32 0,31-15-27 16,-32 38 80-16,7-2-55 15,6 3 22-15,0 0-25 0,13-4-18 16,-6 4 20-16,5-4-10 16,7-35-29-16,-12 50 26 15,12-50-34-15,-13 38-184 0,1-9-132 16,12-29-98-16</inkml:trace>
  <inkml:trace contextRef="#ctx0" brushRef="#br0" timeOffset="5609">6317 3957 586 0,'19'-42'82'16,"6"-4"34"-16,0 7-4 0,7 0-14 15,-1 7-44-15,1 4-36 16,-1 7-9-16,-31 21-12 0,31-11-29 16,1 4-29-16,-32 7-89 15,0 0-77-15</inkml:trace>
  <inkml:trace contextRef="#ctx0" brushRef="#br0" timeOffset="5861">5946 4318 702 0,'0'0'32'0,"0"0"-23"16,0 0-9-16,0 0 86 16,0 0-62-16,51 3-9 0,-7-6 9 15,0-4-24-15,-7-4 9 16,1 1-14-16,-13-1-6 16,-25 11-18-16,32-14-35 0,-32 14-36 15,25-21-90-15</inkml:trace>
  <inkml:trace contextRef="#ctx0" brushRef="#br0" timeOffset="6476">5726 4314 382 0,'0'0'57'16,"0"0"-4"-16,0 0-6 0,0 0-13 16,0 0 2-16,0 0-9 15,0 0-20-15,0 0 15 0,0 0-9 16,0 0 41-16,0 0 95 15,0 0 24-15,0 39-91 0,-6 7-28 16,0 7-54-16,0 4 138 16,-7 6-33-16,13 4 23 0,0 1-15 15,-6 2-34-15,6-3 1 16,0-3 7-16,0-4 46 0,0-3-21 16,-7-11 6-1,7-8 16-15,-6-2 5 0,0-8-41 16,6-28 9-16,-25 39-22 15,25-39-33-15,-38 25-15 0,13-15-20 16,25-10 3-16,-38-10-3 16,38 10-11-16,-44-43-2 0,13-6 2 15,6-4-6-15,6-11-10 16,6-3 2-16,7 0-87 0,6 3-99 16,6 1-180-16,13 3-303 15</inkml:trace>
  <inkml:trace contextRef="#ctx0" brushRef="#br0" timeOffset="10845">1760 8251 461 0,'0'0'19'0,"0"0"44"16,0 0 6-16,0 0-21 0,0 0-31 15,0 0 8-15,0 0-31 0,0 0 6 16,0 0 0-16,0 0 16 16,0 0-13-16,0 0 22 0,0 0 15 15,0 0 1-15,0 0 3 16,0 0-30-16,0 0 7 0,-38-11-15 15,13 1 24-15,25 10 18 16,-44-7-3-16,13 0-3 16,-1 0 23-16,1 3-6 0,0 4-29 15,31 0-4-15,-38-3-16 0,0 3-18 16,13-4 8-16,25 4 14 16,-38-3-21-16,38 3 10 0,-37 0 12 15,5 3 2-15,32-3-10 16,-38 4-18-16,7 3 13 0,31-7-12 15,-38 14-18-15,7-7 32 0,31-7 13 16,-38 10-22-16,38-10 13 16,-31 11 0-16,31-11-8 0,-38 11 27 15,38-11-35-15,-31 14-2 16,31-14 23-16,0 0-13 16,-44 21-6-16,44-21 9 0,-44 18-23 15,44-18 16-15,-38 10 4 16,38-10 14-16,-38 7-3 0,38-7-11 15,-31 7 10-15,31-7-10 0,-32 8 22 16,32-8-9-16,-31 0-9 16,31 0-13-16,0 0 33 0,-32 7-13 15,32-7 11-15,0 0-12 16,-31 0-17-16,31 0 19 0,0 0-12 16,-38 0-16-16,38 0 30 0,-31 3-34 15,31-3 25-15,-32 4 17 16,32-4-31-16,-31 3 12 15,31-3-9-15,-31 7-5 0,31-7 14 16,-32 7-8-16,32-7 9 16,-31 7 10-16,31-7-14 0,-32 11 12 15,32-11 5-15,0 0-24 0,-37 11 13 16,37-11 5-16,-32 10 50 16,32-10-17-16,-31 4-6 0,31-4-19 15,0 0 12-15,0 0 21 16,-32 7-42-16,32-7-17 0,0 0 17 15,0 0 15-15,0 0-31 16,0 0 6-16,0 0-3 0,0 0 16 16,-25 10-22-16,25-10 3 0,0 0 6 15,0 0 0-15,0 0-17 16,-31 11 17-16,31-11 0 16,0 0 0-16,0 0-9 0,0 0 31 15,0 0-32-15,-32 25 10 0,32-25 11 16,0 0-11-16,-31 35-4 15,31-35 1-15,-32 32 10 0,32-32-25 16,-25 35 18-16,25-35 13 16,-25 32-16-16,25-32-9 0,0 0 12 15,-25 28 18-15,25-28-31 0,0 0 9 16,0 0 26-16,0 0-16 16,0 0-22-16,0 0 16 15,0 0 5-15,0 0-24 0,0 0 43 16,0 0-34-16,0 0-5 15,-25 32 15-15,25-32 15 0,0 0-26 16,0 0 17-16,-25 32 15 0,25-32-26 16,0 0-4-16,0 0 21 15,0 0-7-15,0 0-29 0,-13 28 17 16,13-28 32-16,0 0-42 16,0 0 7-16,0 0 16 0,0 0 2 15,0 0-8-15,0 0-9 0,0 0 24 16,-19 28-22-16,19-28-5 15,0 0 32-15,0 0-30 16,0 0 13-16,0 0 1 0,0 0-12 16,-19 29 8-16,19-29 22 15,0 0-22-15,0 0-24 0,0 0 43 16,0 0-19-16,0 0-19 0,0 0 33 16,0 0-14-16,0 0-14 15,0 0 16-15,0 0 2 0,0 0-8 16,26 28-6-16,-26-28 28 15,31 18-34-15,-31-18 12 0,31 10 28 16,1-3-29-16,-32-7-3 0,38 4 34 16,-7-1-42-16,-31-3 12 15,38 0 25-15,-7 0-30 16,-31 0-7-16,38 0 27 0,-7 0 4 16,-6 0-30-16,7-3 28 15,-1-4 0-15,1 3-36 0,-7 1 23 16,6-4 12-16,-31 7-25 0,38-7 13 15,-38 7 22-15,31-11-29 16,-31 11-4-16,32-4 22 0,-32 4-30 16,31-3 16-16,-31 3 22 15,0 0-31-15,25 0 2 0,-25 0 31 16,0 0-37-16,0 0 27 16,32 0 1-16,-32 0-28 0,0 0 10 15,0 0 29-15,38 0-44 16,-38 0 8-16,0 0 33 0,37 7-16 15,-37-7-15-15,0 0 27 16,0 0-16-16,32 7-9 0,-32-7 6 16,0 0 18-16,0 0-35 0,44 0 15 15,-44 0 12-15,31 0 19 16,-31 0-32-16,44-3-6 0,-44 3 12 16,38-8 7-16,-38 8-21 15,31-7 14-15,-31 7 18 0,0 0-26 16,38-3-6-16,-38 3 26 15,31-4-23-15,-31 4-1 0,26 4 25 16,-26-4-13-16,31 3 10 16,-31-3-2-16,0 0-15 0,31 4 4 15,-31-4 16-15,0 0-22 16,32 3 1-16,-32-3-3 0,0 0 27 16,31 0-30-16,-31 0 14 0,25 0 14 15,-25 0-21-15,32 4 17 16,-32-4-10-16,31-4-16 0,-31 4 24 15,44 0-8-15,-12-3-14 16,-32 3 14-16,31 3 6 16,-31-3-4-16,38 4 1 0,-38-4 1 15,25 0-4-15,-25 0-16 0,0 0 26 16,31 0-10-16,-31 0-6 16,0 0 13-16,0 0-5 0,32 4-2 15,-32-4 0-15,31-8 0 16,-31 8 0-16,38-10 18 0,-38 10-25 15,31-18 7-15,-31 18 6 0,38-21-6 16,-38 21-15-16,32-18 25 16,-32 18 1-16,31-17-11 0,-31 17-6 15,25-14-1-15,-25 14 12 16,0 0-14-16,0 0 9 16,0 0 15-16,0 0-7 0,32-15-19 15,-32 15 11-15,0 0 2 0,0 0-2 16,0 0-7-16,0 0 74 15,0 0-20-15,0 0-29 0,0 0 13 16,0 0 0-16,0 0-22 16,18-28-6-16,-18 28 12 0,7-32-10 15,-7 32-17-15,0-35 14 0,0 7 4 16,-7-1-19-16,1 1-9 16,6 28-9-16,-12-32 17 0,12 32 10 15,-19-35-14-15,19 35 4 16,-19-28 2-16,19 28 5 15,0 0 12-15,-32-25-13 0,32 25 8 16,-31-14 4-16,31 14 5 0,0 0-19 16,0 0 7-16,0 0 14 15,0 0 5-15,0 0-29 0,0 0-1 16,0 0 14-16,0 0 13 16,0 0-6-16,0 0-15 0,0 0 2 15,0 0 15-15,0 0 0 0,0 0-22 16,0 0-5-16,0 0 27 15,0 0 7-15,0 0-10 0,0 0 5 16,0 0-3-16,0 0 42 16,0 0-23-16,0 0-12 15,0 0 29-15,0 0-28 0,0 0-9 16,0 0-22-16,-31-28 29 0,31 28-5 16,0 0-9-16,0 0-4 15,0 0 10-15,0 0-6 0,0 0-6 16,0 0-5-16,0 0 28 15,0 0-15-15,0 0-17 0,0 0 11 16,0 0 22-16,-19-29-24 0,19 29-12 16,0 0 22-16,0 0 7 15,0 0-22-15,0 0-9 0,0 0-69 16,0 0-107-16,0 0-147 16,0 0-60-16</inkml:trace>
  <inkml:trace contextRef="#ctx0" brushRef="#br0" timeOffset="13068">1590 8516 92 0,'0'0'-12'0,"0"0"62"15,0 0 10-15,0 0 26 0,0 0-42 16,0 0 16-16,26 21 14 16,-26-21-34-16,31 14 24 0,0-3-9 15,-5-4 5-15,-26-7-19 16,37 7 0-16,1-3 11 0,-7-1-21 15,7-6-6-15,0 3-4 0,6-7-16 16,0 0 12-16,0 0-7 16,0-4-20-16,0 4 0 15,0 0 18-15,6-4 2 0,-6 1-7 16,0-1-12-16,0 0 9 16,0 1-5-16,-6-1 5 0,-7 4 5 15,7-7 9-15,-7 7-21 0,1-4-15 16,-1-3 33-16,1 0 8 15,-1-4-25-15,1 1 3 0,-7-4 21 16,6-8-18-16,1 5-15 16,-1-1 29-16,-6 4-14 0,-25 21-7 15,38-32 14-15,-13 7 16 0,6 7-18 16,-31 18-11-16,38-28 25 16,-38 28 7-16,50-35 20 15,-12 6-17-15,0 8-26 0,0 4-8 16,-1-5 29-16,7-2-24 15,0 6-11-15,7-3 27 0,-1-4 2 16,6 0-27-16,1 4-5 0,6-4 21 16,0 1 13-16,6-1-9 15,0 0-25-15,0 0 7 0,7-3 77 16,5 3-47-16,1 1-17 16,6-1-6-16,-6 0 36 0,6-3-32 15,-7 7-12-15,7-4 26 16,-6 0-25-16,-6 4-9 0,-1-4 13 15,0 1 25-15,-5 6-37 16,-14-7 41-16,1 4 54 0,-7-4-35 16,0 4-16-16,1 3-15 15,-1-3-9-15,6 0 21 0,-5-4-21 16,-7 4-12-16,-7 0 27 0,1 0 28 16,-38 21 17-16,50-29-15 15,-18 5-27-15,-32 24-18 0,44-29 22 16,-44 29-31-16,44-39 4 15,-13 8 7-15,-31 31 1 0,51-39-25 16,-14 3 24-16,1 5-15 16,0 2 2-16,-1-2 19 0,-5-1-13 15,6-4-4-15,-1 5 13 16,-5-8-5-16,-1 7 39 0,-6-7-24 16,0 0 7-16,0-3-35 0,1-4 16 15,-1 0-18-15,-6 0 18 16,-1 4 12-16,-5-1-32 0,0 8 122 15,-7 3-38-15,6 4-43 16,-5-1 0-16,-1 1-22 0,-6 28-15 16,0-32 24-16,6 1-7 0,-6 6-27 15,0-3 35-15,7-1-26 16,-7 29 18-16,0-35 3 0,0 35-25 16,6-35 19-16,-6 35-22 15,12-32 17-15,-12 32 10 16,0 0-18-16,0-25 8 0,0 25 6 15,0 0-14-15,0 0 17 0,0 0-9 16,0 0 0-16,0 0 4 16,0 0 5-16,0-28 4 0,0 28-13 15,0 0-20-15,7-32 14 0,-7 32 20 16,0 0-26-16,0-32 22 16,0 32-22-16,0 0 12 0,0 0 5 15,0 0-10-15,0 0 5 16,0 0 8-16,0 0-15 0,0 0 7 15,0 0 5-15,0 0-20 16,0 0 10-16,0 0 16 0,0 0-18 16,0 0 14-16,0 0-7 15,0 0-18-15,0 0 27 0,0 0 0 16,0 0-7-16,0 0 10 16,0 0-33-16,0 0 25 0,0 0 11 15,0 0-36-15,-32 39 31 0,7-7-17 16,0 3 1-16,6-3 20 15,0 3-25-15,0 1 47 0,1-5-58 16,-1 5 13-16,0-4 21 16,0-1-29-16,0-2 32 15,19-29-15-15,-25 35 0 0,25-35 3 16,0 0 0-16,-25 32-20 0,25-32 31 16,0 0-6-16,0 0-15 15,0 0 16-15,0 0 0 0,0 0-21 16,0 0 27-16,0 0-15 0,0 0-3 15,0 0 16-15,0 0-17 16,0 0 18-16,0 0-14 0,0 0-15 16,19-32 19-16,0 4-15 15,-7-1 6-15,7-2 24 0,0-1-34 16,0 4 15-16,0-4 16 0,-1 0-19 16,1 4 11-16,-6-1-6 15,-13 29-11-15,19-35 20 16,-13 7-30-16,-6 28 28 0,6-35-9 15,1 6 0-15,-7 29 14 16,0-32-31-16,0 32 7 0,0-28 30 16,0 28-35-16,0 0 24 0,0 0-13 15,0 0-13-15,0 0 30 16,0 0-34-16,0 0 21 0,0 0 6 16,0 0-15-16,0 0 12 15,0 0-3-15,0 0-12 0,31 39 25 16,0-4 11-16,-5 1-24 15,-1-1 12-15,-6-3 2 0,6 3-14 16,-6-3 9-16,-19-32 4 16,37 35-17-16,-5-3 1 0,-7-11-136 15,6-3-301-15,1-11-205 0</inkml:trace>
  <inkml:trace contextRef="#ctx0" brushRef="#br0" timeOffset="14372">7914 4972 230 0,'0'0'90'16,"0"0"5"-16,0 0 49 15,0 0-24-15,0 0-24 0,19 38 5 16,-7-2-23-16,-6-4-26 15,-6-1-9-15,0-2 52 0,0 3-28 16,-6-1 28-16,0 1-32 16,-7 0 20-16,-6 3-39 0,-6 1-32 15,-6 2 5-15,-7 1-17 16,0-3 5-16,-12-1-8 16,6-3 3-16,0-4 14 0,0-3-5 15,6-7-9-15,-6-1 2 16,13-3 10-16,0-7-12 0,31-7-5 15,-38 11 8-15,38-11-8 16,-38-4 5-16,38 4 18 0,-25-17 1 16,25 17-39-16,0 0 20 15,-25-28-25-15,25 28 3 0,0 0-9 16,-6-29 21-16,6 29 10 16,12-32-5-16,-12 32 13 15,32-24-8-15,-32 24-10 16,37-18 5-16,-37 18 7 0,38 0 4 15,-13 4-24-15,-25-4 18 16,32 14 9-16,-32-14 34 0,0 0-31 16,18 39 6-16,-18-8-5 15,-6 1 14-15,-13-4-27 0,19-28-5 16,-44 39 37-16,7-10-42 16,-1-8 3-16,0-4 7 0,7-6 0 15,6 0 0-15,25-11 18 0,-38 0-37 16,6-4-14-16,32 4 6 15,-31-28-29-15,31 28 28 16,-31-35 28-16,12 6-23 16,19 29 7-16,0 0 6 0,-13-24 7 15,13 24-10-15,0 0-6 16,0 0 19-16,0 0 3 0,0 0-12 16,0 0 17-16,0 0-4 15,6 28-8-15,-6-28-13 0,7 42 48 16,-1-10-35-16,-6-32-2 15,0 42 28-15,-6-6 3 0,-7-4-37 16,1-8 6-16,-1 1 27 0,13-25-25 16,-19 25 4-1,19-25-9-15,0 0 9 0,-25 17 27 16,25-17-31-16,-19-3-1 16,19 3-2-16,-25-32-93 0,6-3-9 15,7-8 38-15,-1 4 45 16,7 1 0-16,-7 6 39 0,13 32-10 15,-6-28 28-15,6 28-24 0,0 0 14 16,0 0-24-16,0 0 51 16,0 0 27-16,-25 21-31 0,0 7-3 15,12 4-44-15,-6 3 37 16,7 4-16-16,-7-4-29 0,6 1 30 16,1-1-31-1,-7-7 7-15,6 1-111 0,1-1-161 16,-1-7-134-16</inkml:trace>
  <inkml:trace contextRef="#ctx0" brushRef="#br0" timeOffset="14561">7241 5374 884 0,'0'0'130'0,"0"0"23"16,38-42-78-16,-38 42-26 0,0 0-52 16,0 0-111-16,0 0-187 15,0 0-132-15</inkml:trace>
  <inkml:trace contextRef="#ctx0" brushRef="#br0" timeOffset="14745">7103 6336 859 0,'0'0'20'0,"0"0"8"16,31-36-25-16,-6 5 7 15,7-1-27-15,-7 0-125 0,0 0-119 16</inkml:trace>
  <inkml:trace contextRef="#ctx0" brushRef="#br0" timeOffset="15013">6858 5523 687 0,'0'0'12'0,"0"0"0"16,6-35-3-16,-6 35-9 16,0 0 9-16,31-39-20 0,-31 39 14 15,44-29-10-15,0 8 13 16,-6 4-20-16,-38 17-96 15,44-15-75-15</inkml:trace>
  <inkml:trace contextRef="#ctx0" brushRef="#br0" timeOffset="15385">6682 5601 461 0,'0'0'9'16,"0"0"51"-16,0 0 0 0,0 0-8 15,0 0-27-15,0 0 5 0,0 0-30 16,0 0-6-16,0 0 22 15,0 0-16-15,0 0 3 0,0 0 61 16,-25 39 39-16,6-1 19 16,0 8-69-16,0 7-12 0,0 4 39 15,-6 7 11-15,6-1-65 16,7 4 3-16,-7-3-24 0,0-4 9 16,6-7-14-16,-6-4 8 15,7-10-18-15,-1-3 27 16,13-36-165-16,-19 35-149 0,1-10-87 15</inkml:trace>
  <inkml:trace contextRef="#ctx0" brushRef="#br0" timeOffset="15597">6298 5604 761 0,'44'-25'95'0,"0"4"-7"0,-6 0 2 15,-7 3-40-15,7 1-31 0,-38 17-14 16,44-25 5-16,0 7-15 16,-6 4-180-16,-38 14-139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3:55.3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12772 2304 256 0,'0'0'70'0,"0"0"-18"16,0 0 17-16,0 0-11 15,0 0 6-15,0 0-5 0,0 0 6 16,0 0-27-16,0 0 20 15,0 0-31-15,0 0 15 0,0 0-29 16,0 0 5-16,0 0-21 16,0 0 7-16,0 0-4 15,0 0 10-15,0-31-23 16,0 31 26-16,-6-29-13 0,6 29-3 16,-6-28-7-16,6 28 29 15,0 0-27-15,-13-28 17 0,13 28-12 16,0 0 21-16,0 0-13 15,-19-28-16-15,19 28 11 0,0 0 0 16,0 0 7-16,-31-25-4 16,31 25 4-16,0 0-12 0,-38-18 16 15,38 18-27-15,-38-18 22 16,38 18 3-16,-31-10-9 0,31 10-16 16,0 0 29-1,-31-21-25-15,31 21 23 0,0 0-22 16,-32-22 11-16,32 22 0 15,0 0 0-15,-31-21-9 0,31 21 16 16,0 0-17-16,0 0 20 16,-32-10-13-16,32 10 10 0,0 0-15 15,0 0 19-15,0 0-25 16,0 0 14-16,-31-4-12 0,31 4 21 16,0 0 2-16,-32 7-19 15,32-7 17-15,-31 7-22 16,31-7 13-16,-31 11 0 0,31-11-3 15,-32 10-1-15,32-10 20 16,-31 18-33-16,31-18 17 16,0 0 4-16,-38 32 3 0,38-32-21 15,-25 28 20-15,25-28-9 16,-25 32 12-16,6-11-20 0,19-21 21 16,-19 25-22-16,19-25 17 15,0 0-5-15,-25 28 13 0,25-28-1 16,0 0-30-16,0 0 23 15,0 0-5-15,-32 21 11 16,32-21 34-16,0 0-26 0,0 0-19 16,0 0 19-16,0 0-16 15,0 0-8-15,0 0 36 16,0 0-38-16,0 0 7 0,0 0 14 16,0 0-38-16,0 0 17 15,0 0 26-15,0 0-22 0,0 0-4 16,0 0 13-16,0 0-17 15,0 0 15-15,0 0 38 16,0 0-19-16,0 0 14 0,0 0-22 16,-31 25-20-16,31-25 5 15,0 0-3-15,0 0 16 0,0 0-18 16,-25 18-10-16,25-18 19 16,0 0-9-16,0 0 16 0,0 0-7 15,0 0-15-15,-32 21 14 16,32-21 13-16,0 0-29 15,0 0 3-15,0 0 34 0,-31 21-29 16,31-21 23-16,0 0-41 16,0 0 41-16,-31 21-27 15,31-21-7-15,0 0 33 0,0 0-41 16,-32 18 28-16,32-18-4 16,0 0 0-16,0 0 18 0,0 0-5 15,0 0-23-15,0 0 10 16,-31 18 0-16,31-18 8 0,0 0-15 15,0 0 2-15,-32 7 0 16,32-7 10-16,0 0-5 16,-31 7 11-16,31-7-17 15,0 0 0-15,-32 0 28 0,32 0-33 16,0 0-5-16,-25 0 19 16,25 0 7-16,0 0-17 0,0 0 7 15,-37-7 19-15,37 7-36 16,0 0 33-16,0 0-19 0,-26-4-11 15,26 4 17-15,0 0-6 16,0 0-5-16,-31 0 11 0,31 0-8 16,0 0 5-16,0 0 18 15,-31 4-25-15,31-4 13 16,0 0-4-16,0 0-16 16,-26 0 30-16,26 0-28 0,0 0 9 15,0 0 24-15,-37-4-21 16,37 4-19-16,0 0 22 0,0 0 6 15,-32 0-17-15,32 0 19 16,0 0-26-16,0 0 15 0,-31 0 5 16,31 0-15-16,0 0 10 15,-25 0 17-15,25 0-27 0,0 0 3 16,-32 4-1-16,32-4 8 16,0 0 21-16,-31 7-34 15,31-7 1-15,-32 7 30 16,32-7-27-16,-31 14-8 0,31-14 26 15,-31 11-9-15,31-11-3 16,-32 14-4-16,32-14 4 0,0 0 30 16,-31 10-27-16,31-10-12 15,0 0 7-15,0 0 9 0,0 0-19 16,0 0 31-16,-32 18-7 16,32-18-27-16,0 0 38 0,0 0-38 15,-31 21 6-15,31-21 36 16,0 0-20-16,0 0-15 15,-32 18 8-15,32-18 14 16,0 0-31-16,0 0 38 0,-31 25-23 16,31-25-3-16,0 0 17 15,0 0-21-15,-31 28 15 0,31-28 14 16,0 0-32-16,-26 25 33 16,26-25-18-16,0 0-7 0,0 0-6 15,0 0 32-15,0 0-22 16,-31 21 8-16,31-21-12 0,0 0-6 15,0 0 21-15,0 0 7 16,0 0-30-16,0 0 15 16,0 0 5-16,0 0-11 15,-13 28 2-15,13-28-10 0,0 0 32 16,-12 29-38-16,12-29 26 16,0 0-1-16,0 31-8 0,0-31 13 15,0 0-23-15,-6 29 13 16,6-29 16-16,0 0-32 0,0 0 38 15,0 0-22-15,0 31-11 16,0-31 15-16,0 0-12 0,6 29 11 16,-6-29-3-16,0 0 0 15,19 31 16-15,-19-31-37 16,0 0 38-16,25 36-9 16,-25-36-16-16,0 0 19 0,31 28-21 15,-31-28-1-15,0 0 28 0,25 25-8 16,-25-25-9-16,32 10 23 15,-32-10-4-15,38 4-7 16,-13-8 21-16,-25 4-23 0,37-7-33 16,-5 0 30-16,-32 7-14 15,38-10 11-15,-7 3 7 0,-31 7-19 16,31-11 19-16,-31 11-14 16,38-7 8-16,-38 7-2 15,32-7-15-15,-32 7 9 0,25-4 23 16,-25 4-25-16,0 0-1 15,0 0 26-15,31-7-36 0,-31 7 5 16,0 0 23-16,32-7-36 16,-32 7 45-16,31-7-8 15,-31 7-18-15,25-7 7 0,-25 7-2 16,0 0-8-16,38-14 8 16,-38 14 0-16,31-11-4 15,-31 11 24-15,32-7-23 0,-32 7-7 16,25-7 24-16,-25 7-17 15,0 0-10-15,38-3 20 0,-38 3-1 16,25 0-22-16,-25 0 35 16,0 0-24-16,31 3-8 0,-31-3 24 15,25 4-8-15,-25-4 9 16,32 3-15-16,-32-3-19 16,25 7 22-16,-25-7 9 0,44 4 14 15,-13-1-33-15,1-3 5 16,-7 4-7-16,-25-4 1 15,38 0 11-15,-1 0 18 0,-12 3-11 16,-25-3-16-16,38 8 3 16,-6-5-8-16,-32-3 14 0,25 7 0 15,-25-7 10-15,37 0 23 16,-37 0-14-16,38 0 56 0,-38 0-39 16,32-3-31-16,-32 3 10 15,37-11-11-15,-5 0 22 16,-32 11-46-16,37-10 13 0,-5-1 11 15,-32 11 21-15,31-10-34 16,-31 10-10-16,32-11 44 0,-32 11-11 16,31-11-36-16,-31 11 6 15,0 0 21-15,32-17-1 0,-32 17 6 16,0 0-19-16,31-18 4 16,-31 18 17-16,0 0-12 15,0 0 8-15,31-25 17 0,-31 25-25 16,26-17-8-16,-26 17-20 15,0 0 49-15,31-25-21 16,-31 25-9-16,0 0-4 0,31-32 44 16,-31 32-34-16,26-28-7 15,-26 28 20-15,18-28 12 0,-18 28-31 16,7-32-3-16,5 3 3 16,-12 29 28-16,0-35-16 0,0 0-3 15,0 3-7-15,-12 4 1 16,5 3 20-16,1-10 3 0,0 6-9 15,6 29-22-15,-13-35 2 16,1 10 25-16,12 25 8 0,-7-28 10 16,7 28-5-1,0 0-26-15,-6-35-28 0,6 35 55 16,0 0-19-16,0 0 1 16,-6-25-6-16,6 25 36 0,0 0-28 15,0 0-11-15,0 0-4 16,0 0 15-16,0 0-24 0,0 0-188 15,0 0-175-15,-6-25-147 16</inkml:trace>
  <inkml:trace contextRef="#ctx0" brushRef="#br0" timeOffset="2143">11220 2891 337 0,'0'0'43'0,"0"0"7"0,0 0 16 16,0 0 4-16,0 0 0 16,0 0-31-16,0 0-1 0,0 0-6 15,0 0 6-15,-25 4 3 16,25-4 34-16,-38 21-6 0,38-21 15 16,-50 25-41-16,6-4-9 15,6-4 24-15,-6-2 7 16,-6 2 22-16,-1 1-29 0,-5 3 17 15,-1 4 4-15,-6 0 9 16,-6-8-34-16,0 4-14 0,-6 1 10 16,-1 2 44-16,1 1 14 15,-7-4-39-15,-6 4-17 16,-13-4-31-16,-18 4 77 0,6 7 28 16,-7-4-38-16,7-3-47 15,-6 0-16-15,6-4-13 0,6-4-2 16,0 1-19-16,-6-4 17 15,6 0-8-15,0 1-4 0,0-5-1 16,7 4 10-16,5-3-13 0,-11-4-6 16,5 4 26-16,0-8-20 15,-5 4-5-15,5-3 13 0,-6-4-8 16,13 3 12-16,0 1-2 16,6-1-2-16,6-3-7 0,0 0 13 15,13 0 0-15,0-3-3 16,0-4 4-16,6 3-3 0,-6-3-11 15,12 0 4-15,-6 0 8 16,7-4 0-16,-1 1-10 0,7-1 5 16,6-3 0-16,6 3 0 0,1 1 5 15,5-4-2-15,1 3-3 16,31 11 0-16,-44-18 8 0,6 4-23 16,13-3 28-16,25 17 47 15,-44-25-38-15,12 0-12 0,32 25-4 16,-37-35 2-16,5 10-8 0,1 0 4 15,31 25-10-15,-44-39 2 16,12 8 4-16,1 2 0 16,-7 1-3-16,7 0-3 0,-1 0 1 15,1-4 11-15,-7 0-6 0,1-3 0 16,-1-4-4-16,0 3 0 16,0 1 8-16,1 0-4 0,5-1-7 15,-5 5-9-15,5 2 13 0,7 1 13 16,0 0-3-16,0-4 3 15,12 4-13-15,-6-4-5 0,0 4 1 16,1-1 7-16,-1 1 5 0,6-4 5 16,1 0-10-16,-7 1-19 15,0-5 19-15,6 4-6 16,-6 1 6-16,13 2 4 0,-6 1-1 16,5 3 4-16,7 4 4 0,0 21-2 15,-6-25-12-15,6 25-1 16,-6-24 1-16,6 24 9 0,-7-22-9 15,7 22-1-15,0 0 4 0,0 0-4 16,0 0-1-16,0 0-2 16,0 0 7-16,0 0-12 0,0 0 12 15,0 0-3-15,0 0 3 0,0 0-5 16,0 0 1-16,0 0 4 16,0 0 6-16,0 0-11 15,-12 22 9-15,6 2 0 0,6 5-4 16,-7-1 0-16,7 4 5 0,0 0-2 15,0 3 6-15,0-3-6 16,-6 0 3-16,0 3-2 0,-1-7-4 16,1 0 4-16,0-3-4 0,6-25 0 15,-6 25 0-15,6-25 0 16,0 0 0-16,-7 25 0 0,7-25 0 16,0 0 2-16,0 0-2 15,0 0-6-15,0 0 6 0,0 0 7 16,0 0-7-16,0 0 7 15,0 0-5-15,0 0 5 0,0 0 24 16,0 0-16-16,0 0-8 16,0 0 1-16,-19-29-4 0,1 5-2 15,5-1-2-15,13 4 0 0,-6-4 2 16,6 0 1-16,0-3 2 16,0 3-5-16,6 0 0 0,0 4 0 15,-6 21 0-15,7-24 0 0,-1 2-6 16,-6 22 11-16,0-21-10 15,0 21 5-15,0 0-6 0,6-21 3 16,-6 21 9-16,6-21-6 0,-6 21-4 16,0 0 4-16,0 0 3 15,0-22-3-15,0 22 0 16,0 0 0-16,0 0 3 0,0 0-3 16,0 0 0-16,0 0-5 0,0 0-3 15,0 0 8-15,0 0-7 16,0 0 2-16,0 0 5 0,0 0-3 15,0 0 3-15,26 32-8 0,-26-32 11 16,25 32 12-16,-25-32-9 16,25 35-4-16,-25-35-2 0,31 32-6 15,-31-32-3-15,32 25 18 0,-32-25-5 16,37 21 6-16,-37-21-10 16,32 14 2-16,-32-14-5 0,31 11-9 15,-31-11 8-15,0 0 8 0,25 11-4 16,-25-11 11-16,0 0-8 15,0 0-11-15,38 14-8 16,-38-14-152-16,32 17-145 0,-7-3-164 16,-25-14-129-16</inkml:trace>
  <inkml:trace contextRef="#ctx0" brushRef="#br0" timeOffset="3167">5563 2209 258 0,'0'0'34'0,"0"0"14"16,0 0 6-16,0 0-30 16,0 0-11-16,0 0-13 0,0 0 29 15,0 0 43-15,0 0-24 0,0 0-10 16,0 0 39-16,0 0-42 15,0 0-7-15,25 21 5 0,-25-21-5 16,44 25 3-16,-6-7 40 0,-7-8-34 16,0-3 24-16,1 0 4 15,-32-7-42-15,31 4-15 0,-31-4-4 16,32 3-4-16,-32-3 22 16,0 0 2-16,0 0 26 15,0 0-23-15,25 0-8 0,-25 0-26 16,0 0 4-16,0 0 9 0,0 0 22 15,31 4-28-15,-31-4 0 16,0 0 24-16,25 4 8 0,-25-4-28 16,0 0 19-16,32 0-7 0,-32 0-20 15,0 0-229-15,0 0-204 16</inkml:trace>
  <inkml:trace contextRef="#ctx0" brushRef="#br0" timeOffset="4643">5959 1283 334 0,'0'0'33'0,"0"0"17"0,44 11-16 16,-44-11 8-16,37 14-25 15,-37-14 9-15,0 0-24 16,0 0-7-16,0 0 5 0,0 0 13 15,0 0-49-15,0 0 82 0,0 0-16 16,0 0-22-16,0 0-8 16,0 0 4-16,0 0 11 0,0 0 0 15,0 0-21-15,0 0 8 16,0 0-14-16,0 0 2 0,0 0 10 16,0 0 8-16,0 0-5 0,0 0 0 15,-31-35 20-15,31 35 2 16,0 0-17-16,0 0-4 0,0 0 13 15,0 0-12-15,0 0 49 16,0 0-32-16,0 0-14 0,0 0 35 16,0 0 0-16,0 0 18 15,-13 35 1-15,13-35-37 0,0 0 5 16,-31 39-20-16,31-39-6 16,0 0-2-16,-38 28-11 0,38-28 13 15,0 0 16-15,-37 25-5 0,37-25-21 16,0 0-7-16,-44 3 18 15,44-3-5-15,0 0 8 0,-38-14 0 16,38 14-15-16,0 0-2 0,0 0-5 16,0 0 14-1,0 0 18-15,0 0-35 0,0 0 6 16,0 0 4-16,0 0-3 0,0 0 17 16,0 0 1-16,0 0-4 15,-38 4-19-15,38-4 15 0,0 0 0 16,0 0 25-16,0 0-10 0,0 0-26 15,-38 21-3-15,38-21 11 16,0 0 6-16,0 0 5 0,-37 18 4 16,37-18-26-16,0 0 14 15,-38 0-11-15,38 0 11 0,0 0-12 16,0 0 1-16,-38-25-5 0,38 25 16 16,0 0 0-16,0 0 9 15,0 0-1-15,0 0-31 16,0 0 16-16,0 0 15 0,0 0 5 15,0 0-19-15,0 0 3 0,0 0 6 16,0 0-3-16,0 0 41 16,0 0 8-16,0 0-32 0,13 42-3 15,-13-10-22-15,0-32 22 16,-13 32-10-16,13-32 2 0,-25 32-24 16,25-32 21-16,0 0 4 0,0 0-3 15,-38 21-14-15,38-21 19 16,0 0-9-16,0 0 4 15,-37-28-4-15,37 28-17 0,-32-46-7 16,13 10 28-16,19 36-2 16,-25-39 1-16,25 39-7 0,0 0-2 15,0 0 22-15,-31-35-22 0,31 35 2 16,0 0-9-16,0 0 22 16,-32 4-15-16,32-4-7 0,0 0 16 15,0 0 19-15,-44 42-22 0,44-42 0 16,-31 42-3-16,6-3 14 15,0-10 2-15,6-1-25 0,19-28 9 16,-32 39 6-16,7-11 11 16,25-28-18-16,0 0-4 15,-25 32-8-15,25-32 23 0,0 0 2 16,0 0-25-16,0 0 3 0,0 32 15 16,0-32 8-16,0 0 5 15,38 31-21-15,-7-6 10 0,1-4 8 16,-1-7-15-16,-31-14 3 0,32 25-17 15,-32-25 28-15,18 36 9 16,-11-8-5-16,-7-28-15 0,-19 39 19 16,0-4 7-16,19-35-9 15,-31 32-21-15,-1-7 58 0,32-25 64 16,-44 17-19-16,6-6-18 0,13-11-8 16,25 0-19-16,-37-14-24 15,37 14-23-15,-38-36-7 16,6 1 35-16,14 0 40 0,11-1-38 15,1 5-23-15,12-1-21 16,1-4-34-16,11 1-187 0,1-7-163 16,6-4-138-16</inkml:trace>
  <inkml:trace contextRef="#ctx0" brushRef="#br0" timeOffset="4889">5682 916 894 0,'0'0'248'16,"50"-29"32"-16,-6 8-93 16,-6 11-40-16,-6 6-55 0,-32 4-17 15,50 11-43-15,-12 10-20 0,-38-21-1 16,0 0-7-16,0 0 16 15,25 39-24-15,-25-39 27 16,-7 46-245-16,-11-11-164 0,18-35-84 0</inkml:trace>
  <inkml:trace contextRef="#ctx0" brushRef="#br0" timeOffset="5111">5613 0 804 0,'0'0'15'0,"0"0"106"16,0 0-7-16,-31 60-49 0,12 8-27 16,-6 2 5-16,-1 12-43 15,1-5-9-15,-12 5 9 16,5 2 17-16,1 1-33 0,-13-4-233 15,0 1-135-15</inkml:trace>
  <inkml:trace contextRef="#ctx0" brushRef="#br0" timeOffset="5436">4739 1711 505 0,'0'0'121'0,"0"0"-15"0,0 0-52 16,0 0-33-16,0 0-15 15,0 0 113-15,0 0-9 0,0 0-23 16,0 49-58-16,-6-6 67 0,0 3-43 16,-1 0-3-16,-5-8-45 15,-1 5-13-15,-6-1 10 16,13 1-113-16,-13-8-192 0,0 0-126 16</inkml:trace>
  <inkml:trace contextRef="#ctx0" brushRef="#br0" timeOffset="5967">4500 1594 563 0,'0'0'19'15,"0"0"62"-15,0 0-24 0,0 0 30 16,32 4-29-16,-32-4-29 16,0 0-2-16,38 46-27 0,-38-46 0 15,31 46-4-15,-25-11 4 0,1-3 8 16,-7-32 3-16,0 0-7 16,-19 39-4-16,19-39-5 0,0 0 5 15,-38 31-30-15,38-31-12 16,-31 7 18-16,31-7 9 0,-38-7 9 15,38 7 0-15,0 0-8 16,-38-46 10-16,38 46 6 0,-31-35 5 16,31 35 5-16,0 0-25 15,0 0 5-15,-19-25 11 0,19 25 5 16,0 0 2-16,0 0 27 16,0 0-10-16,0 0 35 0,6 32 44 15,-6-32 19-15,-6 43 13 0,-7-8-14 16,1 4-52-16,-7 0-34 15,-6-4-18-15,-7 0-6 0,-12 4-1 16,0-3 12-16,0-1-13 0,-6 0-20 16,6-7 8-16,-6-10-5 15,6-4 20-15,0-3 4 16,0-4-16-16,6-7 1 0,7-4-24 16,-1-3 8-16,32 7 22 15,-38-14-104-15,38 14-165 0,-31-21-118 16</inkml:trace>
  <inkml:trace contextRef="#ctx0" brushRef="#br0" timeOffset="6208">4519 1318 1596 0,'44'-24'287'0,"-44"24"60"16,0 0-37-16,32-25-128 15,-32 25-100-15,0 0-43 0,0 0-18 16,37-28-4-16,-37 28-22 0,0 0-173 16,0 0-204-16,0 0-262 15,0 0-127-15</inkml:trace>
  <inkml:trace contextRef="#ctx0" brushRef="#br0" timeOffset="6599">4595 198 425 0,'0'0'52'16,"31"53"80"-16,-18 4 21 15,-13 3 43-15,-7 3-26 0,-11 5-66 16,-14 2-53-16,1-3 12 0,-1 1-45 16,-5 2-8-16,-1-6 6 15,6-11-28-15,-5-7 3 0,37-46 30 16,-38 46-16-16,38-46-33 0,0 0 33 15,0 0-32-15,-44 24-40 16,44-24 64-16,0 0-23 0,0 0 1 16,-25-35 51-16,25 35-30 15,0 0 4-15,0 0 0 16,0 0-18-16,0 0 9 0,0 0 9 0,0 0-13 16,0 0 25-16,-38 21-9 15,38-21 10-15,-31 57-54 16,6-1-214-16,-7 1-181 0</inkml:trace>
  <inkml:trace contextRef="#ctx0" brushRef="#br0" timeOffset="7247">3457 2276 421 0,'0'0'131'0,"0"0"19"0,0 0 4 15,0 0-75-15,0 0-43 0,0 0 0 16,0 0-32-16,0 0-7 16,0 0 15-16,0 0-16 0,0 0 4 15,0 0 14-15,0 0-26 16,0 0 12-16,0 0 4 0,0 0-4 15,0 0 9-15,0 0 46 16,0 0-6-16,0 0 49 0,0 0-64 16,0 0-27-16,0 0 84 0,0 0 23 15,0 0-43-15,0 0 5 16,0 0-21-16,0 0-28 0,0 0-51 16,0 0 26-16,0 0 3 0,0 0-1 15,0 0-23-15,0 0 24 16,0 0 4-16,0 0-7 0,31 14-219 15,-31-14-160-15,26 11-134 16</inkml:trace>
  <inkml:trace contextRef="#ctx0" brushRef="#br0" timeOffset="8331">2860 2513 564 0,'0'0'145'0,"0"0"9"16,0 0 15-16,0 0-37 0,0 0 16 16,0 0-11-16,0 0-20 0,0 0-49 15,0 0-32-15,0 0-19 16,-6-28-10-16,6 28 3 0,6-39-44 15,-6 0-28-15,6 0-5 0,0 0 8 16,1-3 37-16,5 10 18 16,1 0-18-16,-13 32 33 0,31-35-35 15,-6 14 17-15,1-1 22 0,-26 22-6 16,44-14-20-16,-44 14 5 16,44-14 28-16,-44 14-18 15,37-10-29-15,-37 10 4 0,0 0 21 16,0 0-22-16,0 0-10 0,25-4 10 15,-25 4 12-15,0 0-9 16,0 0 15-16,0 0 25 0,-12 28-30 16,-1 4-4-16,1-4 24 15,-7 8-6-15,0-1-17 0,0 0 12 16,-6 4 14-16,0-3-3 0,6-1-17 16,0-3 34-16,-6-4-10 15,25-28 2-15,-38 39-34 16,13-11 30-16,25-28-9 0,0 0 30 15,-50 25-5-15,50-25-5 0,0 0 0 16,-38 10-27-16,38-10 0 16,0 0 30-16,0 0-30 0,0 0-20 15,0 0 31-15,-38-28 6 0,38 28-20 16,0 0-22-16,0 0 25 16,0 0 14-16,0 0-27 0,0 0 7 15,0 0 10-15,0 0 14 0,0 0-35 16,0 0 4-16,38 14 35 15,-38-14-8-15,0 0-30 16,0 0 36-16,32 46-8 0,-26-10 4 16,-6-36 24-16,-19 46-32 0,-6-8-15 15,25-38 27-15,-38 46 0 16,0-14-20-16,38-32-10 0,-37 39 3 16,37-39-146-16,-44 28-146 0,44-28-150 15</inkml:trace>
  <inkml:trace contextRef="#ctx0" brushRef="#br0" timeOffset="8605">3067 2764 1135 0,'38'-28'135'0,"-7"10"-6"0,-31 18-2 16,32-14-55-16,-32 14-11 15,25-7-24-15,-25 7-16 0,0 0 7 16,0 0-15-16,13 35-13 0,-13-7 8 16,-7 4 4-16,7-32-23 15,-19 46-118-15,-6-14-114 16,25-32-120-16,-37 35-70 0</inkml:trace>
  <inkml:trace contextRef="#ctx0" brushRef="#br0" timeOffset="9059">2690 2057 474 0,'0'0'108'0,"0"0"-23"0,0 0-31 16,0 0-10-16,0 0 0 15,0 0 1-15,0 0 10 0,0 0-20 16,0 0 32-16,0 0 18 0,-6 35-40 16,-7-3-31-16,1 7-3 15,-7 3 8-15,-6 4-16 16,0 11 80-16,-1 3-25 0,-5 0-31 16,0 4-2-16,-1-1 26 0,1 4-18 15,6 1 26-15,-1-5 13 16,14 1-26-16,-1 3-26 0,13-7 2 15,7 0 0-15,-1 0-34 0,13 4 23 16,0-4-5-16,12-4 9 16,7-3-12-16,6-3-8 0,-7-8 5 15,7-6 14-15,-6-8-71 0,-38-28-200 16,50 18-122-16,-18-15-60 16</inkml:trace>
  <inkml:trace contextRef="#ctx0" brushRef="#br0" timeOffset="9580">2332 2241 403 0,'0'0'131'16,"0"0"-27"-16,0 0-55 15,0 0 47-15,0 0-39 0,0 32-30 16,0-32 18-16,0 0-7 0,0 0-19 16,0 0-2-16,0 0 1 15,0 0 22-15,0 0 23 0,0 0 29 16,0 0 11-16,0 0 1 0,0 0-25 15,0 0-47-15,0 0-28 16,0 0 12-16,0 0 2 0,6-36-32 16,-6 36 5-16,0 0 12 0,0 0-21 15,0 0 3-15,0 0 21 16,0 0 6-16,0 0-20 16,0 0-94-16,-19 36-92 0,13-1-94 15,0-3-96-15</inkml:trace>
  <inkml:trace contextRef="#ctx0" brushRef="#br0" timeOffset="9855">2074 2580 737 0,'0'0'25'0,"0"0"-29"16,0 0 201-16,0 0-16 0,0 0-89 15,0 35-15-15,6-3-60 16,7 0-6-16,-7 0 10 0,7 0-11 16,-7-4-10-16,-6 4-14 0,0-32 35 15,0 42-36-15,-6-7-180 16,6-6-110-16,-13-1-101 0</inkml:trace>
  <inkml:trace contextRef="#ctx0" brushRef="#br0" timeOffset="10199">2263 1559 230 0,'0'0'77'0,"-25"-36"18"0,25 36 17 15,0 0-12-15,-44-31-53 16,6 17-8-16,38 14 3 0,-44 3-14 15,0 8 5-15,6 13 9 0,0 12 8 16,1 10-5-16,5 7-2 16,1 7-36-16,6 7 5 0,6-3 5 15,0 3-20-15,0 0 3 16,7 3 13-16,5-6-13 0,-5-4-36 16,5 4-177-16,1-11-134 0</inkml:trace>
  <inkml:trace contextRef="#ctx0" brushRef="#br0" timeOffset="10695">1942 2852 501 0,'25'0'106'0,"-25"0"-6"0,0 0-8 16,0 0-35-16,0 0-22 0,0 0-17 16,0 0-18-16,0 0 0 15,0 0 3-15,0 0-1 16,0 0 9-16,-25 28-24 0,25-28 13 16,-25 36 5-16,25-36-10 0,-38 35 14 15,7-3 0-15,6-4-21 16,6 0 36-16,19-28-12 0,-13 46-19 15,7-10 14-15,6-36 7 0,0 46-14 16,6-7 38-16,-6-39 47 16,19 49-33-16,-6-14-21 0,-13-35 43 15,12 43-5-15,-12-43 33 0,7 42-47 16,-7-42-13-16,0 43 36 16,0-43-13-16,-19 38-28 15,19-38 72-15,0 0 39 0,-38 25-38 16,38-25-1-16,-31 4 16 15,31-4-43-15,-38-25-41 0,6-7-18 16,14-7-21-16,5-7 1 0,0-3 12 16,13-1-13-16,7-3 3 15,-1 8-2-15,-6 6-18 0,6 7-10 16,-6 32-160-16,25-36-178 0,-25 36-137 16,38-28-73-16</inkml:trace>
  <inkml:trace contextRef="#ctx0" brushRef="#br0" timeOffset="10864">2036 3333 929 0,'0'0'99'0,"26"35"91"0,-26-35 60 15,0 0-108-15,0 0-76 0,0 0-17 16,0 0-67-16,0 0-261 15,0 0-161-15</inkml:trace>
  <inkml:trace contextRef="#ctx0" brushRef="#br0" timeOffset="11755">1370 2654 320 0,'0'0'80'0,"0"0"42"15,-25 39-8-15,12-3-12 0,7-1-15 16,12 0 7-16,1 4-42 0,-1-4-21 16,7 4-24-16,-7-3 9 15,6-5-16-15,7 1 22 0,-19-32-22 16,19 36-3-16,-19-36-5 0,0 0 24 16,19 38-23-16,-19-38 16 15,0 0-5-15,0 0-4 0,0 0 12 16,0 0-17-16,0 0 7 0,0 0-2 15,0 0 3-15,0 0-7 16,0 0 8-16,0 0-18 16,0 0 14-16,0 0-11 0,0 0 20 15,0 0-9-15,0 0 0 0,0 0 7 16,0 0-23-16,0 0 31 16,31 29-18-16,-31-29 14 0,0 0-16 15,0 0-4-15,0 0 9 0,0 0 0 16,0 0 13-16,0 0-26 15,0 0 20-15,0 0-16 0,0 0 16 16,0 0-13-16,32 17 21 16,-32-17-26-16,0 0 26 0,0 0-10 15,0 0-2-15,0 0-3 16,0 0 7-16,0 0-7 0,0 0-15 16,0 0 28-16,0 0-28 15,0 0 20-15,0 0-21 0,0 0 21 16,0 0-2-16,0 0 2 0,0 0-5 15,-44 18-11-15,44-18 26 16,-38 21-28-16,38-21 26 0,0 0-24 16,-44 29 25-16,44-29-25 0,-38 10 15 15,38-10-4-15,0 0 0 16,0 0 16-16,-37 18-12 0,37-18 1 16,0 0-14-16,0 0 20 15,-44-11-25-15,44 11 28 0,0 0-30 16,-38-10 24-16,38 10-18 15,0 0 39-15,0 0-34 0,0 0 18 16,0 0-3-16,0 0-15 16,0 0 5-16,0 0 73 0,0 0-6 15,0 0-32-15,0 0 4 0,-25 38 67 16,12-2-7-16,7 3 30 16,0-4-56-16,-1 11-18 0,1 3-25 15,0 1-23-15,-13 6-5 0,0 1 4 16,0 0-3-16,0-4 14 15,7-8-134-15,-1-6-172 16,-6-10-113-16,19-29-79 0</inkml:trace>
  <inkml:trace contextRef="#ctx0" brushRef="#br0" timeOffset="12047">1263 1838 730 0,'0'0'17'15,"0"0"73"-15,0 0 90 0,19 39 48 16,-6-7-44-16,-13 3-66 0,0 11-33 15,-7 10-33-15,1 8-34 16,-13 10-18-16,7 4 5 0,-13 3 0 16,6 1 12-16,0-5-23 15,-6 1-96-15,0 0-227 0,6-4-151 16</inkml:trace>
  <inkml:trace contextRef="#ctx0" brushRef="#br0" timeOffset="12291">955 3216 991 0,'38'4'119'0,"-38"-4"1"16,0 0-28-16,44-25-58 15,-44 25-18-15,38-35 7 16,-38 35-19-16,44-29 12 0,-44 29-29 16,0 0 13-16,0 0-98 0,31-21-27 15,-31 21-89-15,0 0-72 16</inkml:trace>
  <inkml:trace contextRef="#ctx0" brushRef="#br0" timeOffset="12831">899 3389 491 0,'0'-31'69'0,"0"31"40"16,0 0-40-16,12-43-6 0,-12 43-31 16,0 0-4-16,25-35-33 15,-25 35 21-15,0 0 49 0,0 0 13 16,0 0-26-16,0 0-8 16,0 0-21-16,0 0-14 0,0 0 13 15,0 0 0-15,0 0-7 16,-6 46-6-16,-6-7 13 0,-1-4-25 15,7 0 16-15,0 1-18 0,6-36 22 16,0 49-23-16,0-14-7 16,6-3 10-16,-6-32 30 0,12 36 35 15,-12-36-8-15,0 0-9 0,13 35-18 16,-13-35 13-16,0 0 29 16,0 0-20-16,0 0 22 0,6 35 42 15,-6-35-43-15,-19 32-23 0,19-32 65 16,0 0-28-16,0 0 0 15,-31 21-29-15,31-21 7 16,-31 0 5-16,31 0-39 0,-32-28-15 16,7 0-5-16,6-8 2 0,7-2 0 15,5-1-21-15,7 0 20 16,7 0-16-16,-1-4 1 0,6 5-13 16,1 2-184-16,0 4-206 0,-13 32-179 15</inkml:trace>
  <inkml:trace contextRef="#ctx0" brushRef="#br0" timeOffset="13203">503 3559 583 0,'0'0'45'0,"0"0"27"15,0 0-6-15,0 0-33 16,0 0 98-16,0 0-4 0,0 0-51 15,0 0-17-15,0 0 0 0,0 0 45 16,31 46-47-16,-12-4 3 16,-13-3-15-16,1 4-42 0,-14-1 6 15,-5 7-2-15,-1-3 10 0,-6 0-12 16,7-3-10-16,-7-8-46 16,19-35-114-16,-25 43-77 0,25-43-79 15</inkml:trace>
  <inkml:trace contextRef="#ctx0" brushRef="#br0" timeOffset="13492">207 3301 676 0,'0'0'9'0,"0"0"-6"16,0 0 177-16,0 0-35 15,0 0-7-15,0 0 35 0,0 0-102 16,51 57-12-16,-7-8-26 0,-7-7 52 16,-11 1-13-16,-1-4-31 15,-6-4-11-15,-1 4-26 0,1-4-8 16,-19 11-2-16,0 4-166 0,-6-4-172 15,-13 0-71-15</inkml:trace>
  <inkml:trace contextRef="#ctx0" brushRef="#br0" timeOffset="13775">233 3909 752 0,'0'0'113'0,"0"0"-23"15,0 0 184-15,0 0-74 0,0 0-49 16,0 0-62-16,0 0-24 16,0 0 2-16,31 28-16 0,-31-28-15 15,25 43-10-15,-19-5 4 0,-6-2-6 16,-6 3-15-16,0-4-6 15,0 4 2-15,6-39-33 0,-32 46-124 16,7-11-108-16,25-35-76 16,-38 43-18-16,38-43 4 0</inkml:trace>
  <inkml:trace contextRef="#ctx0" brushRef="#br0" timeOffset="14047">0 3753 406 0,'0'0'92'0,"0"0"23"16,0 0 7-16,0 0 24 16,38 11-4-16,-38-11-24 0,37 32 63 15,-37-32-13-15,32 46 22 0,-13-7-57 16,-7 3-5-16,1-7-39 15,-13 8-33-15,0-4-29 0,-13-1-11 16,1 1-12-16,-1-3 4 0,-6 3 8 16,7-8-4-16,12-31-168 15,-32 46-190-15,32-46-116 0,-44 46-77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0-21T05:34:13.8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698 0 180 0,'6'14'-3'0,"0"8"6"0,13 2 25 16,-6 1-9-16,6-4-1 15,-1 4 36-15,1-4-23 0,0 4 4 16,-19-25-11-16,25 25-11 16,-25-25 13-16,0 0 34 15,13 24 19-15,-13-24-2 0,-13 25-47 16,-6-4-2-16,-6-3-15 0,-12 0-24 15,-1-8 16-15,0 1-8 16,0-4 5-16,7-7 5 0,-13 0-15 16,13-11 3-16,31 11 16 15,-26-28-14-15,26 28 3 0,-6-42 4 16,12 10-4-16,7 4 0 0,-13 28 2 16,31-29-2-16,-5 8 7 15,-26 21-13-15,31-14 14 0,-31 14 4 16,0 0 1-16,31 4 17 15,-31-4-24-15,0 0 22 0,13 31-10 16,-13 1-30-16,0-32 25 16,-13 36 4-16,1-1-8 15,-13-3-23-15,25-32 20 0,-38 42-19 16,7-14 28-16,31-28-27 0,-38 32 28 16,38-32-38-16,-32 32 27 15,20-4 0-15,-1 1-5 0,13-29 0 16,7 38 49-16,-7-6 10 15,6-4 10-15,0 1 10 0,-6-29 6 16,0 39 35-16,0-11 32 16,0-28 6-16,-6 42-33 0,-7-13-35 15,13-29-34-15,-25 28 1 0,0-7 38 16,0-3 10-16,25-18-50 16,-25 7-23-16,0 0 53 15,-1-7-12-15,1-7-38 0,25 7-35 16,-25-32 8-16,6-3-5 0,7-8 9 15,-1-3-12-15,7-10-10 16,6 3 5-16,6 0-1 0,7 0-65 16,6 0-104-16,-1 10-111 15,1 8-131-15,-19 35-54 0,38-32-19 16</inkml:trace>
  <inkml:trace contextRef="#ctx0" brushRef="#br0" timeOffset="191">805 810 883 0,'31'-4'233'0,"0"-10"29"0,1 0-65 16,6-7-67-16,-1-1-54 0,1 1-41 15,-7-4-25-15,1 1-64 16,-32 24-208-16,38-32-157 0,-38 32-120 15</inkml:trace>
  <inkml:trace contextRef="#ctx0" brushRef="#br0" timeOffset="409">25 113 2112 0,'-25'0'303'0,"25"0"-46"15,0 0-80-15,0 0-80 0,0 0-48 16,0 0-27-16,0 0-17 0,0 0-20 16,0 0-282-16,0 0-366 15,0 0-336-15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07FB-FD05-47FF-9CC5-3AB4BEA5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44E8B-F81C-4806-9CEF-EBDCC5C61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7EBA2-3D2D-4571-91C0-AF1C5094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BF54D-1FDC-493A-8ABB-AFE5B20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E2C2-39A9-48B4-98B9-024A0678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675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6465-54F0-4031-8298-4E6BD33B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9A55A-D10D-468D-85DF-401F96019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363C6-151D-4021-A223-EDD909DA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58AD-A1A6-4292-BDC0-1C687955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15DB-D225-436E-B304-43C3A874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633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9BD4E-3A89-4038-8559-0ABF555B4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17D39-47A7-4A89-A637-381A72E9D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3B7EA-0987-42B2-A874-32B26B26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7927E-599B-46DD-87CD-960BE383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2228-9C98-4C77-A7A1-3A761B76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94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9CC6-C0EF-4296-B4B8-F81D3E34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1A23-9B97-4400-B630-FBDFB431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AF65-3B80-4AF1-BCA2-27F2D36C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AB5C4-F09B-4311-89D8-1897649C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D083-E916-4EC9-85A5-DFB77D39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192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A53C-2F93-4947-B751-1D2EA05B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5B464-6B69-4253-9E32-B4CE62DC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72FE-D4CB-4083-9526-ACC5FA5E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2B03-0CFF-45CF-8FDC-882475B5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64A3-3A58-4D07-BC28-CC0F013B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674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DF28-AC87-48E1-872C-B684673E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7378-82D4-4EDF-86B7-01CFC340B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9E437-E197-411B-B969-B3B92565B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A7669-7A6D-4D68-AC17-830C2E7E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64A9-1FF7-4BDC-8F7A-5643890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76C2-2D8F-46A9-9B65-14D2D74D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98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2EFE-44FF-415C-A34E-6804E3D9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9074F-A928-43C0-8554-1E99D2EF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C03A5-60CC-487C-B2C9-1C96571CA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98F4C-B9B2-46E2-B77C-2EF5D513A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A5105-4131-4F9D-B2A2-3F568A23E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21E7E-6ABD-4A04-A8E9-1248508A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904F0-79CF-4041-BF47-AF40219E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9466E-34ED-49E1-B2C7-72B50082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092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901E-52D0-4178-AB34-BDA2D0F8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A3EE7-1B0A-4E71-908E-D8904E3B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E5C66-485C-4D1D-8330-44BFD6C4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9B461-A79F-408A-9FA8-59E8C54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7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7AAFF-9634-45CA-9FCC-9F541380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C7F1D-70B4-4F0C-BC75-60AB7386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F787B-67BE-4739-AD9C-018D5F7F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424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12D6-C6FF-40DD-BAE3-A50034AB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44F0-501D-4C61-B76C-61199C50D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61734-11CA-48F0-AA11-A38A58910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14E24-AAFC-41DE-8E3C-B8E48CAF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AE9B0-4507-4802-AA4E-33253CD8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467E1-7299-4FEC-8C1B-1DE03A25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96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2B16-7A17-4615-BFC3-7A3B5301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4C3A-6426-49E3-A6A8-5FD29E1CC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DA17A-F4C7-4BCE-8798-95A58A3F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115D6-E7C1-44DB-A368-BC02F9F5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03DEA-DA72-4EA0-9CFE-7E2F07B4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3551F-7EA4-4391-A5FA-26727242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895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01636-9FB5-4CFE-8B06-8E4681A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CC417-A396-41CD-9260-7AEE2D6DC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68B99-785C-43EA-B2A4-0BD275A8F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153A5-92F4-4CB2-B461-93AEF9D1144D}" type="datetimeFigureOut">
              <a:rPr lang="fa-IR" smtClean="0"/>
              <a:t>05/03/1442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15AC-3EBF-49C3-9DB0-B61AA015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73D51-B604-4847-8C98-7FE407E17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C7FE-65FA-4E51-A9D4-C8C42E2D6C0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9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142.emf"/><Relationship Id="rId3" Type="http://schemas.openxmlformats.org/officeDocument/2006/relationships/image" Target="../media/image137.emf"/><Relationship Id="rId7" Type="http://schemas.openxmlformats.org/officeDocument/2006/relationships/image" Target="../media/image139.emf"/><Relationship Id="rId12" Type="http://schemas.openxmlformats.org/officeDocument/2006/relationships/customXml" Target="../ink/ink138.xml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5.xml"/><Relationship Id="rId11" Type="http://schemas.openxmlformats.org/officeDocument/2006/relationships/image" Target="../media/image141.emf"/><Relationship Id="rId5" Type="http://schemas.openxmlformats.org/officeDocument/2006/relationships/image" Target="../media/image138.emf"/><Relationship Id="rId10" Type="http://schemas.openxmlformats.org/officeDocument/2006/relationships/customXml" Target="../ink/ink137.xml"/><Relationship Id="rId4" Type="http://schemas.openxmlformats.org/officeDocument/2006/relationships/customXml" Target="../ink/ink134.xml"/><Relationship Id="rId9" Type="http://schemas.openxmlformats.org/officeDocument/2006/relationships/image" Target="../media/image1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9.xm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emf"/><Relationship Id="rId5" Type="http://schemas.openxmlformats.org/officeDocument/2006/relationships/customXml" Target="../ink/ink140.xml"/><Relationship Id="rId4" Type="http://schemas.openxmlformats.org/officeDocument/2006/relationships/image" Target="../media/image14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152.emf"/><Relationship Id="rId3" Type="http://schemas.openxmlformats.org/officeDocument/2006/relationships/customXml" Target="../ink/ink141.xml"/><Relationship Id="rId7" Type="http://schemas.openxmlformats.org/officeDocument/2006/relationships/image" Target="../media/image149.png"/><Relationship Id="rId12" Type="http://schemas.openxmlformats.org/officeDocument/2006/relationships/customXml" Target="../ink/ink145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emf"/><Relationship Id="rId11" Type="http://schemas.openxmlformats.org/officeDocument/2006/relationships/image" Target="../media/image151.emf"/><Relationship Id="rId5" Type="http://schemas.openxmlformats.org/officeDocument/2006/relationships/customXml" Target="../ink/ink142.xml"/><Relationship Id="rId10" Type="http://schemas.openxmlformats.org/officeDocument/2006/relationships/customXml" Target="../ink/ink144.xml"/><Relationship Id="rId4" Type="http://schemas.openxmlformats.org/officeDocument/2006/relationships/image" Target="../media/image147.emf"/><Relationship Id="rId9" Type="http://schemas.openxmlformats.org/officeDocument/2006/relationships/image" Target="../media/image15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13" Type="http://schemas.openxmlformats.org/officeDocument/2006/relationships/customXml" Target="../ink/ink151.xml"/><Relationship Id="rId18" Type="http://schemas.openxmlformats.org/officeDocument/2006/relationships/image" Target="../media/image161.emf"/><Relationship Id="rId3" Type="http://schemas.openxmlformats.org/officeDocument/2006/relationships/image" Target="../media/image153.emf"/><Relationship Id="rId21" Type="http://schemas.openxmlformats.org/officeDocument/2006/relationships/customXml" Target="../ink/ink155.xml"/><Relationship Id="rId7" Type="http://schemas.openxmlformats.org/officeDocument/2006/relationships/image" Target="../media/image155.emf"/><Relationship Id="rId12" Type="http://schemas.openxmlformats.org/officeDocument/2006/relationships/image" Target="../media/image158.emf"/><Relationship Id="rId17" Type="http://schemas.openxmlformats.org/officeDocument/2006/relationships/customXml" Target="../ink/ink153.xml"/><Relationship Id="rId2" Type="http://schemas.openxmlformats.org/officeDocument/2006/relationships/customXml" Target="../ink/ink146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8.xml"/><Relationship Id="rId11" Type="http://schemas.openxmlformats.org/officeDocument/2006/relationships/customXml" Target="../ink/ink150.xml"/><Relationship Id="rId5" Type="http://schemas.openxmlformats.org/officeDocument/2006/relationships/image" Target="../media/image154.emf"/><Relationship Id="rId15" Type="http://schemas.openxmlformats.org/officeDocument/2006/relationships/customXml" Target="../ink/ink152.xml"/><Relationship Id="rId10" Type="http://schemas.openxmlformats.org/officeDocument/2006/relationships/image" Target="../media/image157.png"/><Relationship Id="rId19" Type="http://schemas.openxmlformats.org/officeDocument/2006/relationships/customXml" Target="../ink/ink154.xml"/><Relationship Id="rId4" Type="http://schemas.openxmlformats.org/officeDocument/2006/relationships/customXml" Target="../ink/ink147.xml"/><Relationship Id="rId9" Type="http://schemas.openxmlformats.org/officeDocument/2006/relationships/image" Target="../media/image156.emf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13" Type="http://schemas.openxmlformats.org/officeDocument/2006/relationships/customXml" Target="../ink/ink161.xml"/><Relationship Id="rId18" Type="http://schemas.openxmlformats.org/officeDocument/2006/relationships/image" Target="../media/image172.emf"/><Relationship Id="rId3" Type="http://schemas.openxmlformats.org/officeDocument/2006/relationships/customXml" Target="../ink/ink156.xml"/><Relationship Id="rId21" Type="http://schemas.openxmlformats.org/officeDocument/2006/relationships/customXml" Target="../ink/ink165.xml"/><Relationship Id="rId7" Type="http://schemas.openxmlformats.org/officeDocument/2006/relationships/customXml" Target="../ink/ink158.xml"/><Relationship Id="rId12" Type="http://schemas.openxmlformats.org/officeDocument/2006/relationships/image" Target="../media/image169.emf"/><Relationship Id="rId17" Type="http://schemas.openxmlformats.org/officeDocument/2006/relationships/customXml" Target="../ink/ink163.xml"/><Relationship Id="rId2" Type="http://schemas.openxmlformats.org/officeDocument/2006/relationships/image" Target="../media/image164.png"/><Relationship Id="rId16" Type="http://schemas.openxmlformats.org/officeDocument/2006/relationships/image" Target="../media/image171.emf"/><Relationship Id="rId20" Type="http://schemas.openxmlformats.org/officeDocument/2006/relationships/image" Target="../media/image1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emf"/><Relationship Id="rId11" Type="http://schemas.openxmlformats.org/officeDocument/2006/relationships/customXml" Target="../ink/ink160.xml"/><Relationship Id="rId24" Type="http://schemas.openxmlformats.org/officeDocument/2006/relationships/image" Target="../media/image175.emf"/><Relationship Id="rId5" Type="http://schemas.openxmlformats.org/officeDocument/2006/relationships/customXml" Target="../ink/ink157.xml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10" Type="http://schemas.openxmlformats.org/officeDocument/2006/relationships/image" Target="../media/image168.emf"/><Relationship Id="rId19" Type="http://schemas.openxmlformats.org/officeDocument/2006/relationships/customXml" Target="../ink/ink164.xml"/><Relationship Id="rId4" Type="http://schemas.openxmlformats.org/officeDocument/2006/relationships/image" Target="../media/image165.emf"/><Relationship Id="rId9" Type="http://schemas.openxmlformats.org/officeDocument/2006/relationships/customXml" Target="../ink/ink159.xml"/><Relationship Id="rId14" Type="http://schemas.openxmlformats.org/officeDocument/2006/relationships/image" Target="../media/image170.emf"/><Relationship Id="rId22" Type="http://schemas.openxmlformats.org/officeDocument/2006/relationships/image" Target="../media/image174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emf"/><Relationship Id="rId18" Type="http://schemas.openxmlformats.org/officeDocument/2006/relationships/customXml" Target="../ink/ink176.xml"/><Relationship Id="rId26" Type="http://schemas.openxmlformats.org/officeDocument/2006/relationships/customXml" Target="../ink/ink180.xml"/><Relationship Id="rId39" Type="http://schemas.openxmlformats.org/officeDocument/2006/relationships/image" Target="../media/image193.emf"/><Relationship Id="rId21" Type="http://schemas.openxmlformats.org/officeDocument/2006/relationships/image" Target="../media/image184.emf"/><Relationship Id="rId34" Type="http://schemas.openxmlformats.org/officeDocument/2006/relationships/customXml" Target="../ink/ink184.xml"/><Relationship Id="rId42" Type="http://schemas.openxmlformats.org/officeDocument/2006/relationships/customXml" Target="../ink/ink188.xml"/><Relationship Id="rId7" Type="http://schemas.openxmlformats.org/officeDocument/2006/relationships/image" Target="../media/image178.emf"/><Relationship Id="rId2" Type="http://schemas.openxmlformats.org/officeDocument/2006/relationships/customXml" Target="../ink/ink167.xml"/><Relationship Id="rId16" Type="http://schemas.openxmlformats.org/officeDocument/2006/relationships/customXml" Target="../ink/ink175.xml"/><Relationship Id="rId29" Type="http://schemas.openxmlformats.org/officeDocument/2006/relationships/image" Target="../media/image18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9.xml"/><Relationship Id="rId11" Type="http://schemas.openxmlformats.org/officeDocument/2006/relationships/customXml" Target="../ink/ink172.xml"/><Relationship Id="rId24" Type="http://schemas.openxmlformats.org/officeDocument/2006/relationships/customXml" Target="../ink/ink179.xml"/><Relationship Id="rId32" Type="http://schemas.openxmlformats.org/officeDocument/2006/relationships/customXml" Target="../ink/ink183.xml"/><Relationship Id="rId37" Type="http://schemas.openxmlformats.org/officeDocument/2006/relationships/image" Target="../media/image192.emf"/><Relationship Id="rId40" Type="http://schemas.openxmlformats.org/officeDocument/2006/relationships/customXml" Target="../ink/ink187.xml"/><Relationship Id="rId45" Type="http://schemas.openxmlformats.org/officeDocument/2006/relationships/image" Target="../media/image196.emf"/><Relationship Id="rId5" Type="http://schemas.openxmlformats.org/officeDocument/2006/relationships/image" Target="../media/image177.emf"/><Relationship Id="rId15" Type="http://schemas.openxmlformats.org/officeDocument/2006/relationships/image" Target="../media/image181.emf"/><Relationship Id="rId23" Type="http://schemas.openxmlformats.org/officeDocument/2006/relationships/image" Target="../media/image185.emf"/><Relationship Id="rId28" Type="http://schemas.openxmlformats.org/officeDocument/2006/relationships/customXml" Target="../ink/ink181.xml"/><Relationship Id="rId36" Type="http://schemas.openxmlformats.org/officeDocument/2006/relationships/customXml" Target="../ink/ink185.xml"/><Relationship Id="rId10" Type="http://schemas.openxmlformats.org/officeDocument/2006/relationships/customXml" Target="../ink/ink171.xml"/><Relationship Id="rId19" Type="http://schemas.openxmlformats.org/officeDocument/2006/relationships/image" Target="../media/image183.emf"/><Relationship Id="rId31" Type="http://schemas.openxmlformats.org/officeDocument/2006/relationships/image" Target="../media/image189.emf"/><Relationship Id="rId44" Type="http://schemas.openxmlformats.org/officeDocument/2006/relationships/customXml" Target="../ink/ink189.xml"/><Relationship Id="rId4" Type="http://schemas.openxmlformats.org/officeDocument/2006/relationships/customXml" Target="../ink/ink168.xml"/><Relationship Id="rId9" Type="http://schemas.openxmlformats.org/officeDocument/2006/relationships/image" Target="../media/image179.emf"/><Relationship Id="rId14" Type="http://schemas.openxmlformats.org/officeDocument/2006/relationships/customXml" Target="../ink/ink174.xml"/><Relationship Id="rId22" Type="http://schemas.openxmlformats.org/officeDocument/2006/relationships/customXml" Target="../ink/ink178.xml"/><Relationship Id="rId27" Type="http://schemas.openxmlformats.org/officeDocument/2006/relationships/image" Target="../media/image187.emf"/><Relationship Id="rId30" Type="http://schemas.openxmlformats.org/officeDocument/2006/relationships/customXml" Target="../ink/ink182.xml"/><Relationship Id="rId35" Type="http://schemas.openxmlformats.org/officeDocument/2006/relationships/image" Target="../media/image191.emf"/><Relationship Id="rId43" Type="http://schemas.openxmlformats.org/officeDocument/2006/relationships/image" Target="../media/image195.emf"/><Relationship Id="rId8" Type="http://schemas.openxmlformats.org/officeDocument/2006/relationships/customXml" Target="../ink/ink170.xml"/><Relationship Id="rId3" Type="http://schemas.openxmlformats.org/officeDocument/2006/relationships/image" Target="../media/image176.emf"/><Relationship Id="rId12" Type="http://schemas.openxmlformats.org/officeDocument/2006/relationships/customXml" Target="../ink/ink173.xml"/><Relationship Id="rId17" Type="http://schemas.openxmlformats.org/officeDocument/2006/relationships/image" Target="../media/image182.emf"/><Relationship Id="rId25" Type="http://schemas.openxmlformats.org/officeDocument/2006/relationships/image" Target="../media/image186.emf"/><Relationship Id="rId33" Type="http://schemas.openxmlformats.org/officeDocument/2006/relationships/image" Target="../media/image190.emf"/><Relationship Id="rId38" Type="http://schemas.openxmlformats.org/officeDocument/2006/relationships/customXml" Target="../ink/ink186.xml"/><Relationship Id="rId20" Type="http://schemas.openxmlformats.org/officeDocument/2006/relationships/customXml" Target="../ink/ink177.xml"/><Relationship Id="rId41" Type="http://schemas.openxmlformats.org/officeDocument/2006/relationships/image" Target="../media/image19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3.xml"/><Relationship Id="rId13" Type="http://schemas.openxmlformats.org/officeDocument/2006/relationships/image" Target="../media/image202.emf"/><Relationship Id="rId18" Type="http://schemas.openxmlformats.org/officeDocument/2006/relationships/image" Target="../media/image205.png"/><Relationship Id="rId3" Type="http://schemas.openxmlformats.org/officeDocument/2006/relationships/image" Target="../media/image197.emf"/><Relationship Id="rId21" Type="http://schemas.openxmlformats.org/officeDocument/2006/relationships/customXml" Target="../ink/ink199.xml"/><Relationship Id="rId7" Type="http://schemas.openxmlformats.org/officeDocument/2006/relationships/image" Target="../media/image199.emf"/><Relationship Id="rId12" Type="http://schemas.openxmlformats.org/officeDocument/2006/relationships/customXml" Target="../ink/ink195.xml"/><Relationship Id="rId17" Type="http://schemas.openxmlformats.org/officeDocument/2006/relationships/image" Target="../media/image204.emf"/><Relationship Id="rId2" Type="http://schemas.openxmlformats.org/officeDocument/2006/relationships/customXml" Target="../ink/ink190.xml"/><Relationship Id="rId16" Type="http://schemas.openxmlformats.org/officeDocument/2006/relationships/customXml" Target="../ink/ink197.xml"/><Relationship Id="rId20" Type="http://schemas.openxmlformats.org/officeDocument/2006/relationships/image" Target="../media/image20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2.xml"/><Relationship Id="rId11" Type="http://schemas.openxmlformats.org/officeDocument/2006/relationships/image" Target="../media/image201.emf"/><Relationship Id="rId5" Type="http://schemas.openxmlformats.org/officeDocument/2006/relationships/image" Target="../media/image198.emf"/><Relationship Id="rId15" Type="http://schemas.openxmlformats.org/officeDocument/2006/relationships/image" Target="../media/image203.emf"/><Relationship Id="rId10" Type="http://schemas.openxmlformats.org/officeDocument/2006/relationships/customXml" Target="../ink/ink194.xml"/><Relationship Id="rId19" Type="http://schemas.openxmlformats.org/officeDocument/2006/relationships/customXml" Target="../ink/ink198.xml"/><Relationship Id="rId4" Type="http://schemas.openxmlformats.org/officeDocument/2006/relationships/customXml" Target="../ink/ink191.xml"/><Relationship Id="rId9" Type="http://schemas.openxmlformats.org/officeDocument/2006/relationships/image" Target="../media/image200.emf"/><Relationship Id="rId14" Type="http://schemas.openxmlformats.org/officeDocument/2006/relationships/customXml" Target="../ink/ink196.xml"/><Relationship Id="rId22" Type="http://schemas.openxmlformats.org/officeDocument/2006/relationships/image" Target="../media/image20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customXml" Target="../ink/ink205.xml"/><Relationship Id="rId18" Type="http://schemas.openxmlformats.org/officeDocument/2006/relationships/image" Target="../media/image216.emf"/><Relationship Id="rId3" Type="http://schemas.openxmlformats.org/officeDocument/2006/relationships/image" Target="../media/image208.emf"/><Relationship Id="rId7" Type="http://schemas.openxmlformats.org/officeDocument/2006/relationships/image" Target="../media/image210.emf"/><Relationship Id="rId12" Type="http://schemas.openxmlformats.org/officeDocument/2006/relationships/image" Target="../media/image213.png"/><Relationship Id="rId17" Type="http://schemas.openxmlformats.org/officeDocument/2006/relationships/customXml" Target="../ink/ink207.xml"/><Relationship Id="rId2" Type="http://schemas.openxmlformats.org/officeDocument/2006/relationships/customXml" Target="../ink/ink200.xml"/><Relationship Id="rId16" Type="http://schemas.openxmlformats.org/officeDocument/2006/relationships/image" Target="../media/image21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2.xml"/><Relationship Id="rId11" Type="http://schemas.openxmlformats.org/officeDocument/2006/relationships/image" Target="../media/image212.emf"/><Relationship Id="rId5" Type="http://schemas.openxmlformats.org/officeDocument/2006/relationships/image" Target="../media/image209.emf"/><Relationship Id="rId15" Type="http://schemas.openxmlformats.org/officeDocument/2006/relationships/customXml" Target="../ink/ink206.xml"/><Relationship Id="rId10" Type="http://schemas.openxmlformats.org/officeDocument/2006/relationships/customXml" Target="../ink/ink204.xml"/><Relationship Id="rId4" Type="http://schemas.openxmlformats.org/officeDocument/2006/relationships/customXml" Target="../ink/ink201.xml"/><Relationship Id="rId9" Type="http://schemas.openxmlformats.org/officeDocument/2006/relationships/image" Target="../media/image211.emf"/><Relationship Id="rId14" Type="http://schemas.openxmlformats.org/officeDocument/2006/relationships/image" Target="../media/image214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3.xml"/><Relationship Id="rId18" Type="http://schemas.openxmlformats.org/officeDocument/2006/relationships/image" Target="../media/image225.emf"/><Relationship Id="rId26" Type="http://schemas.openxmlformats.org/officeDocument/2006/relationships/image" Target="../media/image229.emf"/><Relationship Id="rId39" Type="http://schemas.openxmlformats.org/officeDocument/2006/relationships/customXml" Target="../ink/ink226.xml"/><Relationship Id="rId21" Type="http://schemas.openxmlformats.org/officeDocument/2006/relationships/customXml" Target="../ink/ink217.xml"/><Relationship Id="rId34" Type="http://schemas.openxmlformats.org/officeDocument/2006/relationships/image" Target="../media/image233.emf"/><Relationship Id="rId42" Type="http://schemas.openxmlformats.org/officeDocument/2006/relationships/image" Target="../media/image237.emf"/><Relationship Id="rId47" Type="http://schemas.openxmlformats.org/officeDocument/2006/relationships/image" Target="../media/image240.emf"/><Relationship Id="rId7" Type="http://schemas.openxmlformats.org/officeDocument/2006/relationships/customXml" Target="../ink/ink210.xml"/><Relationship Id="rId2" Type="http://schemas.openxmlformats.org/officeDocument/2006/relationships/image" Target="../media/image217.png"/><Relationship Id="rId16" Type="http://schemas.openxmlformats.org/officeDocument/2006/relationships/image" Target="../media/image224.emf"/><Relationship Id="rId29" Type="http://schemas.openxmlformats.org/officeDocument/2006/relationships/customXml" Target="../ink/ink2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emf"/><Relationship Id="rId11" Type="http://schemas.openxmlformats.org/officeDocument/2006/relationships/customXml" Target="../ink/ink212.xml"/><Relationship Id="rId24" Type="http://schemas.openxmlformats.org/officeDocument/2006/relationships/image" Target="../media/image228.emf"/><Relationship Id="rId32" Type="http://schemas.openxmlformats.org/officeDocument/2006/relationships/image" Target="../media/image232.emf"/><Relationship Id="rId37" Type="http://schemas.openxmlformats.org/officeDocument/2006/relationships/customXml" Target="../ink/ink225.xml"/><Relationship Id="rId40" Type="http://schemas.openxmlformats.org/officeDocument/2006/relationships/image" Target="../media/image236.emf"/><Relationship Id="rId45" Type="http://schemas.openxmlformats.org/officeDocument/2006/relationships/image" Target="../media/image239.emf"/><Relationship Id="rId5" Type="http://schemas.openxmlformats.org/officeDocument/2006/relationships/customXml" Target="../ink/ink209.xml"/><Relationship Id="rId15" Type="http://schemas.openxmlformats.org/officeDocument/2006/relationships/customXml" Target="../ink/ink214.xml"/><Relationship Id="rId23" Type="http://schemas.openxmlformats.org/officeDocument/2006/relationships/customXml" Target="../ink/ink218.xml"/><Relationship Id="rId28" Type="http://schemas.openxmlformats.org/officeDocument/2006/relationships/image" Target="../media/image230.emf"/><Relationship Id="rId36" Type="http://schemas.openxmlformats.org/officeDocument/2006/relationships/image" Target="../media/image234.emf"/><Relationship Id="rId10" Type="http://schemas.openxmlformats.org/officeDocument/2006/relationships/image" Target="../media/image221.emf"/><Relationship Id="rId19" Type="http://schemas.openxmlformats.org/officeDocument/2006/relationships/customXml" Target="../ink/ink216.xml"/><Relationship Id="rId31" Type="http://schemas.openxmlformats.org/officeDocument/2006/relationships/customXml" Target="../ink/ink222.xml"/><Relationship Id="rId44" Type="http://schemas.openxmlformats.org/officeDocument/2006/relationships/customXml" Target="../ink/ink228.xml"/><Relationship Id="rId4" Type="http://schemas.openxmlformats.org/officeDocument/2006/relationships/image" Target="../media/image218.emf"/><Relationship Id="rId9" Type="http://schemas.openxmlformats.org/officeDocument/2006/relationships/customXml" Target="../ink/ink211.xml"/><Relationship Id="rId14" Type="http://schemas.openxmlformats.org/officeDocument/2006/relationships/image" Target="../media/image223.emf"/><Relationship Id="rId22" Type="http://schemas.openxmlformats.org/officeDocument/2006/relationships/image" Target="../media/image227.emf"/><Relationship Id="rId27" Type="http://schemas.openxmlformats.org/officeDocument/2006/relationships/customXml" Target="../ink/ink220.xml"/><Relationship Id="rId30" Type="http://schemas.openxmlformats.org/officeDocument/2006/relationships/image" Target="../media/image231.emf"/><Relationship Id="rId35" Type="http://schemas.openxmlformats.org/officeDocument/2006/relationships/customXml" Target="../ink/ink224.xml"/><Relationship Id="rId43" Type="http://schemas.openxmlformats.org/officeDocument/2006/relationships/image" Target="../media/image238.png"/><Relationship Id="rId8" Type="http://schemas.openxmlformats.org/officeDocument/2006/relationships/image" Target="../media/image220.emf"/><Relationship Id="rId3" Type="http://schemas.openxmlformats.org/officeDocument/2006/relationships/customXml" Target="../ink/ink208.xml"/><Relationship Id="rId12" Type="http://schemas.openxmlformats.org/officeDocument/2006/relationships/image" Target="../media/image222.emf"/><Relationship Id="rId17" Type="http://schemas.openxmlformats.org/officeDocument/2006/relationships/customXml" Target="../ink/ink215.xml"/><Relationship Id="rId25" Type="http://schemas.openxmlformats.org/officeDocument/2006/relationships/customXml" Target="../ink/ink219.xml"/><Relationship Id="rId33" Type="http://schemas.openxmlformats.org/officeDocument/2006/relationships/customXml" Target="../ink/ink223.xml"/><Relationship Id="rId38" Type="http://schemas.openxmlformats.org/officeDocument/2006/relationships/image" Target="../media/image235.emf"/><Relationship Id="rId46" Type="http://schemas.openxmlformats.org/officeDocument/2006/relationships/customXml" Target="../ink/ink229.xml"/><Relationship Id="rId20" Type="http://schemas.openxmlformats.org/officeDocument/2006/relationships/image" Target="../media/image226.emf"/><Relationship Id="rId41" Type="http://schemas.openxmlformats.org/officeDocument/2006/relationships/customXml" Target="../ink/ink2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emf"/><Relationship Id="rId13" Type="http://schemas.openxmlformats.org/officeDocument/2006/relationships/customXml" Target="../ink/ink235.xml"/><Relationship Id="rId18" Type="http://schemas.openxmlformats.org/officeDocument/2006/relationships/image" Target="../media/image249.emf"/><Relationship Id="rId3" Type="http://schemas.openxmlformats.org/officeDocument/2006/relationships/image" Target="../media/image241.emf"/><Relationship Id="rId21" Type="http://schemas.openxmlformats.org/officeDocument/2006/relationships/customXml" Target="../ink/ink239.xml"/><Relationship Id="rId7" Type="http://schemas.openxmlformats.org/officeDocument/2006/relationships/customXml" Target="../ink/ink232.xml"/><Relationship Id="rId12" Type="http://schemas.openxmlformats.org/officeDocument/2006/relationships/image" Target="../media/image246.emf"/><Relationship Id="rId17" Type="http://schemas.openxmlformats.org/officeDocument/2006/relationships/customXml" Target="../ink/ink237.xml"/><Relationship Id="rId2" Type="http://schemas.openxmlformats.org/officeDocument/2006/relationships/customXml" Target="../ink/ink230.xml"/><Relationship Id="rId16" Type="http://schemas.openxmlformats.org/officeDocument/2006/relationships/image" Target="../media/image248.emf"/><Relationship Id="rId20" Type="http://schemas.openxmlformats.org/officeDocument/2006/relationships/image" Target="../media/image2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1" Type="http://schemas.openxmlformats.org/officeDocument/2006/relationships/customXml" Target="../ink/ink234.xml"/><Relationship Id="rId5" Type="http://schemas.openxmlformats.org/officeDocument/2006/relationships/image" Target="../media/image242.emf"/><Relationship Id="rId15" Type="http://schemas.openxmlformats.org/officeDocument/2006/relationships/customXml" Target="../ink/ink236.xml"/><Relationship Id="rId10" Type="http://schemas.openxmlformats.org/officeDocument/2006/relationships/image" Target="../media/image245.emf"/><Relationship Id="rId19" Type="http://schemas.openxmlformats.org/officeDocument/2006/relationships/customXml" Target="../ink/ink238.xml"/><Relationship Id="rId4" Type="http://schemas.openxmlformats.org/officeDocument/2006/relationships/customXml" Target="../ink/ink231.xml"/><Relationship Id="rId9" Type="http://schemas.openxmlformats.org/officeDocument/2006/relationships/customXml" Target="../ink/ink233.xml"/><Relationship Id="rId14" Type="http://schemas.openxmlformats.org/officeDocument/2006/relationships/image" Target="../media/image247.emf"/><Relationship Id="rId22" Type="http://schemas.openxmlformats.org/officeDocument/2006/relationships/image" Target="../media/image2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emf"/><Relationship Id="rId3" Type="http://schemas.openxmlformats.org/officeDocument/2006/relationships/customXml" Target="../ink/ink240.xml"/><Relationship Id="rId7" Type="http://schemas.openxmlformats.org/officeDocument/2006/relationships/customXml" Target="../ink/ink242.xml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emf"/><Relationship Id="rId5" Type="http://schemas.openxmlformats.org/officeDocument/2006/relationships/customXml" Target="../ink/ink241.xml"/><Relationship Id="rId10" Type="http://schemas.openxmlformats.org/officeDocument/2006/relationships/image" Target="../media/image256.emf"/><Relationship Id="rId4" Type="http://schemas.openxmlformats.org/officeDocument/2006/relationships/image" Target="../media/image253.emf"/><Relationship Id="rId9" Type="http://schemas.openxmlformats.org/officeDocument/2006/relationships/customXml" Target="../ink/ink243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5.xml"/><Relationship Id="rId21" Type="http://schemas.openxmlformats.org/officeDocument/2006/relationships/image" Target="../media/image267.emf"/><Relationship Id="rId42" Type="http://schemas.openxmlformats.org/officeDocument/2006/relationships/customXml" Target="../ink/ink263.xml"/><Relationship Id="rId47" Type="http://schemas.openxmlformats.org/officeDocument/2006/relationships/image" Target="../media/image280.emf"/><Relationship Id="rId63" Type="http://schemas.openxmlformats.org/officeDocument/2006/relationships/customXml" Target="../ink/ink273.xml"/><Relationship Id="rId68" Type="http://schemas.openxmlformats.org/officeDocument/2006/relationships/image" Target="../media/image291.emf"/><Relationship Id="rId84" Type="http://schemas.openxmlformats.org/officeDocument/2006/relationships/image" Target="../media/image299.emf"/><Relationship Id="rId16" Type="http://schemas.openxmlformats.org/officeDocument/2006/relationships/customXml" Target="../ink/ink250.xml"/><Relationship Id="rId11" Type="http://schemas.openxmlformats.org/officeDocument/2006/relationships/customXml" Target="../ink/ink248.xml"/><Relationship Id="rId32" Type="http://schemas.openxmlformats.org/officeDocument/2006/relationships/customXml" Target="../ink/ink258.xml"/><Relationship Id="rId37" Type="http://schemas.openxmlformats.org/officeDocument/2006/relationships/image" Target="../media/image275.emf"/><Relationship Id="rId53" Type="http://schemas.openxmlformats.org/officeDocument/2006/relationships/customXml" Target="../ink/ink268.xml"/><Relationship Id="rId58" Type="http://schemas.openxmlformats.org/officeDocument/2006/relationships/image" Target="../media/image286.emf"/><Relationship Id="rId74" Type="http://schemas.openxmlformats.org/officeDocument/2006/relationships/image" Target="../media/image294.emf"/><Relationship Id="rId79" Type="http://schemas.openxmlformats.org/officeDocument/2006/relationships/customXml" Target="../ink/ink281.xml"/><Relationship Id="rId5" Type="http://schemas.openxmlformats.org/officeDocument/2006/relationships/customXml" Target="../ink/ink245.xml"/><Relationship Id="rId19" Type="http://schemas.openxmlformats.org/officeDocument/2006/relationships/image" Target="../media/image266.emf"/><Relationship Id="rId14" Type="http://schemas.openxmlformats.org/officeDocument/2006/relationships/image" Target="../media/image263.emf"/><Relationship Id="rId22" Type="http://schemas.openxmlformats.org/officeDocument/2006/relationships/customXml" Target="../ink/ink253.xml"/><Relationship Id="rId27" Type="http://schemas.openxmlformats.org/officeDocument/2006/relationships/image" Target="../media/image270.emf"/><Relationship Id="rId30" Type="http://schemas.openxmlformats.org/officeDocument/2006/relationships/customXml" Target="../ink/ink257.xml"/><Relationship Id="rId35" Type="http://schemas.openxmlformats.org/officeDocument/2006/relationships/image" Target="../media/image274.emf"/><Relationship Id="rId43" Type="http://schemas.openxmlformats.org/officeDocument/2006/relationships/image" Target="../media/image278.emf"/><Relationship Id="rId48" Type="http://schemas.openxmlformats.org/officeDocument/2006/relationships/customXml" Target="../ink/ink266.xml"/><Relationship Id="rId56" Type="http://schemas.openxmlformats.org/officeDocument/2006/relationships/image" Target="../media/image285.emf"/><Relationship Id="rId64" Type="http://schemas.openxmlformats.org/officeDocument/2006/relationships/image" Target="../media/image289.emf"/><Relationship Id="rId69" Type="http://schemas.openxmlformats.org/officeDocument/2006/relationships/customXml" Target="../ink/ink276.xml"/><Relationship Id="rId77" Type="http://schemas.openxmlformats.org/officeDocument/2006/relationships/customXml" Target="../ink/ink280.xml"/><Relationship Id="rId8" Type="http://schemas.openxmlformats.org/officeDocument/2006/relationships/image" Target="../media/image260.emf"/><Relationship Id="rId51" Type="http://schemas.openxmlformats.org/officeDocument/2006/relationships/customXml" Target="../ink/ink267.xml"/><Relationship Id="rId72" Type="http://schemas.openxmlformats.org/officeDocument/2006/relationships/image" Target="../media/image293.emf"/><Relationship Id="rId80" Type="http://schemas.openxmlformats.org/officeDocument/2006/relationships/image" Target="../media/image297.emf"/><Relationship Id="rId85" Type="http://schemas.openxmlformats.org/officeDocument/2006/relationships/customXml" Target="../ink/ink284.xml"/><Relationship Id="rId3" Type="http://schemas.openxmlformats.org/officeDocument/2006/relationships/customXml" Target="../ink/ink244.xml"/><Relationship Id="rId12" Type="http://schemas.openxmlformats.org/officeDocument/2006/relationships/image" Target="../media/image262.emf"/><Relationship Id="rId17" Type="http://schemas.openxmlformats.org/officeDocument/2006/relationships/image" Target="../media/image265.emf"/><Relationship Id="rId25" Type="http://schemas.openxmlformats.org/officeDocument/2006/relationships/image" Target="../media/image269.emf"/><Relationship Id="rId33" Type="http://schemas.openxmlformats.org/officeDocument/2006/relationships/image" Target="../media/image273.emf"/><Relationship Id="rId38" Type="http://schemas.openxmlformats.org/officeDocument/2006/relationships/customXml" Target="../ink/ink261.xml"/><Relationship Id="rId46" Type="http://schemas.openxmlformats.org/officeDocument/2006/relationships/customXml" Target="../ink/ink265.xml"/><Relationship Id="rId59" Type="http://schemas.openxmlformats.org/officeDocument/2006/relationships/customXml" Target="../ink/ink271.xml"/><Relationship Id="rId67" Type="http://schemas.openxmlformats.org/officeDocument/2006/relationships/customXml" Target="../ink/ink275.xml"/><Relationship Id="rId20" Type="http://schemas.openxmlformats.org/officeDocument/2006/relationships/customXml" Target="../ink/ink252.xml"/><Relationship Id="rId41" Type="http://schemas.openxmlformats.org/officeDocument/2006/relationships/image" Target="../media/image277.emf"/><Relationship Id="rId54" Type="http://schemas.openxmlformats.org/officeDocument/2006/relationships/image" Target="../media/image284.emf"/><Relationship Id="rId62" Type="http://schemas.openxmlformats.org/officeDocument/2006/relationships/image" Target="../media/image288.emf"/><Relationship Id="rId70" Type="http://schemas.openxmlformats.org/officeDocument/2006/relationships/image" Target="../media/image292.emf"/><Relationship Id="rId75" Type="http://schemas.openxmlformats.org/officeDocument/2006/relationships/customXml" Target="../ink/ink279.xml"/><Relationship Id="rId83" Type="http://schemas.openxmlformats.org/officeDocument/2006/relationships/customXml" Target="../ink/ink283.xml"/><Relationship Id="rId88" Type="http://schemas.openxmlformats.org/officeDocument/2006/relationships/image" Target="../media/image30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emf"/><Relationship Id="rId15" Type="http://schemas.openxmlformats.org/officeDocument/2006/relationships/image" Target="../media/image264.png"/><Relationship Id="rId23" Type="http://schemas.openxmlformats.org/officeDocument/2006/relationships/image" Target="../media/image268.emf"/><Relationship Id="rId28" Type="http://schemas.openxmlformats.org/officeDocument/2006/relationships/customXml" Target="../ink/ink256.xml"/><Relationship Id="rId36" Type="http://schemas.openxmlformats.org/officeDocument/2006/relationships/customXml" Target="../ink/ink260.xml"/><Relationship Id="rId49" Type="http://schemas.openxmlformats.org/officeDocument/2006/relationships/image" Target="../media/image281.emf"/><Relationship Id="rId57" Type="http://schemas.openxmlformats.org/officeDocument/2006/relationships/customXml" Target="../ink/ink270.xml"/><Relationship Id="rId10" Type="http://schemas.openxmlformats.org/officeDocument/2006/relationships/image" Target="../media/image261.emf"/><Relationship Id="rId31" Type="http://schemas.openxmlformats.org/officeDocument/2006/relationships/image" Target="../media/image272.emf"/><Relationship Id="rId44" Type="http://schemas.openxmlformats.org/officeDocument/2006/relationships/customXml" Target="../ink/ink264.xml"/><Relationship Id="rId52" Type="http://schemas.openxmlformats.org/officeDocument/2006/relationships/image" Target="../media/image283.emf"/><Relationship Id="rId60" Type="http://schemas.openxmlformats.org/officeDocument/2006/relationships/image" Target="../media/image287.emf"/><Relationship Id="rId65" Type="http://schemas.openxmlformats.org/officeDocument/2006/relationships/customXml" Target="../ink/ink274.xml"/><Relationship Id="rId73" Type="http://schemas.openxmlformats.org/officeDocument/2006/relationships/customXml" Target="../ink/ink278.xml"/><Relationship Id="rId78" Type="http://schemas.openxmlformats.org/officeDocument/2006/relationships/image" Target="../media/image296.emf"/><Relationship Id="rId81" Type="http://schemas.openxmlformats.org/officeDocument/2006/relationships/customXml" Target="../ink/ink282.xml"/><Relationship Id="rId86" Type="http://schemas.openxmlformats.org/officeDocument/2006/relationships/image" Target="../media/image300.emf"/><Relationship Id="rId4" Type="http://schemas.openxmlformats.org/officeDocument/2006/relationships/image" Target="../media/image258.emf"/><Relationship Id="rId9" Type="http://schemas.openxmlformats.org/officeDocument/2006/relationships/customXml" Target="../ink/ink247.xml"/><Relationship Id="rId13" Type="http://schemas.openxmlformats.org/officeDocument/2006/relationships/customXml" Target="../ink/ink249.xml"/><Relationship Id="rId18" Type="http://schemas.openxmlformats.org/officeDocument/2006/relationships/customXml" Target="../ink/ink251.xml"/><Relationship Id="rId39" Type="http://schemas.openxmlformats.org/officeDocument/2006/relationships/image" Target="../media/image276.emf"/><Relationship Id="rId34" Type="http://schemas.openxmlformats.org/officeDocument/2006/relationships/customXml" Target="../ink/ink259.xml"/><Relationship Id="rId50" Type="http://schemas.openxmlformats.org/officeDocument/2006/relationships/image" Target="../media/image282.png"/><Relationship Id="rId55" Type="http://schemas.openxmlformats.org/officeDocument/2006/relationships/customXml" Target="../ink/ink269.xml"/><Relationship Id="rId76" Type="http://schemas.openxmlformats.org/officeDocument/2006/relationships/image" Target="../media/image295.emf"/><Relationship Id="rId7" Type="http://schemas.openxmlformats.org/officeDocument/2006/relationships/customXml" Target="../ink/ink246.xml"/><Relationship Id="rId71" Type="http://schemas.openxmlformats.org/officeDocument/2006/relationships/customXml" Target="../ink/ink277.xml"/><Relationship Id="rId2" Type="http://schemas.openxmlformats.org/officeDocument/2006/relationships/image" Target="../media/image257.png"/><Relationship Id="rId29" Type="http://schemas.openxmlformats.org/officeDocument/2006/relationships/image" Target="../media/image271.emf"/><Relationship Id="rId24" Type="http://schemas.openxmlformats.org/officeDocument/2006/relationships/customXml" Target="../ink/ink254.xml"/><Relationship Id="rId40" Type="http://schemas.openxmlformats.org/officeDocument/2006/relationships/customXml" Target="../ink/ink262.xml"/><Relationship Id="rId45" Type="http://schemas.openxmlformats.org/officeDocument/2006/relationships/image" Target="../media/image279.emf"/><Relationship Id="rId66" Type="http://schemas.openxmlformats.org/officeDocument/2006/relationships/image" Target="../media/image290.emf"/><Relationship Id="rId87" Type="http://schemas.openxmlformats.org/officeDocument/2006/relationships/customXml" Target="../ink/ink285.xml"/><Relationship Id="rId61" Type="http://schemas.openxmlformats.org/officeDocument/2006/relationships/customXml" Target="../ink/ink272.xml"/><Relationship Id="rId82" Type="http://schemas.openxmlformats.org/officeDocument/2006/relationships/image" Target="../media/image298.e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4.emf"/><Relationship Id="rId21" Type="http://schemas.openxmlformats.org/officeDocument/2006/relationships/customXml" Target="../ink/ink295.xml"/><Relationship Id="rId42" Type="http://schemas.openxmlformats.org/officeDocument/2006/relationships/image" Target="../media/image322.emf"/><Relationship Id="rId47" Type="http://schemas.openxmlformats.org/officeDocument/2006/relationships/customXml" Target="../ink/ink308.xml"/><Relationship Id="rId63" Type="http://schemas.openxmlformats.org/officeDocument/2006/relationships/customXml" Target="../ink/ink316.xml"/><Relationship Id="rId68" Type="http://schemas.openxmlformats.org/officeDocument/2006/relationships/image" Target="../media/image335.emf"/><Relationship Id="rId7" Type="http://schemas.openxmlformats.org/officeDocument/2006/relationships/customXml" Target="../ink/ink288.xml"/><Relationship Id="rId2" Type="http://schemas.openxmlformats.org/officeDocument/2006/relationships/image" Target="../media/image302.png"/><Relationship Id="rId16" Type="http://schemas.openxmlformats.org/officeDocument/2006/relationships/image" Target="../media/image309.emf"/><Relationship Id="rId29" Type="http://schemas.openxmlformats.org/officeDocument/2006/relationships/customXml" Target="../ink/ink299.xml"/><Relationship Id="rId11" Type="http://schemas.openxmlformats.org/officeDocument/2006/relationships/customXml" Target="../ink/ink290.xml"/><Relationship Id="rId24" Type="http://schemas.openxmlformats.org/officeDocument/2006/relationships/image" Target="../media/image313.emf"/><Relationship Id="rId32" Type="http://schemas.openxmlformats.org/officeDocument/2006/relationships/image" Target="../media/image317.emf"/><Relationship Id="rId37" Type="http://schemas.openxmlformats.org/officeDocument/2006/relationships/customXml" Target="../ink/ink303.xml"/><Relationship Id="rId40" Type="http://schemas.openxmlformats.org/officeDocument/2006/relationships/image" Target="../media/image321.emf"/><Relationship Id="rId45" Type="http://schemas.openxmlformats.org/officeDocument/2006/relationships/customXml" Target="../ink/ink307.xml"/><Relationship Id="rId53" Type="http://schemas.openxmlformats.org/officeDocument/2006/relationships/customXml" Target="../ink/ink311.xml"/><Relationship Id="rId58" Type="http://schemas.openxmlformats.org/officeDocument/2006/relationships/image" Target="../media/image330.emf"/><Relationship Id="rId66" Type="http://schemas.openxmlformats.org/officeDocument/2006/relationships/image" Target="../media/image334.emf"/><Relationship Id="rId5" Type="http://schemas.openxmlformats.org/officeDocument/2006/relationships/customXml" Target="../ink/ink287.xml"/><Relationship Id="rId61" Type="http://schemas.openxmlformats.org/officeDocument/2006/relationships/customXml" Target="../ink/ink315.xml"/><Relationship Id="rId19" Type="http://schemas.openxmlformats.org/officeDocument/2006/relationships/customXml" Target="../ink/ink294.xml"/><Relationship Id="rId14" Type="http://schemas.openxmlformats.org/officeDocument/2006/relationships/image" Target="../media/image308.emf"/><Relationship Id="rId22" Type="http://schemas.openxmlformats.org/officeDocument/2006/relationships/image" Target="../media/image312.emf"/><Relationship Id="rId27" Type="http://schemas.openxmlformats.org/officeDocument/2006/relationships/customXml" Target="../ink/ink298.xml"/><Relationship Id="rId30" Type="http://schemas.openxmlformats.org/officeDocument/2006/relationships/image" Target="../media/image316.emf"/><Relationship Id="rId35" Type="http://schemas.openxmlformats.org/officeDocument/2006/relationships/customXml" Target="../ink/ink302.xml"/><Relationship Id="rId43" Type="http://schemas.openxmlformats.org/officeDocument/2006/relationships/customXml" Target="../ink/ink306.xml"/><Relationship Id="rId48" Type="http://schemas.openxmlformats.org/officeDocument/2006/relationships/image" Target="../media/image325.emf"/><Relationship Id="rId56" Type="http://schemas.openxmlformats.org/officeDocument/2006/relationships/image" Target="../media/image329.emf"/><Relationship Id="rId64" Type="http://schemas.openxmlformats.org/officeDocument/2006/relationships/image" Target="../media/image333.emf"/><Relationship Id="rId69" Type="http://schemas.openxmlformats.org/officeDocument/2006/relationships/customXml" Target="../ink/ink319.xml"/><Relationship Id="rId8" Type="http://schemas.openxmlformats.org/officeDocument/2006/relationships/image" Target="../media/image305.emf"/><Relationship Id="rId51" Type="http://schemas.openxmlformats.org/officeDocument/2006/relationships/customXml" Target="../ink/ink310.xml"/><Relationship Id="rId3" Type="http://schemas.openxmlformats.org/officeDocument/2006/relationships/customXml" Target="../ink/ink286.xml"/><Relationship Id="rId12" Type="http://schemas.openxmlformats.org/officeDocument/2006/relationships/image" Target="../media/image307.emf"/><Relationship Id="rId17" Type="http://schemas.openxmlformats.org/officeDocument/2006/relationships/customXml" Target="../ink/ink293.xml"/><Relationship Id="rId25" Type="http://schemas.openxmlformats.org/officeDocument/2006/relationships/customXml" Target="../ink/ink297.xml"/><Relationship Id="rId33" Type="http://schemas.openxmlformats.org/officeDocument/2006/relationships/customXml" Target="../ink/ink301.xml"/><Relationship Id="rId38" Type="http://schemas.openxmlformats.org/officeDocument/2006/relationships/image" Target="../media/image320.emf"/><Relationship Id="rId46" Type="http://schemas.openxmlformats.org/officeDocument/2006/relationships/image" Target="../media/image324.emf"/><Relationship Id="rId59" Type="http://schemas.openxmlformats.org/officeDocument/2006/relationships/customXml" Target="../ink/ink314.xml"/><Relationship Id="rId67" Type="http://schemas.openxmlformats.org/officeDocument/2006/relationships/customXml" Target="../ink/ink318.xml"/><Relationship Id="rId20" Type="http://schemas.openxmlformats.org/officeDocument/2006/relationships/image" Target="../media/image311.emf"/><Relationship Id="rId41" Type="http://schemas.openxmlformats.org/officeDocument/2006/relationships/customXml" Target="../ink/ink305.xml"/><Relationship Id="rId54" Type="http://schemas.openxmlformats.org/officeDocument/2006/relationships/image" Target="../media/image328.emf"/><Relationship Id="rId62" Type="http://schemas.openxmlformats.org/officeDocument/2006/relationships/image" Target="../media/image332.emf"/><Relationship Id="rId70" Type="http://schemas.openxmlformats.org/officeDocument/2006/relationships/image" Target="../media/image3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emf"/><Relationship Id="rId15" Type="http://schemas.openxmlformats.org/officeDocument/2006/relationships/customXml" Target="../ink/ink292.xml"/><Relationship Id="rId23" Type="http://schemas.openxmlformats.org/officeDocument/2006/relationships/customXml" Target="../ink/ink296.xml"/><Relationship Id="rId28" Type="http://schemas.openxmlformats.org/officeDocument/2006/relationships/image" Target="../media/image315.emf"/><Relationship Id="rId36" Type="http://schemas.openxmlformats.org/officeDocument/2006/relationships/image" Target="../media/image319.emf"/><Relationship Id="rId49" Type="http://schemas.openxmlformats.org/officeDocument/2006/relationships/customXml" Target="../ink/ink309.xml"/><Relationship Id="rId57" Type="http://schemas.openxmlformats.org/officeDocument/2006/relationships/customXml" Target="../ink/ink313.xml"/><Relationship Id="rId10" Type="http://schemas.openxmlformats.org/officeDocument/2006/relationships/image" Target="../media/image306.emf"/><Relationship Id="rId31" Type="http://schemas.openxmlformats.org/officeDocument/2006/relationships/customXml" Target="../ink/ink300.xml"/><Relationship Id="rId44" Type="http://schemas.openxmlformats.org/officeDocument/2006/relationships/image" Target="../media/image323.emf"/><Relationship Id="rId52" Type="http://schemas.openxmlformats.org/officeDocument/2006/relationships/image" Target="../media/image327.emf"/><Relationship Id="rId60" Type="http://schemas.openxmlformats.org/officeDocument/2006/relationships/image" Target="../media/image331.emf"/><Relationship Id="rId65" Type="http://schemas.openxmlformats.org/officeDocument/2006/relationships/customXml" Target="../ink/ink317.xml"/><Relationship Id="rId4" Type="http://schemas.openxmlformats.org/officeDocument/2006/relationships/image" Target="../media/image303.emf"/><Relationship Id="rId9" Type="http://schemas.openxmlformats.org/officeDocument/2006/relationships/customXml" Target="../ink/ink289.xml"/><Relationship Id="rId13" Type="http://schemas.openxmlformats.org/officeDocument/2006/relationships/customXml" Target="../ink/ink291.xml"/><Relationship Id="rId18" Type="http://schemas.openxmlformats.org/officeDocument/2006/relationships/image" Target="../media/image310.emf"/><Relationship Id="rId39" Type="http://schemas.openxmlformats.org/officeDocument/2006/relationships/customXml" Target="../ink/ink304.xml"/><Relationship Id="rId34" Type="http://schemas.openxmlformats.org/officeDocument/2006/relationships/image" Target="../media/image318.emf"/><Relationship Id="rId50" Type="http://schemas.openxmlformats.org/officeDocument/2006/relationships/image" Target="../media/image326.emf"/><Relationship Id="rId55" Type="http://schemas.openxmlformats.org/officeDocument/2006/relationships/customXml" Target="../ink/ink31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2.xml"/><Relationship Id="rId21" Type="http://schemas.openxmlformats.org/officeDocument/2006/relationships/image" Target="../media/image346.emf"/><Relationship Id="rId42" Type="http://schemas.openxmlformats.org/officeDocument/2006/relationships/customXml" Target="../ink/ink340.xml"/><Relationship Id="rId47" Type="http://schemas.openxmlformats.org/officeDocument/2006/relationships/image" Target="../media/image359.emf"/><Relationship Id="rId63" Type="http://schemas.openxmlformats.org/officeDocument/2006/relationships/image" Target="../media/image367.emf"/><Relationship Id="rId68" Type="http://schemas.openxmlformats.org/officeDocument/2006/relationships/customXml" Target="../ink/ink353.xml"/><Relationship Id="rId16" Type="http://schemas.openxmlformats.org/officeDocument/2006/relationships/customXml" Target="../ink/ink327.xml"/><Relationship Id="rId11" Type="http://schemas.openxmlformats.org/officeDocument/2006/relationships/image" Target="../media/image341.emf"/><Relationship Id="rId32" Type="http://schemas.openxmlformats.org/officeDocument/2006/relationships/customXml" Target="../ink/ink335.xml"/><Relationship Id="rId37" Type="http://schemas.openxmlformats.org/officeDocument/2006/relationships/image" Target="../media/image354.emf"/><Relationship Id="rId53" Type="http://schemas.openxmlformats.org/officeDocument/2006/relationships/image" Target="../media/image362.emf"/><Relationship Id="rId58" Type="http://schemas.openxmlformats.org/officeDocument/2006/relationships/customXml" Target="../ink/ink348.xml"/><Relationship Id="rId74" Type="http://schemas.openxmlformats.org/officeDocument/2006/relationships/customXml" Target="../ink/ink356.xml"/><Relationship Id="rId79" Type="http://schemas.openxmlformats.org/officeDocument/2006/relationships/image" Target="../media/image375.emf"/><Relationship Id="rId5" Type="http://schemas.openxmlformats.org/officeDocument/2006/relationships/image" Target="../media/image338.emf"/><Relationship Id="rId61" Type="http://schemas.openxmlformats.org/officeDocument/2006/relationships/image" Target="../media/image366.emf"/><Relationship Id="rId19" Type="http://schemas.openxmlformats.org/officeDocument/2006/relationships/image" Target="../media/image345.emf"/><Relationship Id="rId14" Type="http://schemas.openxmlformats.org/officeDocument/2006/relationships/customXml" Target="../ink/ink326.xml"/><Relationship Id="rId22" Type="http://schemas.openxmlformats.org/officeDocument/2006/relationships/customXml" Target="../ink/ink330.xml"/><Relationship Id="rId27" Type="http://schemas.openxmlformats.org/officeDocument/2006/relationships/image" Target="../media/image349.emf"/><Relationship Id="rId30" Type="http://schemas.openxmlformats.org/officeDocument/2006/relationships/customXml" Target="../ink/ink334.xml"/><Relationship Id="rId35" Type="http://schemas.openxmlformats.org/officeDocument/2006/relationships/image" Target="../media/image353.emf"/><Relationship Id="rId43" Type="http://schemas.openxmlformats.org/officeDocument/2006/relationships/image" Target="../media/image357.emf"/><Relationship Id="rId48" Type="http://schemas.openxmlformats.org/officeDocument/2006/relationships/customXml" Target="../ink/ink343.xml"/><Relationship Id="rId56" Type="http://schemas.openxmlformats.org/officeDocument/2006/relationships/customXml" Target="../ink/ink347.xml"/><Relationship Id="rId64" Type="http://schemas.openxmlformats.org/officeDocument/2006/relationships/customXml" Target="../ink/ink351.xml"/><Relationship Id="rId69" Type="http://schemas.openxmlformats.org/officeDocument/2006/relationships/image" Target="../media/image370.emf"/><Relationship Id="rId77" Type="http://schemas.openxmlformats.org/officeDocument/2006/relationships/image" Target="../media/image374.emf"/><Relationship Id="rId8" Type="http://schemas.openxmlformats.org/officeDocument/2006/relationships/customXml" Target="../ink/ink323.xml"/><Relationship Id="rId51" Type="http://schemas.openxmlformats.org/officeDocument/2006/relationships/image" Target="../media/image361.emf"/><Relationship Id="rId72" Type="http://schemas.openxmlformats.org/officeDocument/2006/relationships/customXml" Target="../ink/ink355.xml"/><Relationship Id="rId80" Type="http://schemas.openxmlformats.org/officeDocument/2006/relationships/customXml" Target="../ink/ink359.xml"/><Relationship Id="rId3" Type="http://schemas.openxmlformats.org/officeDocument/2006/relationships/image" Target="../media/image337.emf"/><Relationship Id="rId12" Type="http://schemas.openxmlformats.org/officeDocument/2006/relationships/customXml" Target="../ink/ink325.xml"/><Relationship Id="rId17" Type="http://schemas.openxmlformats.org/officeDocument/2006/relationships/image" Target="../media/image344.emf"/><Relationship Id="rId25" Type="http://schemas.openxmlformats.org/officeDocument/2006/relationships/image" Target="../media/image348.emf"/><Relationship Id="rId33" Type="http://schemas.openxmlformats.org/officeDocument/2006/relationships/image" Target="../media/image352.emf"/><Relationship Id="rId38" Type="http://schemas.openxmlformats.org/officeDocument/2006/relationships/customXml" Target="../ink/ink338.xml"/><Relationship Id="rId46" Type="http://schemas.openxmlformats.org/officeDocument/2006/relationships/customXml" Target="../ink/ink342.xml"/><Relationship Id="rId59" Type="http://schemas.openxmlformats.org/officeDocument/2006/relationships/image" Target="../media/image365.emf"/><Relationship Id="rId67" Type="http://schemas.openxmlformats.org/officeDocument/2006/relationships/image" Target="../media/image369.emf"/><Relationship Id="rId20" Type="http://schemas.openxmlformats.org/officeDocument/2006/relationships/customXml" Target="../ink/ink329.xml"/><Relationship Id="rId41" Type="http://schemas.openxmlformats.org/officeDocument/2006/relationships/image" Target="../media/image356.emf"/><Relationship Id="rId54" Type="http://schemas.openxmlformats.org/officeDocument/2006/relationships/customXml" Target="../ink/ink346.xml"/><Relationship Id="rId62" Type="http://schemas.openxmlformats.org/officeDocument/2006/relationships/customXml" Target="../ink/ink350.xml"/><Relationship Id="rId70" Type="http://schemas.openxmlformats.org/officeDocument/2006/relationships/customXml" Target="../ink/ink354.xml"/><Relationship Id="rId75" Type="http://schemas.openxmlformats.org/officeDocument/2006/relationships/image" Target="../media/image37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2.xml"/><Relationship Id="rId15" Type="http://schemas.openxmlformats.org/officeDocument/2006/relationships/image" Target="../media/image343.emf"/><Relationship Id="rId23" Type="http://schemas.openxmlformats.org/officeDocument/2006/relationships/image" Target="../media/image347.emf"/><Relationship Id="rId28" Type="http://schemas.openxmlformats.org/officeDocument/2006/relationships/customXml" Target="../ink/ink333.xml"/><Relationship Id="rId36" Type="http://schemas.openxmlformats.org/officeDocument/2006/relationships/customXml" Target="../ink/ink337.xml"/><Relationship Id="rId49" Type="http://schemas.openxmlformats.org/officeDocument/2006/relationships/image" Target="../media/image360.emf"/><Relationship Id="rId57" Type="http://schemas.openxmlformats.org/officeDocument/2006/relationships/image" Target="../media/image364.emf"/><Relationship Id="rId10" Type="http://schemas.openxmlformats.org/officeDocument/2006/relationships/customXml" Target="../ink/ink324.xml"/><Relationship Id="rId31" Type="http://schemas.openxmlformats.org/officeDocument/2006/relationships/image" Target="../media/image351.emf"/><Relationship Id="rId44" Type="http://schemas.openxmlformats.org/officeDocument/2006/relationships/customXml" Target="../ink/ink341.xml"/><Relationship Id="rId52" Type="http://schemas.openxmlformats.org/officeDocument/2006/relationships/customXml" Target="../ink/ink345.xml"/><Relationship Id="rId60" Type="http://schemas.openxmlformats.org/officeDocument/2006/relationships/customXml" Target="../ink/ink349.xml"/><Relationship Id="rId65" Type="http://schemas.openxmlformats.org/officeDocument/2006/relationships/image" Target="../media/image368.emf"/><Relationship Id="rId73" Type="http://schemas.openxmlformats.org/officeDocument/2006/relationships/image" Target="../media/image372.emf"/><Relationship Id="rId78" Type="http://schemas.openxmlformats.org/officeDocument/2006/relationships/customXml" Target="../ink/ink358.xml"/><Relationship Id="rId81" Type="http://schemas.openxmlformats.org/officeDocument/2006/relationships/image" Target="../media/image376.emf"/><Relationship Id="rId4" Type="http://schemas.openxmlformats.org/officeDocument/2006/relationships/customXml" Target="../ink/ink321.xml"/><Relationship Id="rId9" Type="http://schemas.openxmlformats.org/officeDocument/2006/relationships/image" Target="../media/image340.emf"/><Relationship Id="rId13" Type="http://schemas.openxmlformats.org/officeDocument/2006/relationships/image" Target="../media/image342.emf"/><Relationship Id="rId18" Type="http://schemas.openxmlformats.org/officeDocument/2006/relationships/customXml" Target="../ink/ink328.xml"/><Relationship Id="rId39" Type="http://schemas.openxmlformats.org/officeDocument/2006/relationships/image" Target="../media/image355.emf"/><Relationship Id="rId34" Type="http://schemas.openxmlformats.org/officeDocument/2006/relationships/customXml" Target="../ink/ink336.xml"/><Relationship Id="rId50" Type="http://schemas.openxmlformats.org/officeDocument/2006/relationships/customXml" Target="../ink/ink344.xml"/><Relationship Id="rId55" Type="http://schemas.openxmlformats.org/officeDocument/2006/relationships/image" Target="../media/image363.emf"/><Relationship Id="rId76" Type="http://schemas.openxmlformats.org/officeDocument/2006/relationships/customXml" Target="../ink/ink357.xml"/><Relationship Id="rId7" Type="http://schemas.openxmlformats.org/officeDocument/2006/relationships/image" Target="../media/image339.emf"/><Relationship Id="rId71" Type="http://schemas.openxmlformats.org/officeDocument/2006/relationships/image" Target="../media/image371.emf"/><Relationship Id="rId2" Type="http://schemas.openxmlformats.org/officeDocument/2006/relationships/customXml" Target="../ink/ink320.xml"/><Relationship Id="rId29" Type="http://schemas.openxmlformats.org/officeDocument/2006/relationships/image" Target="../media/image350.emf"/><Relationship Id="rId24" Type="http://schemas.openxmlformats.org/officeDocument/2006/relationships/customXml" Target="../ink/ink331.xml"/><Relationship Id="rId40" Type="http://schemas.openxmlformats.org/officeDocument/2006/relationships/customXml" Target="../ink/ink339.xml"/><Relationship Id="rId45" Type="http://schemas.openxmlformats.org/officeDocument/2006/relationships/image" Target="../media/image358.emf"/><Relationship Id="rId66" Type="http://schemas.openxmlformats.org/officeDocument/2006/relationships/customXml" Target="../ink/ink3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emf"/><Relationship Id="rId2" Type="http://schemas.openxmlformats.org/officeDocument/2006/relationships/customXml" Target="../ink/ink3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9.emf"/><Relationship Id="rId5" Type="http://schemas.openxmlformats.org/officeDocument/2006/relationships/customXml" Target="../ink/ink361.xml"/><Relationship Id="rId4" Type="http://schemas.openxmlformats.org/officeDocument/2006/relationships/image" Target="../media/image37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5.emf"/><Relationship Id="rId18" Type="http://schemas.openxmlformats.org/officeDocument/2006/relationships/customXml" Target="../ink/ink370.xml"/><Relationship Id="rId26" Type="http://schemas.openxmlformats.org/officeDocument/2006/relationships/customXml" Target="../ink/ink374.xml"/><Relationship Id="rId3" Type="http://schemas.openxmlformats.org/officeDocument/2006/relationships/image" Target="../media/image380.emf"/><Relationship Id="rId21" Type="http://schemas.openxmlformats.org/officeDocument/2006/relationships/image" Target="../media/image389.emf"/><Relationship Id="rId34" Type="http://schemas.openxmlformats.org/officeDocument/2006/relationships/image" Target="../media/image396.png"/><Relationship Id="rId7" Type="http://schemas.openxmlformats.org/officeDocument/2006/relationships/image" Target="../media/image382.emf"/><Relationship Id="rId12" Type="http://schemas.openxmlformats.org/officeDocument/2006/relationships/customXml" Target="../ink/ink367.xml"/><Relationship Id="rId17" Type="http://schemas.openxmlformats.org/officeDocument/2006/relationships/image" Target="../media/image387.emf"/><Relationship Id="rId25" Type="http://schemas.openxmlformats.org/officeDocument/2006/relationships/image" Target="../media/image391.emf"/><Relationship Id="rId33" Type="http://schemas.openxmlformats.org/officeDocument/2006/relationships/image" Target="../media/image395.emf"/><Relationship Id="rId2" Type="http://schemas.openxmlformats.org/officeDocument/2006/relationships/customXml" Target="../ink/ink362.xml"/><Relationship Id="rId16" Type="http://schemas.openxmlformats.org/officeDocument/2006/relationships/customXml" Target="../ink/ink369.xml"/><Relationship Id="rId20" Type="http://schemas.openxmlformats.org/officeDocument/2006/relationships/customXml" Target="../ink/ink371.xml"/><Relationship Id="rId29" Type="http://schemas.openxmlformats.org/officeDocument/2006/relationships/image" Target="../media/image39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4.xml"/><Relationship Id="rId11" Type="http://schemas.openxmlformats.org/officeDocument/2006/relationships/image" Target="../media/image384.emf"/><Relationship Id="rId24" Type="http://schemas.openxmlformats.org/officeDocument/2006/relationships/customXml" Target="../ink/ink373.xml"/><Relationship Id="rId32" Type="http://schemas.openxmlformats.org/officeDocument/2006/relationships/customXml" Target="../ink/ink377.xml"/><Relationship Id="rId5" Type="http://schemas.openxmlformats.org/officeDocument/2006/relationships/image" Target="../media/image381.emf"/><Relationship Id="rId15" Type="http://schemas.openxmlformats.org/officeDocument/2006/relationships/image" Target="../media/image386.emf"/><Relationship Id="rId23" Type="http://schemas.openxmlformats.org/officeDocument/2006/relationships/image" Target="../media/image390.emf"/><Relationship Id="rId28" Type="http://schemas.openxmlformats.org/officeDocument/2006/relationships/customXml" Target="../ink/ink375.xml"/><Relationship Id="rId10" Type="http://schemas.openxmlformats.org/officeDocument/2006/relationships/customXml" Target="../ink/ink366.xml"/><Relationship Id="rId19" Type="http://schemas.openxmlformats.org/officeDocument/2006/relationships/image" Target="../media/image388.emf"/><Relationship Id="rId31" Type="http://schemas.openxmlformats.org/officeDocument/2006/relationships/image" Target="../media/image394.emf"/><Relationship Id="rId4" Type="http://schemas.openxmlformats.org/officeDocument/2006/relationships/customXml" Target="../ink/ink363.xml"/><Relationship Id="rId9" Type="http://schemas.openxmlformats.org/officeDocument/2006/relationships/image" Target="../media/image383.emf"/><Relationship Id="rId14" Type="http://schemas.openxmlformats.org/officeDocument/2006/relationships/customXml" Target="../ink/ink368.xml"/><Relationship Id="rId22" Type="http://schemas.openxmlformats.org/officeDocument/2006/relationships/customXml" Target="../ink/ink372.xml"/><Relationship Id="rId27" Type="http://schemas.openxmlformats.org/officeDocument/2006/relationships/image" Target="../media/image392.emf"/><Relationship Id="rId30" Type="http://schemas.openxmlformats.org/officeDocument/2006/relationships/customXml" Target="../ink/ink376.xml"/><Relationship Id="rId8" Type="http://schemas.openxmlformats.org/officeDocument/2006/relationships/customXml" Target="../ink/ink36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1.xml"/><Relationship Id="rId13" Type="http://schemas.openxmlformats.org/officeDocument/2006/relationships/image" Target="../media/image402.emf"/><Relationship Id="rId18" Type="http://schemas.openxmlformats.org/officeDocument/2006/relationships/customXml" Target="../ink/ink386.xml"/><Relationship Id="rId26" Type="http://schemas.openxmlformats.org/officeDocument/2006/relationships/customXml" Target="../ink/ink390.xml"/><Relationship Id="rId3" Type="http://schemas.openxmlformats.org/officeDocument/2006/relationships/image" Target="../media/image397.emf"/><Relationship Id="rId21" Type="http://schemas.openxmlformats.org/officeDocument/2006/relationships/image" Target="../media/image406.emf"/><Relationship Id="rId7" Type="http://schemas.openxmlformats.org/officeDocument/2006/relationships/image" Target="../media/image399.emf"/><Relationship Id="rId12" Type="http://schemas.openxmlformats.org/officeDocument/2006/relationships/customXml" Target="../ink/ink383.xml"/><Relationship Id="rId17" Type="http://schemas.openxmlformats.org/officeDocument/2006/relationships/image" Target="../media/image404.emf"/><Relationship Id="rId25" Type="http://schemas.openxmlformats.org/officeDocument/2006/relationships/image" Target="../media/image408.emf"/><Relationship Id="rId2" Type="http://schemas.openxmlformats.org/officeDocument/2006/relationships/customXml" Target="../ink/ink378.xml"/><Relationship Id="rId16" Type="http://schemas.openxmlformats.org/officeDocument/2006/relationships/customXml" Target="../ink/ink385.xml"/><Relationship Id="rId20" Type="http://schemas.openxmlformats.org/officeDocument/2006/relationships/customXml" Target="../ink/ink3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0.xml"/><Relationship Id="rId11" Type="http://schemas.openxmlformats.org/officeDocument/2006/relationships/image" Target="../media/image401.emf"/><Relationship Id="rId24" Type="http://schemas.openxmlformats.org/officeDocument/2006/relationships/customXml" Target="../ink/ink389.xml"/><Relationship Id="rId5" Type="http://schemas.openxmlformats.org/officeDocument/2006/relationships/image" Target="../media/image398.emf"/><Relationship Id="rId15" Type="http://schemas.openxmlformats.org/officeDocument/2006/relationships/image" Target="../media/image403.emf"/><Relationship Id="rId23" Type="http://schemas.openxmlformats.org/officeDocument/2006/relationships/image" Target="../media/image407.emf"/><Relationship Id="rId10" Type="http://schemas.openxmlformats.org/officeDocument/2006/relationships/customXml" Target="../ink/ink382.xml"/><Relationship Id="rId19" Type="http://schemas.openxmlformats.org/officeDocument/2006/relationships/image" Target="../media/image405.emf"/><Relationship Id="rId4" Type="http://schemas.openxmlformats.org/officeDocument/2006/relationships/customXml" Target="../ink/ink379.xml"/><Relationship Id="rId9" Type="http://schemas.openxmlformats.org/officeDocument/2006/relationships/image" Target="../media/image400.emf"/><Relationship Id="rId14" Type="http://schemas.openxmlformats.org/officeDocument/2006/relationships/customXml" Target="../ink/ink384.xml"/><Relationship Id="rId22" Type="http://schemas.openxmlformats.org/officeDocument/2006/relationships/customXml" Target="../ink/ink388.xml"/><Relationship Id="rId27" Type="http://schemas.openxmlformats.org/officeDocument/2006/relationships/image" Target="../media/image40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1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emf"/><Relationship Id="rId5" Type="http://schemas.openxmlformats.org/officeDocument/2006/relationships/customXml" Target="../ink/ink392.xml"/><Relationship Id="rId4" Type="http://schemas.openxmlformats.org/officeDocument/2006/relationships/image" Target="../media/image41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6.xml"/><Relationship Id="rId13" Type="http://schemas.openxmlformats.org/officeDocument/2006/relationships/customXml" Target="../ink/ink398.xml"/><Relationship Id="rId18" Type="http://schemas.openxmlformats.org/officeDocument/2006/relationships/image" Target="../media/image421.emf"/><Relationship Id="rId3" Type="http://schemas.openxmlformats.org/officeDocument/2006/relationships/image" Target="../media/image413.emf"/><Relationship Id="rId7" Type="http://schemas.openxmlformats.org/officeDocument/2006/relationships/image" Target="../media/image415.emf"/><Relationship Id="rId12" Type="http://schemas.openxmlformats.org/officeDocument/2006/relationships/image" Target="../media/image418.emf"/><Relationship Id="rId17" Type="http://schemas.openxmlformats.org/officeDocument/2006/relationships/customXml" Target="../ink/ink400.xml"/><Relationship Id="rId2" Type="http://schemas.openxmlformats.org/officeDocument/2006/relationships/customXml" Target="../ink/ink393.xml"/><Relationship Id="rId16" Type="http://schemas.openxmlformats.org/officeDocument/2006/relationships/image" Target="../media/image420.emf"/><Relationship Id="rId20" Type="http://schemas.openxmlformats.org/officeDocument/2006/relationships/image" Target="../media/image42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5.xml"/><Relationship Id="rId11" Type="http://schemas.openxmlformats.org/officeDocument/2006/relationships/customXml" Target="../ink/ink397.xml"/><Relationship Id="rId5" Type="http://schemas.openxmlformats.org/officeDocument/2006/relationships/image" Target="../media/image414.emf"/><Relationship Id="rId15" Type="http://schemas.openxmlformats.org/officeDocument/2006/relationships/customXml" Target="../ink/ink399.xml"/><Relationship Id="rId10" Type="http://schemas.openxmlformats.org/officeDocument/2006/relationships/image" Target="../media/image417.png"/><Relationship Id="rId19" Type="http://schemas.openxmlformats.org/officeDocument/2006/relationships/customXml" Target="../ink/ink401.xml"/><Relationship Id="rId4" Type="http://schemas.openxmlformats.org/officeDocument/2006/relationships/customXml" Target="../ink/ink394.xml"/><Relationship Id="rId9" Type="http://schemas.openxmlformats.org/officeDocument/2006/relationships/image" Target="../media/image416.emf"/><Relationship Id="rId14" Type="http://schemas.openxmlformats.org/officeDocument/2006/relationships/image" Target="../media/image41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emf"/><Relationship Id="rId13" Type="http://schemas.openxmlformats.org/officeDocument/2006/relationships/customXml" Target="../ink/ink407.xml"/><Relationship Id="rId18" Type="http://schemas.openxmlformats.org/officeDocument/2006/relationships/image" Target="../media/image430.emf"/><Relationship Id="rId3" Type="http://schemas.openxmlformats.org/officeDocument/2006/relationships/customXml" Target="../ink/ink402.xml"/><Relationship Id="rId21" Type="http://schemas.openxmlformats.org/officeDocument/2006/relationships/customXml" Target="../ink/ink411.xml"/><Relationship Id="rId7" Type="http://schemas.openxmlformats.org/officeDocument/2006/relationships/customXml" Target="../ink/ink404.xml"/><Relationship Id="rId12" Type="http://schemas.openxmlformats.org/officeDocument/2006/relationships/image" Target="../media/image427.emf"/><Relationship Id="rId17" Type="http://schemas.openxmlformats.org/officeDocument/2006/relationships/customXml" Target="../ink/ink409.xml"/><Relationship Id="rId2" Type="http://schemas.openxmlformats.org/officeDocument/2006/relationships/image" Target="../media/image417.png"/><Relationship Id="rId16" Type="http://schemas.openxmlformats.org/officeDocument/2006/relationships/image" Target="../media/image429.emf"/><Relationship Id="rId20" Type="http://schemas.openxmlformats.org/officeDocument/2006/relationships/image" Target="../media/image4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4.emf"/><Relationship Id="rId11" Type="http://schemas.openxmlformats.org/officeDocument/2006/relationships/customXml" Target="../ink/ink406.xml"/><Relationship Id="rId5" Type="http://schemas.openxmlformats.org/officeDocument/2006/relationships/customXml" Target="../ink/ink403.xml"/><Relationship Id="rId15" Type="http://schemas.openxmlformats.org/officeDocument/2006/relationships/customXml" Target="../ink/ink408.xml"/><Relationship Id="rId10" Type="http://schemas.openxmlformats.org/officeDocument/2006/relationships/image" Target="../media/image426.emf"/><Relationship Id="rId19" Type="http://schemas.openxmlformats.org/officeDocument/2006/relationships/customXml" Target="../ink/ink410.xml"/><Relationship Id="rId4" Type="http://schemas.openxmlformats.org/officeDocument/2006/relationships/image" Target="../media/image423.emf"/><Relationship Id="rId9" Type="http://schemas.openxmlformats.org/officeDocument/2006/relationships/customXml" Target="../ink/ink405.xml"/><Relationship Id="rId14" Type="http://schemas.openxmlformats.org/officeDocument/2006/relationships/image" Target="../media/image428.emf"/><Relationship Id="rId22" Type="http://schemas.openxmlformats.org/officeDocument/2006/relationships/image" Target="../media/image432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emf"/><Relationship Id="rId21" Type="http://schemas.openxmlformats.org/officeDocument/2006/relationships/image" Target="../media/image13.emf"/><Relationship Id="rId42" Type="http://schemas.openxmlformats.org/officeDocument/2006/relationships/customXml" Target="../ink/ink24.xml"/><Relationship Id="rId63" Type="http://schemas.openxmlformats.org/officeDocument/2006/relationships/image" Target="../media/image34.emf"/><Relationship Id="rId84" Type="http://schemas.openxmlformats.org/officeDocument/2006/relationships/customXml" Target="../ink/ink45.xml"/><Relationship Id="rId138" Type="http://schemas.openxmlformats.org/officeDocument/2006/relationships/customXml" Target="../ink/ink72.xml"/><Relationship Id="rId107" Type="http://schemas.openxmlformats.org/officeDocument/2006/relationships/image" Target="../media/image56.emf"/><Relationship Id="rId11" Type="http://schemas.openxmlformats.org/officeDocument/2006/relationships/image" Target="../media/image8.emf"/><Relationship Id="rId32" Type="http://schemas.openxmlformats.org/officeDocument/2006/relationships/customXml" Target="../ink/ink19.xml"/><Relationship Id="rId53" Type="http://schemas.openxmlformats.org/officeDocument/2006/relationships/image" Target="../media/image29.emf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149" Type="http://schemas.openxmlformats.org/officeDocument/2006/relationships/image" Target="../media/image77.emf"/><Relationship Id="rId5" Type="http://schemas.openxmlformats.org/officeDocument/2006/relationships/image" Target="../media/image5.emf"/><Relationship Id="rId95" Type="http://schemas.openxmlformats.org/officeDocument/2006/relationships/image" Target="../media/image50.emf"/><Relationship Id="rId22" Type="http://schemas.openxmlformats.org/officeDocument/2006/relationships/customXml" Target="../ink/ink14.xml"/><Relationship Id="rId27" Type="http://schemas.openxmlformats.org/officeDocument/2006/relationships/image" Target="../media/image16.emf"/><Relationship Id="rId43" Type="http://schemas.openxmlformats.org/officeDocument/2006/relationships/image" Target="../media/image24.emf"/><Relationship Id="rId48" Type="http://schemas.openxmlformats.org/officeDocument/2006/relationships/customXml" Target="../ink/ink27.xml"/><Relationship Id="rId64" Type="http://schemas.openxmlformats.org/officeDocument/2006/relationships/customXml" Target="../ink/ink35.xml"/><Relationship Id="rId69" Type="http://schemas.openxmlformats.org/officeDocument/2006/relationships/image" Target="../media/image37.emf"/><Relationship Id="rId113" Type="http://schemas.openxmlformats.org/officeDocument/2006/relationships/image" Target="../media/image59.emf"/><Relationship Id="rId118" Type="http://schemas.openxmlformats.org/officeDocument/2006/relationships/customXml" Target="../ink/ink62.xml"/><Relationship Id="rId134" Type="http://schemas.openxmlformats.org/officeDocument/2006/relationships/customXml" Target="../ink/ink70.xml"/><Relationship Id="rId139" Type="http://schemas.openxmlformats.org/officeDocument/2006/relationships/image" Target="../media/image72.emf"/><Relationship Id="rId80" Type="http://schemas.openxmlformats.org/officeDocument/2006/relationships/customXml" Target="../ink/ink43.xml"/><Relationship Id="rId85" Type="http://schemas.openxmlformats.org/officeDocument/2006/relationships/image" Target="../media/image45.emf"/><Relationship Id="rId150" Type="http://schemas.openxmlformats.org/officeDocument/2006/relationships/customXml" Target="../ink/ink78.xml"/><Relationship Id="rId12" Type="http://schemas.openxmlformats.org/officeDocument/2006/relationships/customXml" Target="../ink/ink9.xml"/><Relationship Id="rId17" Type="http://schemas.openxmlformats.org/officeDocument/2006/relationships/image" Target="../media/image11.emf"/><Relationship Id="rId33" Type="http://schemas.openxmlformats.org/officeDocument/2006/relationships/image" Target="../media/image19.emf"/><Relationship Id="rId38" Type="http://schemas.openxmlformats.org/officeDocument/2006/relationships/customXml" Target="../ink/ink22.xml"/><Relationship Id="rId59" Type="http://schemas.openxmlformats.org/officeDocument/2006/relationships/image" Target="../media/image32.emf"/><Relationship Id="rId103" Type="http://schemas.openxmlformats.org/officeDocument/2006/relationships/image" Target="../media/image54.emf"/><Relationship Id="rId108" Type="http://schemas.openxmlformats.org/officeDocument/2006/relationships/customXml" Target="../ink/ink57.xml"/><Relationship Id="rId124" Type="http://schemas.openxmlformats.org/officeDocument/2006/relationships/customXml" Target="../ink/ink65.xml"/><Relationship Id="rId129" Type="http://schemas.openxmlformats.org/officeDocument/2006/relationships/image" Target="../media/image67.emf"/><Relationship Id="rId54" Type="http://schemas.openxmlformats.org/officeDocument/2006/relationships/customXml" Target="../ink/ink30.xml"/><Relationship Id="rId70" Type="http://schemas.openxmlformats.org/officeDocument/2006/relationships/customXml" Target="../ink/ink38.xml"/><Relationship Id="rId75" Type="http://schemas.openxmlformats.org/officeDocument/2006/relationships/image" Target="../media/image40.emf"/><Relationship Id="rId91" Type="http://schemas.openxmlformats.org/officeDocument/2006/relationships/image" Target="../media/image48.emf"/><Relationship Id="rId96" Type="http://schemas.openxmlformats.org/officeDocument/2006/relationships/customXml" Target="../ink/ink51.xml"/><Relationship Id="rId140" Type="http://schemas.openxmlformats.org/officeDocument/2006/relationships/customXml" Target="../ink/ink73.xml"/><Relationship Id="rId145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23" Type="http://schemas.openxmlformats.org/officeDocument/2006/relationships/image" Target="../media/image14.emf"/><Relationship Id="rId28" Type="http://schemas.openxmlformats.org/officeDocument/2006/relationships/customXml" Target="../ink/ink17.xml"/><Relationship Id="rId49" Type="http://schemas.openxmlformats.org/officeDocument/2006/relationships/image" Target="../media/image27.emf"/><Relationship Id="rId114" Type="http://schemas.openxmlformats.org/officeDocument/2006/relationships/customXml" Target="../ink/ink60.xml"/><Relationship Id="rId119" Type="http://schemas.openxmlformats.org/officeDocument/2006/relationships/image" Target="../media/image62.emf"/><Relationship Id="rId44" Type="http://schemas.openxmlformats.org/officeDocument/2006/relationships/customXml" Target="../ink/ink25.xml"/><Relationship Id="rId60" Type="http://schemas.openxmlformats.org/officeDocument/2006/relationships/customXml" Target="../ink/ink33.xml"/><Relationship Id="rId65" Type="http://schemas.openxmlformats.org/officeDocument/2006/relationships/image" Target="../media/image35.emf"/><Relationship Id="rId81" Type="http://schemas.openxmlformats.org/officeDocument/2006/relationships/image" Target="../media/image43.emf"/><Relationship Id="rId86" Type="http://schemas.openxmlformats.org/officeDocument/2006/relationships/customXml" Target="../ink/ink46.xml"/><Relationship Id="rId130" Type="http://schemas.openxmlformats.org/officeDocument/2006/relationships/customXml" Target="../ink/ink68.xml"/><Relationship Id="rId135" Type="http://schemas.openxmlformats.org/officeDocument/2006/relationships/image" Target="../media/image70.emf"/><Relationship Id="rId151" Type="http://schemas.openxmlformats.org/officeDocument/2006/relationships/image" Target="../media/image78.emf"/><Relationship Id="rId13" Type="http://schemas.openxmlformats.org/officeDocument/2006/relationships/image" Target="../media/image9.emf"/><Relationship Id="rId18" Type="http://schemas.openxmlformats.org/officeDocument/2006/relationships/customXml" Target="../ink/ink12.xml"/><Relationship Id="rId39" Type="http://schemas.openxmlformats.org/officeDocument/2006/relationships/image" Target="../media/image22.emf"/><Relationship Id="rId109" Type="http://schemas.openxmlformats.org/officeDocument/2006/relationships/image" Target="../media/image57.emf"/><Relationship Id="rId34" Type="http://schemas.openxmlformats.org/officeDocument/2006/relationships/customXml" Target="../ink/ink20.xml"/><Relationship Id="rId50" Type="http://schemas.openxmlformats.org/officeDocument/2006/relationships/customXml" Target="../ink/ink28.xml"/><Relationship Id="rId55" Type="http://schemas.openxmlformats.org/officeDocument/2006/relationships/image" Target="../media/image30.emf"/><Relationship Id="rId76" Type="http://schemas.openxmlformats.org/officeDocument/2006/relationships/customXml" Target="../ink/ink41.xml"/><Relationship Id="rId97" Type="http://schemas.openxmlformats.org/officeDocument/2006/relationships/image" Target="../media/image51.emf"/><Relationship Id="rId104" Type="http://schemas.openxmlformats.org/officeDocument/2006/relationships/customXml" Target="../ink/ink55.xml"/><Relationship Id="rId120" Type="http://schemas.openxmlformats.org/officeDocument/2006/relationships/customXml" Target="../ink/ink63.xml"/><Relationship Id="rId125" Type="http://schemas.openxmlformats.org/officeDocument/2006/relationships/image" Target="../media/image65.emf"/><Relationship Id="rId141" Type="http://schemas.openxmlformats.org/officeDocument/2006/relationships/image" Target="../media/image73.emf"/><Relationship Id="rId146" Type="http://schemas.openxmlformats.org/officeDocument/2006/relationships/customXml" Target="../ink/ink76.xml"/><Relationship Id="rId7" Type="http://schemas.openxmlformats.org/officeDocument/2006/relationships/image" Target="../media/image6.emf"/><Relationship Id="rId71" Type="http://schemas.openxmlformats.org/officeDocument/2006/relationships/image" Target="../media/image38.emf"/><Relationship Id="rId92" Type="http://schemas.openxmlformats.org/officeDocument/2006/relationships/customXml" Target="../ink/ink49.xml"/><Relationship Id="rId2" Type="http://schemas.openxmlformats.org/officeDocument/2006/relationships/customXml" Target="../ink/ink4.xml"/><Relationship Id="rId29" Type="http://schemas.openxmlformats.org/officeDocument/2006/relationships/image" Target="../media/image17.emf"/><Relationship Id="rId24" Type="http://schemas.openxmlformats.org/officeDocument/2006/relationships/customXml" Target="../ink/ink15.xml"/><Relationship Id="rId40" Type="http://schemas.openxmlformats.org/officeDocument/2006/relationships/customXml" Target="../ink/ink23.xml"/><Relationship Id="rId45" Type="http://schemas.openxmlformats.org/officeDocument/2006/relationships/image" Target="../media/image25.emf"/><Relationship Id="rId66" Type="http://schemas.openxmlformats.org/officeDocument/2006/relationships/customXml" Target="../ink/ink36.xml"/><Relationship Id="rId87" Type="http://schemas.openxmlformats.org/officeDocument/2006/relationships/image" Target="../media/image46.emf"/><Relationship Id="rId110" Type="http://schemas.openxmlformats.org/officeDocument/2006/relationships/customXml" Target="../ink/ink58.xml"/><Relationship Id="rId115" Type="http://schemas.openxmlformats.org/officeDocument/2006/relationships/image" Target="../media/image60.emf"/><Relationship Id="rId131" Type="http://schemas.openxmlformats.org/officeDocument/2006/relationships/image" Target="../media/image68.emf"/><Relationship Id="rId136" Type="http://schemas.openxmlformats.org/officeDocument/2006/relationships/customXml" Target="../ink/ink71.xml"/><Relationship Id="rId61" Type="http://schemas.openxmlformats.org/officeDocument/2006/relationships/image" Target="../media/image33.emf"/><Relationship Id="rId82" Type="http://schemas.openxmlformats.org/officeDocument/2006/relationships/customXml" Target="../ink/ink44.xml"/><Relationship Id="rId152" Type="http://schemas.openxmlformats.org/officeDocument/2006/relationships/customXml" Target="../ink/ink79.xml"/><Relationship Id="rId19" Type="http://schemas.openxmlformats.org/officeDocument/2006/relationships/image" Target="../media/image12.emf"/><Relationship Id="rId14" Type="http://schemas.openxmlformats.org/officeDocument/2006/relationships/customXml" Target="../ink/ink10.xml"/><Relationship Id="rId30" Type="http://schemas.openxmlformats.org/officeDocument/2006/relationships/customXml" Target="../ink/ink18.xml"/><Relationship Id="rId35" Type="http://schemas.openxmlformats.org/officeDocument/2006/relationships/image" Target="../media/image20.emf"/><Relationship Id="rId56" Type="http://schemas.openxmlformats.org/officeDocument/2006/relationships/customXml" Target="../ink/ink31.xml"/><Relationship Id="rId77" Type="http://schemas.openxmlformats.org/officeDocument/2006/relationships/image" Target="../media/image41.emf"/><Relationship Id="rId100" Type="http://schemas.openxmlformats.org/officeDocument/2006/relationships/customXml" Target="../ink/ink53.xml"/><Relationship Id="rId105" Type="http://schemas.openxmlformats.org/officeDocument/2006/relationships/image" Target="../media/image55.emf"/><Relationship Id="rId126" Type="http://schemas.openxmlformats.org/officeDocument/2006/relationships/customXml" Target="../ink/ink66.xml"/><Relationship Id="rId147" Type="http://schemas.openxmlformats.org/officeDocument/2006/relationships/image" Target="../media/image76.emf"/><Relationship Id="rId8" Type="http://schemas.openxmlformats.org/officeDocument/2006/relationships/customXml" Target="../ink/ink7.xml"/><Relationship Id="rId51" Type="http://schemas.openxmlformats.org/officeDocument/2006/relationships/image" Target="../media/image28.emf"/><Relationship Id="rId72" Type="http://schemas.openxmlformats.org/officeDocument/2006/relationships/customXml" Target="../ink/ink39.xml"/><Relationship Id="rId93" Type="http://schemas.openxmlformats.org/officeDocument/2006/relationships/image" Target="../media/image49.emf"/><Relationship Id="rId98" Type="http://schemas.openxmlformats.org/officeDocument/2006/relationships/customXml" Target="../ink/ink52.xml"/><Relationship Id="rId121" Type="http://schemas.openxmlformats.org/officeDocument/2006/relationships/image" Target="../media/image63.emf"/><Relationship Id="rId142" Type="http://schemas.openxmlformats.org/officeDocument/2006/relationships/customXml" Target="../ink/ink74.xml"/><Relationship Id="rId3" Type="http://schemas.openxmlformats.org/officeDocument/2006/relationships/image" Target="../media/image4.emf"/><Relationship Id="rId25" Type="http://schemas.openxmlformats.org/officeDocument/2006/relationships/image" Target="../media/image15.emf"/><Relationship Id="rId46" Type="http://schemas.openxmlformats.org/officeDocument/2006/relationships/customXml" Target="../ink/ink26.xml"/><Relationship Id="rId67" Type="http://schemas.openxmlformats.org/officeDocument/2006/relationships/image" Target="../media/image36.emf"/><Relationship Id="rId116" Type="http://schemas.openxmlformats.org/officeDocument/2006/relationships/customXml" Target="../ink/ink61.xml"/><Relationship Id="rId137" Type="http://schemas.openxmlformats.org/officeDocument/2006/relationships/image" Target="../media/image71.emf"/><Relationship Id="rId20" Type="http://schemas.openxmlformats.org/officeDocument/2006/relationships/customXml" Target="../ink/ink13.xml"/><Relationship Id="rId41" Type="http://schemas.openxmlformats.org/officeDocument/2006/relationships/image" Target="../media/image23.emf"/><Relationship Id="rId62" Type="http://schemas.openxmlformats.org/officeDocument/2006/relationships/customXml" Target="../ink/ink34.xml"/><Relationship Id="rId83" Type="http://schemas.openxmlformats.org/officeDocument/2006/relationships/image" Target="../media/image44.emf"/><Relationship Id="rId88" Type="http://schemas.openxmlformats.org/officeDocument/2006/relationships/customXml" Target="../ink/ink47.xml"/><Relationship Id="rId111" Type="http://schemas.openxmlformats.org/officeDocument/2006/relationships/image" Target="../media/image58.emf"/><Relationship Id="rId132" Type="http://schemas.openxmlformats.org/officeDocument/2006/relationships/customXml" Target="../ink/ink69.xml"/><Relationship Id="rId153" Type="http://schemas.openxmlformats.org/officeDocument/2006/relationships/image" Target="../media/image79.emf"/><Relationship Id="rId15" Type="http://schemas.openxmlformats.org/officeDocument/2006/relationships/image" Target="../media/image10.emf"/><Relationship Id="rId36" Type="http://schemas.openxmlformats.org/officeDocument/2006/relationships/customXml" Target="../ink/ink21.xml"/><Relationship Id="rId57" Type="http://schemas.openxmlformats.org/officeDocument/2006/relationships/image" Target="../media/image31.emf"/><Relationship Id="rId106" Type="http://schemas.openxmlformats.org/officeDocument/2006/relationships/customXml" Target="../ink/ink56.xml"/><Relationship Id="rId127" Type="http://schemas.openxmlformats.org/officeDocument/2006/relationships/image" Target="../media/image66.emf"/><Relationship Id="rId10" Type="http://schemas.openxmlformats.org/officeDocument/2006/relationships/customXml" Target="../ink/ink8.xml"/><Relationship Id="rId31" Type="http://schemas.openxmlformats.org/officeDocument/2006/relationships/image" Target="../media/image18.emf"/><Relationship Id="rId52" Type="http://schemas.openxmlformats.org/officeDocument/2006/relationships/customXml" Target="../ink/ink29.xml"/><Relationship Id="rId73" Type="http://schemas.openxmlformats.org/officeDocument/2006/relationships/image" Target="../media/image39.emf"/><Relationship Id="rId78" Type="http://schemas.openxmlformats.org/officeDocument/2006/relationships/customXml" Target="../ink/ink42.xml"/><Relationship Id="rId94" Type="http://schemas.openxmlformats.org/officeDocument/2006/relationships/customXml" Target="../ink/ink50.xml"/><Relationship Id="rId99" Type="http://schemas.openxmlformats.org/officeDocument/2006/relationships/image" Target="../media/image52.emf"/><Relationship Id="rId101" Type="http://schemas.openxmlformats.org/officeDocument/2006/relationships/image" Target="../media/image53.emf"/><Relationship Id="rId122" Type="http://schemas.openxmlformats.org/officeDocument/2006/relationships/customXml" Target="../ink/ink64.xml"/><Relationship Id="rId143" Type="http://schemas.openxmlformats.org/officeDocument/2006/relationships/image" Target="../media/image74.emf"/><Relationship Id="rId148" Type="http://schemas.openxmlformats.org/officeDocument/2006/relationships/customXml" Target="../ink/ink77.xml"/><Relationship Id="rId4" Type="http://schemas.openxmlformats.org/officeDocument/2006/relationships/customXml" Target="../ink/ink5.xml"/><Relationship Id="rId9" Type="http://schemas.openxmlformats.org/officeDocument/2006/relationships/image" Target="../media/image7.emf"/><Relationship Id="rId26" Type="http://schemas.openxmlformats.org/officeDocument/2006/relationships/customXml" Target="../ink/ink16.xml"/><Relationship Id="rId47" Type="http://schemas.openxmlformats.org/officeDocument/2006/relationships/image" Target="../media/image26.emf"/><Relationship Id="rId68" Type="http://schemas.openxmlformats.org/officeDocument/2006/relationships/customXml" Target="../ink/ink37.xml"/><Relationship Id="rId89" Type="http://schemas.openxmlformats.org/officeDocument/2006/relationships/image" Target="../media/image47.emf"/><Relationship Id="rId112" Type="http://schemas.openxmlformats.org/officeDocument/2006/relationships/customXml" Target="../ink/ink59.xml"/><Relationship Id="rId133" Type="http://schemas.openxmlformats.org/officeDocument/2006/relationships/image" Target="../media/image69.emf"/><Relationship Id="rId16" Type="http://schemas.openxmlformats.org/officeDocument/2006/relationships/customXml" Target="../ink/ink11.xml"/><Relationship Id="rId37" Type="http://schemas.openxmlformats.org/officeDocument/2006/relationships/image" Target="../media/image21.emf"/><Relationship Id="rId58" Type="http://schemas.openxmlformats.org/officeDocument/2006/relationships/customXml" Target="../ink/ink32.xml"/><Relationship Id="rId79" Type="http://schemas.openxmlformats.org/officeDocument/2006/relationships/image" Target="../media/image42.emf"/><Relationship Id="rId102" Type="http://schemas.openxmlformats.org/officeDocument/2006/relationships/customXml" Target="../ink/ink54.xml"/><Relationship Id="rId123" Type="http://schemas.openxmlformats.org/officeDocument/2006/relationships/image" Target="../media/image64.emf"/><Relationship Id="rId144" Type="http://schemas.openxmlformats.org/officeDocument/2006/relationships/customXml" Target="../ink/ink75.xml"/><Relationship Id="rId90" Type="http://schemas.openxmlformats.org/officeDocument/2006/relationships/customXml" Target="../ink/ink48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9.jpeg"/><Relationship Id="rId18" Type="http://schemas.openxmlformats.org/officeDocument/2006/relationships/customXml" Target="../ink/ink419.xml"/><Relationship Id="rId26" Type="http://schemas.openxmlformats.org/officeDocument/2006/relationships/customXml" Target="../ink/ink423.xml"/><Relationship Id="rId3" Type="http://schemas.openxmlformats.org/officeDocument/2006/relationships/customXml" Target="../ink/ink412.xml"/><Relationship Id="rId21" Type="http://schemas.openxmlformats.org/officeDocument/2006/relationships/image" Target="../media/image443.emf"/><Relationship Id="rId7" Type="http://schemas.openxmlformats.org/officeDocument/2006/relationships/customXml" Target="../ink/ink414.xml"/><Relationship Id="rId12" Type="http://schemas.openxmlformats.org/officeDocument/2006/relationships/image" Target="../media/image438.emf"/><Relationship Id="rId17" Type="http://schemas.openxmlformats.org/officeDocument/2006/relationships/image" Target="../media/image441.emf"/><Relationship Id="rId25" Type="http://schemas.openxmlformats.org/officeDocument/2006/relationships/image" Target="../media/image445.emf"/><Relationship Id="rId33" Type="http://schemas.openxmlformats.org/officeDocument/2006/relationships/image" Target="../media/image449.emf"/><Relationship Id="rId2" Type="http://schemas.openxmlformats.org/officeDocument/2006/relationships/image" Target="../media/image433.jpeg"/><Relationship Id="rId16" Type="http://schemas.openxmlformats.org/officeDocument/2006/relationships/customXml" Target="../ink/ink418.xml"/><Relationship Id="rId20" Type="http://schemas.openxmlformats.org/officeDocument/2006/relationships/customXml" Target="../ink/ink420.xml"/><Relationship Id="rId29" Type="http://schemas.openxmlformats.org/officeDocument/2006/relationships/image" Target="../media/image4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.emf"/><Relationship Id="rId11" Type="http://schemas.openxmlformats.org/officeDocument/2006/relationships/customXml" Target="../ink/ink416.xml"/><Relationship Id="rId24" Type="http://schemas.openxmlformats.org/officeDocument/2006/relationships/customXml" Target="../ink/ink422.xml"/><Relationship Id="rId32" Type="http://schemas.openxmlformats.org/officeDocument/2006/relationships/customXml" Target="../ink/ink426.xml"/><Relationship Id="rId5" Type="http://schemas.openxmlformats.org/officeDocument/2006/relationships/customXml" Target="../ink/ink413.xml"/><Relationship Id="rId15" Type="http://schemas.openxmlformats.org/officeDocument/2006/relationships/image" Target="../media/image440.emf"/><Relationship Id="rId23" Type="http://schemas.openxmlformats.org/officeDocument/2006/relationships/image" Target="../media/image444.emf"/><Relationship Id="rId28" Type="http://schemas.openxmlformats.org/officeDocument/2006/relationships/customXml" Target="../ink/ink424.xml"/><Relationship Id="rId10" Type="http://schemas.openxmlformats.org/officeDocument/2006/relationships/image" Target="../media/image437.emf"/><Relationship Id="rId19" Type="http://schemas.openxmlformats.org/officeDocument/2006/relationships/image" Target="../media/image442.emf"/><Relationship Id="rId31" Type="http://schemas.openxmlformats.org/officeDocument/2006/relationships/image" Target="../media/image448.emf"/><Relationship Id="rId4" Type="http://schemas.openxmlformats.org/officeDocument/2006/relationships/image" Target="../media/image434.emf"/><Relationship Id="rId9" Type="http://schemas.openxmlformats.org/officeDocument/2006/relationships/customXml" Target="../ink/ink415.xml"/><Relationship Id="rId14" Type="http://schemas.openxmlformats.org/officeDocument/2006/relationships/customXml" Target="../ink/ink417.xml"/><Relationship Id="rId22" Type="http://schemas.openxmlformats.org/officeDocument/2006/relationships/customXml" Target="../ink/ink421.xml"/><Relationship Id="rId27" Type="http://schemas.openxmlformats.org/officeDocument/2006/relationships/image" Target="../media/image446.emf"/><Relationship Id="rId30" Type="http://schemas.openxmlformats.org/officeDocument/2006/relationships/customXml" Target="../ink/ink425.xml"/><Relationship Id="rId8" Type="http://schemas.openxmlformats.org/officeDocument/2006/relationships/image" Target="../media/image43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0.xml"/><Relationship Id="rId13" Type="http://schemas.openxmlformats.org/officeDocument/2006/relationships/image" Target="../media/image455.emf"/><Relationship Id="rId18" Type="http://schemas.openxmlformats.org/officeDocument/2006/relationships/customXml" Target="../ink/ink435.xml"/><Relationship Id="rId3" Type="http://schemas.openxmlformats.org/officeDocument/2006/relationships/image" Target="../media/image450.emf"/><Relationship Id="rId21" Type="http://schemas.openxmlformats.org/officeDocument/2006/relationships/image" Target="../media/image459.emf"/><Relationship Id="rId7" Type="http://schemas.openxmlformats.org/officeDocument/2006/relationships/image" Target="../media/image452.emf"/><Relationship Id="rId12" Type="http://schemas.openxmlformats.org/officeDocument/2006/relationships/customXml" Target="../ink/ink432.xml"/><Relationship Id="rId17" Type="http://schemas.openxmlformats.org/officeDocument/2006/relationships/image" Target="../media/image457.emf"/><Relationship Id="rId25" Type="http://schemas.openxmlformats.org/officeDocument/2006/relationships/image" Target="../media/image461.emf"/><Relationship Id="rId2" Type="http://schemas.openxmlformats.org/officeDocument/2006/relationships/customXml" Target="../ink/ink427.xml"/><Relationship Id="rId16" Type="http://schemas.openxmlformats.org/officeDocument/2006/relationships/customXml" Target="../ink/ink434.xml"/><Relationship Id="rId20" Type="http://schemas.openxmlformats.org/officeDocument/2006/relationships/customXml" Target="../ink/ink4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9.xml"/><Relationship Id="rId11" Type="http://schemas.openxmlformats.org/officeDocument/2006/relationships/image" Target="../media/image454.emf"/><Relationship Id="rId24" Type="http://schemas.openxmlformats.org/officeDocument/2006/relationships/customXml" Target="../ink/ink438.xml"/><Relationship Id="rId5" Type="http://schemas.openxmlformats.org/officeDocument/2006/relationships/image" Target="../media/image451.emf"/><Relationship Id="rId15" Type="http://schemas.openxmlformats.org/officeDocument/2006/relationships/image" Target="../media/image456.emf"/><Relationship Id="rId23" Type="http://schemas.openxmlformats.org/officeDocument/2006/relationships/image" Target="../media/image460.emf"/><Relationship Id="rId10" Type="http://schemas.openxmlformats.org/officeDocument/2006/relationships/customXml" Target="../ink/ink431.xml"/><Relationship Id="rId19" Type="http://schemas.openxmlformats.org/officeDocument/2006/relationships/image" Target="../media/image458.emf"/><Relationship Id="rId4" Type="http://schemas.openxmlformats.org/officeDocument/2006/relationships/customXml" Target="../ink/ink428.xml"/><Relationship Id="rId9" Type="http://schemas.openxmlformats.org/officeDocument/2006/relationships/image" Target="../media/image453.emf"/><Relationship Id="rId14" Type="http://schemas.openxmlformats.org/officeDocument/2006/relationships/customXml" Target="../ink/ink433.xml"/><Relationship Id="rId22" Type="http://schemas.openxmlformats.org/officeDocument/2006/relationships/customXml" Target="../ink/ink4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12" Type="http://schemas.openxmlformats.org/officeDocument/2006/relationships/customXml" Target="../ink/ink85.xml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.xml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10" Type="http://schemas.openxmlformats.org/officeDocument/2006/relationships/customXml" Target="../ink/ink84.xml"/><Relationship Id="rId4" Type="http://schemas.openxmlformats.org/officeDocument/2006/relationships/customXml" Target="../ink/ink81.xml"/><Relationship Id="rId9" Type="http://schemas.openxmlformats.org/officeDocument/2006/relationships/image" Target="../media/image83.emf"/><Relationship Id="rId14" Type="http://schemas.openxmlformats.org/officeDocument/2006/relationships/customXml" Target="../ink/ink8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87.emf"/><Relationship Id="rId7" Type="http://schemas.openxmlformats.org/officeDocument/2006/relationships/image" Target="../media/image89.emf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5" Type="http://schemas.openxmlformats.org/officeDocument/2006/relationships/image" Target="../media/image88.emf"/><Relationship Id="rId10" Type="http://schemas.openxmlformats.org/officeDocument/2006/relationships/image" Target="../media/image91.png"/><Relationship Id="rId4" Type="http://schemas.openxmlformats.org/officeDocument/2006/relationships/customXml" Target="../ink/ink88.xml"/><Relationship Id="rId9" Type="http://schemas.openxmlformats.org/officeDocument/2006/relationships/image" Target="../media/image9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customXml" Target="../ink/ink96.xml"/><Relationship Id="rId18" Type="http://schemas.openxmlformats.org/officeDocument/2006/relationships/image" Target="../media/image100.emf"/><Relationship Id="rId26" Type="http://schemas.openxmlformats.org/officeDocument/2006/relationships/image" Target="../media/image104.emf"/><Relationship Id="rId3" Type="http://schemas.openxmlformats.org/officeDocument/2006/relationships/customXml" Target="../ink/ink91.xml"/><Relationship Id="rId21" Type="http://schemas.openxmlformats.org/officeDocument/2006/relationships/customXml" Target="../ink/ink100.xml"/><Relationship Id="rId7" Type="http://schemas.openxmlformats.org/officeDocument/2006/relationships/customXml" Target="../ink/ink93.xml"/><Relationship Id="rId12" Type="http://schemas.openxmlformats.org/officeDocument/2006/relationships/image" Target="../media/image97.emf"/><Relationship Id="rId17" Type="http://schemas.openxmlformats.org/officeDocument/2006/relationships/customXml" Target="../ink/ink98.xml"/><Relationship Id="rId25" Type="http://schemas.openxmlformats.org/officeDocument/2006/relationships/customXml" Target="../ink/ink102.xml"/><Relationship Id="rId2" Type="http://schemas.openxmlformats.org/officeDocument/2006/relationships/image" Target="../media/image92.png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29" Type="http://schemas.openxmlformats.org/officeDocument/2006/relationships/customXml" Target="../ink/ink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emf"/><Relationship Id="rId11" Type="http://schemas.openxmlformats.org/officeDocument/2006/relationships/customXml" Target="../ink/ink95.xml"/><Relationship Id="rId24" Type="http://schemas.openxmlformats.org/officeDocument/2006/relationships/image" Target="../media/image103.emf"/><Relationship Id="rId32" Type="http://schemas.openxmlformats.org/officeDocument/2006/relationships/image" Target="../media/image107.emf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105.emf"/><Relationship Id="rId10" Type="http://schemas.openxmlformats.org/officeDocument/2006/relationships/image" Target="../media/image96.emf"/><Relationship Id="rId19" Type="http://schemas.openxmlformats.org/officeDocument/2006/relationships/customXml" Target="../ink/ink99.xml"/><Relationship Id="rId31" Type="http://schemas.openxmlformats.org/officeDocument/2006/relationships/customXml" Target="../ink/ink105.xml"/><Relationship Id="rId4" Type="http://schemas.openxmlformats.org/officeDocument/2006/relationships/image" Target="../media/image93.emf"/><Relationship Id="rId9" Type="http://schemas.openxmlformats.org/officeDocument/2006/relationships/customXml" Target="../ink/ink94.xml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customXml" Target="../ink/ink103.xml"/><Relationship Id="rId30" Type="http://schemas.openxmlformats.org/officeDocument/2006/relationships/image" Target="../media/image10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3" Type="http://schemas.openxmlformats.org/officeDocument/2006/relationships/image" Target="../media/image108.emf"/><Relationship Id="rId7" Type="http://schemas.openxmlformats.org/officeDocument/2006/relationships/image" Target="../media/image110.emf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5" Type="http://schemas.openxmlformats.org/officeDocument/2006/relationships/image" Target="../media/image109.emf"/><Relationship Id="rId10" Type="http://schemas.openxmlformats.org/officeDocument/2006/relationships/image" Target="../media/image112.png"/><Relationship Id="rId4" Type="http://schemas.openxmlformats.org/officeDocument/2006/relationships/customXml" Target="../ink/ink107.xml"/><Relationship Id="rId9" Type="http://schemas.openxmlformats.org/officeDocument/2006/relationships/image" Target="../media/image1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15.xml"/><Relationship Id="rId18" Type="http://schemas.openxmlformats.org/officeDocument/2006/relationships/image" Target="../media/image121.emf"/><Relationship Id="rId3" Type="http://schemas.openxmlformats.org/officeDocument/2006/relationships/customXml" Target="../ink/ink110.xml"/><Relationship Id="rId21" Type="http://schemas.openxmlformats.org/officeDocument/2006/relationships/customXml" Target="../ink/ink119.xml"/><Relationship Id="rId7" Type="http://schemas.openxmlformats.org/officeDocument/2006/relationships/customXml" Target="../ink/ink112.xml"/><Relationship Id="rId12" Type="http://schemas.openxmlformats.org/officeDocument/2006/relationships/image" Target="../media/image118.emf"/><Relationship Id="rId17" Type="http://schemas.openxmlformats.org/officeDocument/2006/relationships/customXml" Target="../ink/ink117.xml"/><Relationship Id="rId2" Type="http://schemas.openxmlformats.org/officeDocument/2006/relationships/image" Target="../media/image113.png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1" Type="http://schemas.openxmlformats.org/officeDocument/2006/relationships/customXml" Target="../ink/ink114.xml"/><Relationship Id="rId24" Type="http://schemas.openxmlformats.org/officeDocument/2006/relationships/image" Target="../media/image124.emf"/><Relationship Id="rId5" Type="http://schemas.openxmlformats.org/officeDocument/2006/relationships/customXml" Target="../ink/ink111.xml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10" Type="http://schemas.openxmlformats.org/officeDocument/2006/relationships/image" Target="../media/image117.emf"/><Relationship Id="rId19" Type="http://schemas.openxmlformats.org/officeDocument/2006/relationships/customXml" Target="../ink/ink118.xml"/><Relationship Id="rId4" Type="http://schemas.openxmlformats.org/officeDocument/2006/relationships/image" Target="../media/image114.emf"/><Relationship Id="rId9" Type="http://schemas.openxmlformats.org/officeDocument/2006/relationships/customXml" Target="../ink/ink113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13" Type="http://schemas.openxmlformats.org/officeDocument/2006/relationships/image" Target="../media/image130.emf"/><Relationship Id="rId18" Type="http://schemas.openxmlformats.org/officeDocument/2006/relationships/customXml" Target="../ink/ink129.xml"/><Relationship Id="rId3" Type="http://schemas.openxmlformats.org/officeDocument/2006/relationships/image" Target="../media/image125.emf"/><Relationship Id="rId21" Type="http://schemas.openxmlformats.org/officeDocument/2006/relationships/image" Target="../media/image134.emf"/><Relationship Id="rId7" Type="http://schemas.openxmlformats.org/officeDocument/2006/relationships/image" Target="../media/image127.emf"/><Relationship Id="rId12" Type="http://schemas.openxmlformats.org/officeDocument/2006/relationships/customXml" Target="../ink/ink126.xml"/><Relationship Id="rId17" Type="http://schemas.openxmlformats.org/officeDocument/2006/relationships/image" Target="../media/image132.emf"/><Relationship Id="rId25" Type="http://schemas.openxmlformats.org/officeDocument/2006/relationships/image" Target="../media/image136.emf"/><Relationship Id="rId2" Type="http://schemas.openxmlformats.org/officeDocument/2006/relationships/customXml" Target="../ink/ink121.xml"/><Relationship Id="rId16" Type="http://schemas.openxmlformats.org/officeDocument/2006/relationships/customXml" Target="../ink/ink128.xml"/><Relationship Id="rId20" Type="http://schemas.openxmlformats.org/officeDocument/2006/relationships/customXml" Target="../ink/ink1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.xml"/><Relationship Id="rId11" Type="http://schemas.openxmlformats.org/officeDocument/2006/relationships/image" Target="../media/image129.emf"/><Relationship Id="rId24" Type="http://schemas.openxmlformats.org/officeDocument/2006/relationships/customXml" Target="../ink/ink132.xml"/><Relationship Id="rId5" Type="http://schemas.openxmlformats.org/officeDocument/2006/relationships/image" Target="../media/image126.emf"/><Relationship Id="rId15" Type="http://schemas.openxmlformats.org/officeDocument/2006/relationships/image" Target="../media/image131.emf"/><Relationship Id="rId23" Type="http://schemas.openxmlformats.org/officeDocument/2006/relationships/image" Target="../media/image135.emf"/><Relationship Id="rId10" Type="http://schemas.openxmlformats.org/officeDocument/2006/relationships/customXml" Target="../ink/ink125.xml"/><Relationship Id="rId19" Type="http://schemas.openxmlformats.org/officeDocument/2006/relationships/image" Target="../media/image133.emf"/><Relationship Id="rId4" Type="http://schemas.openxmlformats.org/officeDocument/2006/relationships/customXml" Target="../ink/ink122.xml"/><Relationship Id="rId9" Type="http://schemas.openxmlformats.org/officeDocument/2006/relationships/image" Target="../media/image128.emf"/><Relationship Id="rId14" Type="http://schemas.openxmlformats.org/officeDocument/2006/relationships/customXml" Target="../ink/ink127.xml"/><Relationship Id="rId22" Type="http://schemas.openxmlformats.org/officeDocument/2006/relationships/customXml" Target="../ink/ink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6389-51DC-43AF-B8A9-7392DF162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DA441-3606-40FA-87F6-8DB2B856B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845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E68B36-2FEC-4B3E-9003-8042AA36CF39}"/>
                  </a:ext>
                </a:extLst>
              </p14:cNvPr>
              <p14:cNvContentPartPr/>
              <p14:nvPr/>
            </p14:nvContentPartPr>
            <p14:xfrm>
              <a:off x="10430901" y="298894"/>
              <a:ext cx="201960" cy="5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E68B36-2FEC-4B3E-9003-8042AA36CF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12901" y="280894"/>
                <a:ext cx="237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B9D084-4D42-4818-9E69-4CA06D07FEED}"/>
                  </a:ext>
                </a:extLst>
              </p14:cNvPr>
              <p14:cNvContentPartPr/>
              <p14:nvPr/>
            </p14:nvContentPartPr>
            <p14:xfrm>
              <a:off x="9025821" y="360094"/>
              <a:ext cx="190440" cy="39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B9D084-4D42-4818-9E69-4CA06D07FE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7821" y="342094"/>
                <a:ext cx="226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7B706D4-08D7-40B4-B7A5-7D9C897167F8}"/>
                  </a:ext>
                </a:extLst>
              </p14:cNvPr>
              <p14:cNvContentPartPr/>
              <p14:nvPr/>
            </p14:nvContentPartPr>
            <p14:xfrm>
              <a:off x="8064261" y="521734"/>
              <a:ext cx="2432880" cy="710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7B706D4-08D7-40B4-B7A5-7D9C897167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6261" y="503734"/>
                <a:ext cx="24685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B5F13BF-E75B-41A2-9938-DE867E7582DB}"/>
                  </a:ext>
                </a:extLst>
              </p14:cNvPr>
              <p14:cNvContentPartPr/>
              <p14:nvPr/>
            </p14:nvContentPartPr>
            <p14:xfrm>
              <a:off x="434061" y="289894"/>
              <a:ext cx="4084920" cy="2044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B5F13BF-E75B-41A2-9938-DE867E7582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061" y="271894"/>
                <a:ext cx="4120560" cy="20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10CE1CC-D330-49DF-8A1F-4751F6CDD766}"/>
                  </a:ext>
                </a:extLst>
              </p14:cNvPr>
              <p14:cNvContentPartPr/>
              <p14:nvPr/>
            </p14:nvContentPartPr>
            <p14:xfrm>
              <a:off x="4846221" y="663934"/>
              <a:ext cx="6103440" cy="28371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10CE1CC-D330-49DF-8A1F-4751F6CDD7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8221" y="645934"/>
                <a:ext cx="6139080" cy="28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F76DAE7-2AFE-484B-A34F-B196E06A801B}"/>
                  </a:ext>
                </a:extLst>
              </p14:cNvPr>
              <p14:cNvContentPartPr/>
              <p14:nvPr/>
            </p14:nvContentPartPr>
            <p14:xfrm>
              <a:off x="1440981" y="3894214"/>
              <a:ext cx="3645720" cy="20106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F76DAE7-2AFE-484B-A34F-B196E06A80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2981" y="3876214"/>
                <a:ext cx="3681360" cy="20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62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C3F44-B8EF-4316-AD19-0C5D96AF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8" y="1087713"/>
            <a:ext cx="10277475" cy="3781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3A51E3-CF33-40B3-9611-358519189536}"/>
                  </a:ext>
                </a:extLst>
              </p14:cNvPr>
              <p14:cNvContentPartPr/>
              <p14:nvPr/>
            </p14:nvContentPartPr>
            <p14:xfrm>
              <a:off x="2368701" y="2438014"/>
              <a:ext cx="3790440" cy="88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3A51E3-CF33-40B3-9611-3585191895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701" y="2420014"/>
                <a:ext cx="382608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D033137-CB08-4D64-A776-3BBD4D6B3FC3}"/>
                  </a:ext>
                </a:extLst>
              </p14:cNvPr>
              <p14:cNvContentPartPr/>
              <p14:nvPr/>
            </p14:nvContentPartPr>
            <p14:xfrm>
              <a:off x="476901" y="4649854"/>
              <a:ext cx="6404040" cy="1571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D033137-CB08-4D64-A776-3BBD4D6B3F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901" y="4631854"/>
                <a:ext cx="6439680" cy="16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54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0DF49-6AFC-4112-8633-B217A9EF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7" y="815423"/>
            <a:ext cx="7877175" cy="4591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00231A-5955-44E1-9123-5F609A269F32}"/>
                  </a:ext>
                </a:extLst>
              </p14:cNvPr>
              <p14:cNvContentPartPr/>
              <p14:nvPr/>
            </p14:nvContentPartPr>
            <p14:xfrm>
              <a:off x="2921661" y="3146134"/>
              <a:ext cx="3237480" cy="447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00231A-5955-44E1-9123-5F609A269F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3661" y="3128134"/>
                <a:ext cx="32731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735D890-9F11-4B95-BCD1-4C90787131C5}"/>
                  </a:ext>
                </a:extLst>
              </p14:cNvPr>
              <p14:cNvContentPartPr/>
              <p14:nvPr/>
            </p14:nvContentPartPr>
            <p14:xfrm>
              <a:off x="6209901" y="1660054"/>
              <a:ext cx="5779080" cy="2555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735D890-9F11-4B95-BCD1-4C90787131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1901" y="1642054"/>
                <a:ext cx="5814720" cy="259092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2DE7E5D2-2787-4825-B03D-D942AB800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588" y="5915435"/>
            <a:ext cx="3476625" cy="352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1EBCD11-6FB8-44C3-A019-645B7D0CCB30}"/>
                  </a:ext>
                </a:extLst>
              </p14:cNvPr>
              <p14:cNvContentPartPr/>
              <p14:nvPr/>
            </p14:nvContentPartPr>
            <p14:xfrm>
              <a:off x="8116101" y="5984374"/>
              <a:ext cx="702000" cy="173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1EBCD11-6FB8-44C3-A019-645B7D0CCB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8101" y="5966374"/>
                <a:ext cx="737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9E0ECC2-4D08-456E-866C-5BCF42ED5775}"/>
                  </a:ext>
                </a:extLst>
              </p14:cNvPr>
              <p14:cNvContentPartPr/>
              <p14:nvPr/>
            </p14:nvContentPartPr>
            <p14:xfrm>
              <a:off x="9541701" y="5282374"/>
              <a:ext cx="2306160" cy="842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9E0ECC2-4D08-456E-866C-5BCF42ED57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23701" y="5264374"/>
                <a:ext cx="234180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4E390DC-24A0-4F01-AC0E-DB832314E8D3}"/>
                  </a:ext>
                </a:extLst>
              </p14:cNvPr>
              <p14:cNvContentPartPr/>
              <p14:nvPr/>
            </p14:nvContentPartPr>
            <p14:xfrm>
              <a:off x="539181" y="5908054"/>
              <a:ext cx="3773520" cy="678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4E390DC-24A0-4F01-AC0E-DB832314E8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1181" y="5890054"/>
                <a:ext cx="3809160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10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6CCABC-D04D-4A4E-AC0D-9F4D2BAE4FE7}"/>
                  </a:ext>
                </a:extLst>
              </p14:cNvPr>
              <p14:cNvContentPartPr/>
              <p14:nvPr/>
            </p14:nvContentPartPr>
            <p14:xfrm>
              <a:off x="11115991" y="-752958"/>
              <a:ext cx="360" cy="1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6CCABC-D04D-4A4E-AC0D-9F4D2BAE4F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7991" y="-770958"/>
                <a:ext cx="36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AD608A2-9D72-414D-9004-D31F4A856DFA}"/>
                  </a:ext>
                </a:extLst>
              </p14:cNvPr>
              <p14:cNvContentPartPr/>
              <p14:nvPr/>
            </p14:nvContentPartPr>
            <p14:xfrm>
              <a:off x="7099471" y="-75295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AD608A2-9D72-414D-9004-D31F4A856D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1471" y="-7709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72CA8F-282C-41A1-989C-F4358E81401A}"/>
                  </a:ext>
                </a:extLst>
              </p14:cNvPr>
              <p14:cNvContentPartPr/>
              <p14:nvPr/>
            </p14:nvContentPartPr>
            <p14:xfrm>
              <a:off x="5052501" y="637294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72CA8F-282C-41A1-989C-F4358E8140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4501" y="6192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F8616FB-DE8E-4991-B50C-5AF9CD3DBC13}"/>
                  </a:ext>
                </a:extLst>
              </p14:cNvPr>
              <p14:cNvContentPartPr/>
              <p14:nvPr/>
            </p14:nvContentPartPr>
            <p14:xfrm>
              <a:off x="2632591" y="-231318"/>
              <a:ext cx="9082440" cy="12870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F8616FB-DE8E-4991-B50C-5AF9CD3DB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4591" y="-249318"/>
                <a:ext cx="9118080" cy="1322640"/>
              </a:xfrm>
              <a:prstGeom prst="rect">
                <a:avLst/>
              </a:prstGeom>
            </p:spPr>
          </p:pic>
        </mc:Fallback>
      </mc:AlternateContent>
      <p:pic>
        <p:nvPicPr>
          <p:cNvPr id="99" name="Picture 98">
            <a:extLst>
              <a:ext uri="{FF2B5EF4-FFF2-40B4-BE49-F238E27FC236}">
                <a16:creationId xmlns:a16="http://schemas.microsoft.com/office/drawing/2014/main" id="{75F37F56-4E2D-49D7-BCAF-37124D4E8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388" y="1295400"/>
            <a:ext cx="11296650" cy="426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E3FF285-C721-4AAC-A957-4CA0A9F468BF}"/>
                  </a:ext>
                </a:extLst>
              </p14:cNvPr>
              <p14:cNvContentPartPr/>
              <p14:nvPr/>
            </p14:nvContentPartPr>
            <p14:xfrm>
              <a:off x="8739981" y="5696217"/>
              <a:ext cx="1836360" cy="6771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E3FF285-C721-4AAC-A957-4CA0A9F468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1981" y="5678217"/>
                <a:ext cx="187200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5E6394E-8CE1-4904-9691-6B6C21292C13}"/>
                  </a:ext>
                </a:extLst>
              </p14:cNvPr>
              <p14:cNvContentPartPr/>
              <p14:nvPr/>
            </p14:nvContentPartPr>
            <p14:xfrm>
              <a:off x="6740541" y="5894577"/>
              <a:ext cx="587520" cy="339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5E6394E-8CE1-4904-9691-6B6C21292C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2541" y="5876577"/>
                <a:ext cx="6231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C1D6679-18BB-4152-A97A-363EA28C8E21}"/>
                  </a:ext>
                </a:extLst>
              </p14:cNvPr>
              <p14:cNvContentPartPr/>
              <p14:nvPr/>
            </p14:nvContentPartPr>
            <p14:xfrm>
              <a:off x="7620741" y="5872257"/>
              <a:ext cx="824040" cy="5511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C1D6679-18BB-4152-A97A-363EA28C8E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02741" y="5854257"/>
                <a:ext cx="8596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DBA010A-2D32-4EB8-96F3-3E9A565E4367}"/>
                  </a:ext>
                </a:extLst>
              </p14:cNvPr>
              <p14:cNvContentPartPr/>
              <p14:nvPr/>
            </p14:nvContentPartPr>
            <p14:xfrm>
              <a:off x="5835501" y="5858937"/>
              <a:ext cx="437040" cy="5223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DBA010A-2D32-4EB8-96F3-3E9A565E43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17501" y="5840937"/>
                <a:ext cx="4726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239C0D1-C233-47F3-8632-B45D026BB4E7}"/>
                  </a:ext>
                </a:extLst>
              </p14:cNvPr>
              <p14:cNvContentPartPr/>
              <p14:nvPr/>
            </p14:nvContentPartPr>
            <p14:xfrm>
              <a:off x="3153861" y="5782977"/>
              <a:ext cx="2322000" cy="8413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239C0D1-C233-47F3-8632-B45D026BB4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35861" y="5764977"/>
                <a:ext cx="235764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2CC0B5F-9A2F-475F-812E-5694F29CC848}"/>
                  </a:ext>
                </a:extLst>
              </p14:cNvPr>
              <p14:cNvContentPartPr/>
              <p14:nvPr/>
            </p14:nvContentPartPr>
            <p14:xfrm>
              <a:off x="2250981" y="5854257"/>
              <a:ext cx="656640" cy="6357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2CC0B5F-9A2F-475F-812E-5694F29CC8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2981" y="5836257"/>
                <a:ext cx="692280" cy="6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4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C199ED-DA99-4964-B422-78466887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8" y="560941"/>
            <a:ext cx="9735792" cy="57361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47B23D-474F-4A15-B37B-D34ABAC57249}"/>
                  </a:ext>
                </a:extLst>
              </p14:cNvPr>
              <p14:cNvContentPartPr/>
              <p14:nvPr/>
            </p14:nvContentPartPr>
            <p14:xfrm>
              <a:off x="5593221" y="180814"/>
              <a:ext cx="1360440" cy="484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47B23D-474F-4A15-B37B-D34ABAC5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5216" y="162814"/>
                <a:ext cx="1396089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8D9A6B-0CA1-49F9-B5EA-5C5E05E795A9}"/>
                  </a:ext>
                </a:extLst>
              </p14:cNvPr>
              <p14:cNvContentPartPr/>
              <p14:nvPr/>
            </p14:nvContentPartPr>
            <p14:xfrm>
              <a:off x="1888821" y="139774"/>
              <a:ext cx="815400" cy="239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8D9A6B-0CA1-49F9-B5EA-5C5E05E795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0821" y="121774"/>
                <a:ext cx="851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F921817-3E7D-47D6-918F-EE276A8FD03F}"/>
                  </a:ext>
                </a:extLst>
              </p14:cNvPr>
              <p14:cNvContentPartPr/>
              <p14:nvPr/>
            </p14:nvContentPartPr>
            <p14:xfrm>
              <a:off x="2981781" y="117094"/>
              <a:ext cx="518400" cy="390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F921817-3E7D-47D6-918F-EE276A8FD0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3781" y="99094"/>
                <a:ext cx="5540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9C77C8-C9DB-4820-B2BD-2EC33F3E74A5}"/>
                  </a:ext>
                </a:extLst>
              </p14:cNvPr>
              <p14:cNvContentPartPr/>
              <p14:nvPr/>
            </p14:nvContentPartPr>
            <p14:xfrm>
              <a:off x="3898341" y="160654"/>
              <a:ext cx="1324080" cy="511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9C77C8-C9DB-4820-B2BD-2EC33F3E74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80341" y="142654"/>
                <a:ext cx="135972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DC342FC-53E9-4C97-955F-B0E40645C308}"/>
                  </a:ext>
                </a:extLst>
              </p14:cNvPr>
              <p14:cNvContentPartPr/>
              <p14:nvPr/>
            </p14:nvContentPartPr>
            <p14:xfrm>
              <a:off x="8425701" y="6101374"/>
              <a:ext cx="530280" cy="293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DC342FC-53E9-4C97-955F-B0E40645C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07701" y="6083374"/>
                <a:ext cx="5659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7D0269A-743A-451A-9529-24F3C96AE959}"/>
                  </a:ext>
                </a:extLst>
              </p14:cNvPr>
              <p14:cNvContentPartPr/>
              <p14:nvPr/>
            </p14:nvContentPartPr>
            <p14:xfrm>
              <a:off x="8960301" y="6153574"/>
              <a:ext cx="1109160" cy="575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7D0269A-743A-451A-9529-24F3C96AE9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42301" y="6135574"/>
                <a:ext cx="114480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31CFB1-66D5-44A7-AB54-62945619646F}"/>
                  </a:ext>
                </a:extLst>
              </p14:cNvPr>
              <p14:cNvContentPartPr/>
              <p14:nvPr/>
            </p14:nvContentPartPr>
            <p14:xfrm>
              <a:off x="4020381" y="6127654"/>
              <a:ext cx="632520" cy="410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31CFB1-66D5-44A7-AB54-6294561964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2381" y="6109654"/>
                <a:ext cx="6681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F246366-731E-4A07-B093-496997379D4B}"/>
                  </a:ext>
                </a:extLst>
              </p14:cNvPr>
              <p14:cNvContentPartPr/>
              <p14:nvPr/>
            </p14:nvContentPartPr>
            <p14:xfrm>
              <a:off x="2805381" y="6039094"/>
              <a:ext cx="2948760" cy="785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F246366-731E-4A07-B093-496997379D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7381" y="6021094"/>
                <a:ext cx="29844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1251FAD-8BB4-4359-8B89-4F5A86D61D86}"/>
                  </a:ext>
                </a:extLst>
              </p14:cNvPr>
              <p14:cNvContentPartPr/>
              <p14:nvPr/>
            </p14:nvContentPartPr>
            <p14:xfrm>
              <a:off x="9906021" y="6335014"/>
              <a:ext cx="916920" cy="4302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1251FAD-8BB4-4359-8B89-4F5A86D61D8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8021" y="6317014"/>
                <a:ext cx="9525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2F3A888-7965-4572-A5C0-CB518CF812DE}"/>
                  </a:ext>
                </a:extLst>
              </p14:cNvPr>
              <p14:cNvContentPartPr/>
              <p14:nvPr/>
            </p14:nvContentPartPr>
            <p14:xfrm>
              <a:off x="11229741" y="5934694"/>
              <a:ext cx="520920" cy="509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2F3A888-7965-4572-A5C0-CB518CF812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211741" y="5916694"/>
                <a:ext cx="55656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83472E0-DA6F-46E3-B524-D74EF3958D7D}"/>
                  </a:ext>
                </a:extLst>
              </p14:cNvPr>
              <p14:cNvContentPartPr/>
              <p14:nvPr/>
            </p14:nvContentPartPr>
            <p14:xfrm>
              <a:off x="7113501" y="6131974"/>
              <a:ext cx="1643400" cy="570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83472E0-DA6F-46E3-B524-D74EF3958D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95501" y="6113974"/>
                <a:ext cx="167904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9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5746E7-CA4D-4A97-9310-161A6E066E8C}"/>
              </a:ext>
            </a:extLst>
          </p:cNvPr>
          <p:cNvCxnSpPr/>
          <p:nvPr/>
        </p:nvCxnSpPr>
        <p:spPr>
          <a:xfrm>
            <a:off x="2028960" y="4013820"/>
            <a:ext cx="6120000" cy="0"/>
          </a:xfrm>
          <a:prstGeom prst="lin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A0924F-7393-4554-ADE4-4556F6C7A870}"/>
                  </a:ext>
                </a:extLst>
              </p14:cNvPr>
              <p14:cNvContentPartPr/>
              <p14:nvPr/>
            </p14:nvContentPartPr>
            <p14:xfrm>
              <a:off x="2425221" y="4006174"/>
              <a:ext cx="34200" cy="173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A0924F-7393-4554-ADE4-4556F6C7A8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7221" y="3988174"/>
                <a:ext cx="698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2B9550-265A-4250-B6B6-29C622C2DB7F}"/>
                  </a:ext>
                </a:extLst>
              </p14:cNvPr>
              <p14:cNvContentPartPr/>
              <p14:nvPr/>
            </p14:nvContentPartPr>
            <p14:xfrm>
              <a:off x="2469861" y="4258174"/>
              <a:ext cx="102600" cy="192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2B9550-265A-4250-B6B6-29C622C2DB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1861" y="4240174"/>
                <a:ext cx="138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AC1026-7ABD-4A8F-BE2E-2BA18075E4C1}"/>
                  </a:ext>
                </a:extLst>
              </p14:cNvPr>
              <p14:cNvContentPartPr/>
              <p14:nvPr/>
            </p14:nvContentPartPr>
            <p14:xfrm>
              <a:off x="6434901" y="2852374"/>
              <a:ext cx="27720" cy="16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AC1026-7ABD-4A8F-BE2E-2BA18075E4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6901" y="2834374"/>
                <a:ext cx="63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AF7F57-1BAE-4D78-8586-B585360663C4}"/>
                  </a:ext>
                </a:extLst>
              </p14:cNvPr>
              <p14:cNvContentPartPr/>
              <p14:nvPr/>
            </p14:nvContentPartPr>
            <p14:xfrm>
              <a:off x="9089181" y="3320374"/>
              <a:ext cx="1616040" cy="1337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AF7F57-1BAE-4D78-8586-B585360663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1181" y="3302374"/>
                <a:ext cx="165168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38A2333-E175-4E0E-B75E-A5B7009B4B1B}"/>
                  </a:ext>
                </a:extLst>
              </p14:cNvPr>
              <p14:cNvContentPartPr/>
              <p14:nvPr/>
            </p14:nvContentPartPr>
            <p14:xfrm>
              <a:off x="2028960" y="1487515"/>
              <a:ext cx="34200" cy="173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38A2333-E175-4E0E-B75E-A5B7009B4B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0960" y="1469515"/>
                <a:ext cx="698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BB8F879-B075-41AF-B1FC-F38244E17F47}"/>
                  </a:ext>
                </a:extLst>
              </p14:cNvPr>
              <p14:cNvContentPartPr/>
              <p14:nvPr/>
            </p14:nvContentPartPr>
            <p14:xfrm>
              <a:off x="2073600" y="1739515"/>
              <a:ext cx="102600" cy="1922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BB8F879-B075-41AF-B1FC-F38244E17F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600" y="1721515"/>
                <a:ext cx="138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F6CC021-C939-4215-9F46-267DA2153728}"/>
                  </a:ext>
                </a:extLst>
              </p14:cNvPr>
              <p14:cNvContentPartPr/>
              <p14:nvPr/>
            </p14:nvContentPartPr>
            <p14:xfrm>
              <a:off x="4737600" y="1407235"/>
              <a:ext cx="3141360" cy="1836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F6CC021-C939-4215-9F46-267DA21537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9600" y="1389235"/>
                <a:ext cx="3177000" cy="18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8D148F-7B06-4625-8749-B83672235693}"/>
                  </a:ext>
                </a:extLst>
              </p14:cNvPr>
              <p14:cNvContentPartPr/>
              <p14:nvPr/>
            </p14:nvContentPartPr>
            <p14:xfrm>
              <a:off x="8692920" y="801715"/>
              <a:ext cx="1616040" cy="1337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8D148F-7B06-4625-8749-B836722356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74920" y="783715"/>
                <a:ext cx="1651680" cy="137304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4E9CD-E567-4C26-BA18-4283857E6376}"/>
              </a:ext>
            </a:extLst>
          </p:cNvPr>
          <p:cNvCxnSpPr/>
          <p:nvPr/>
        </p:nvCxnSpPr>
        <p:spPr>
          <a:xfrm>
            <a:off x="1758960" y="1487515"/>
            <a:ext cx="6120000" cy="0"/>
          </a:xfrm>
          <a:prstGeom prst="lin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CF046DD-208B-43AC-8107-1C62B9AEEA3F}"/>
                  </a:ext>
                </a:extLst>
              </p14:cNvPr>
              <p14:cNvContentPartPr/>
              <p14:nvPr/>
            </p14:nvContentPartPr>
            <p14:xfrm>
              <a:off x="3472821" y="1363774"/>
              <a:ext cx="82080" cy="243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CF046DD-208B-43AC-8107-1C62B9AEEA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54821" y="1345774"/>
                <a:ext cx="1177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688518-3C71-4435-86D9-48F4FD37AB37}"/>
                  </a:ext>
                </a:extLst>
              </p14:cNvPr>
              <p14:cNvContentPartPr/>
              <p14:nvPr/>
            </p14:nvContentPartPr>
            <p14:xfrm>
              <a:off x="5183541" y="393214"/>
              <a:ext cx="11880" cy="90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688518-3C71-4435-86D9-48F4FD37AB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65541" y="375214"/>
                <a:ext cx="475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C5EA189-0207-46AC-8BD8-623DA0132623}"/>
                  </a:ext>
                </a:extLst>
              </p14:cNvPr>
              <p14:cNvContentPartPr/>
              <p14:nvPr/>
            </p14:nvContentPartPr>
            <p14:xfrm>
              <a:off x="10768221" y="1021774"/>
              <a:ext cx="1023120" cy="4543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C5EA189-0207-46AC-8BD8-623DA01326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50221" y="1003774"/>
                <a:ext cx="105876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DCF3A13-FFF0-42F4-BE2F-FB6100FB5ECC}"/>
                  </a:ext>
                </a:extLst>
              </p14:cNvPr>
              <p14:cNvContentPartPr/>
              <p14:nvPr/>
            </p14:nvContentPartPr>
            <p14:xfrm>
              <a:off x="10949301" y="3552934"/>
              <a:ext cx="610560" cy="4219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DCF3A13-FFF0-42F4-BE2F-FB6100FB5E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31301" y="3534934"/>
                <a:ext cx="6462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4BAC71F-D86B-476E-9F49-0C1D728E5395}"/>
                  </a:ext>
                </a:extLst>
              </p14:cNvPr>
              <p14:cNvContentPartPr/>
              <p14:nvPr/>
            </p14:nvContentPartPr>
            <p14:xfrm>
              <a:off x="3611061" y="1434334"/>
              <a:ext cx="3448800" cy="115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4BAC71F-D86B-476E-9F49-0C1D728E53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66061" y="1344334"/>
                <a:ext cx="35384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6BB5382-AA7C-4CC7-BA48-993E54719F87}"/>
                  </a:ext>
                </a:extLst>
              </p14:cNvPr>
              <p14:cNvContentPartPr/>
              <p14:nvPr/>
            </p14:nvContentPartPr>
            <p14:xfrm>
              <a:off x="5249061" y="3983854"/>
              <a:ext cx="2283840" cy="53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6BB5382-AA7C-4CC7-BA48-993E54719F8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4061" y="3893854"/>
                <a:ext cx="23734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92DE5FE-3AEE-49AD-A39D-39356D765A60}"/>
                  </a:ext>
                </a:extLst>
              </p14:cNvPr>
              <p14:cNvContentPartPr/>
              <p14:nvPr/>
            </p14:nvContentPartPr>
            <p14:xfrm>
              <a:off x="9562221" y="1251454"/>
              <a:ext cx="267120" cy="3772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92DE5FE-3AEE-49AD-A39D-39356D765A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44221" y="1233454"/>
                <a:ext cx="3027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6F3DA86-1590-4605-A473-10C5556A16FD}"/>
                  </a:ext>
                </a:extLst>
              </p14:cNvPr>
              <p14:cNvContentPartPr/>
              <p14:nvPr/>
            </p14:nvContentPartPr>
            <p14:xfrm>
              <a:off x="1851741" y="538294"/>
              <a:ext cx="5019840" cy="17773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6F3DA86-1590-4605-A473-10C5556A16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33741" y="520294"/>
                <a:ext cx="5055480" cy="18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3E31757-B781-47A9-AF96-21A189E4AE96}"/>
                  </a:ext>
                </a:extLst>
              </p14:cNvPr>
              <p14:cNvContentPartPr/>
              <p14:nvPr/>
            </p14:nvContentPartPr>
            <p14:xfrm>
              <a:off x="2502261" y="3050734"/>
              <a:ext cx="5772960" cy="27115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3E31757-B781-47A9-AF96-21A189E4AE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84261" y="3032734"/>
                <a:ext cx="5808600" cy="27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C6A91E-DA60-4A2D-BE10-C58C0C3EF7B7}"/>
                  </a:ext>
                </a:extLst>
              </p14:cNvPr>
              <p14:cNvContentPartPr/>
              <p14:nvPr/>
            </p14:nvContentPartPr>
            <p14:xfrm>
              <a:off x="8134461" y="5683054"/>
              <a:ext cx="2971440" cy="8780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C6A91E-DA60-4A2D-BE10-C58C0C3EF7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6461" y="5665054"/>
                <a:ext cx="300708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0A27682-F9EE-4006-A4DF-7BA9B27A49D1}"/>
                  </a:ext>
                </a:extLst>
              </p14:cNvPr>
              <p14:cNvContentPartPr/>
              <p14:nvPr/>
            </p14:nvContentPartPr>
            <p14:xfrm>
              <a:off x="7320141" y="5823814"/>
              <a:ext cx="500040" cy="3456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0A27682-F9EE-4006-A4DF-7BA9B27A49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02141" y="5805814"/>
                <a:ext cx="5356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CA7B0B5-0505-4689-B392-EBA111C57F3D}"/>
                  </a:ext>
                </a:extLst>
              </p14:cNvPr>
              <p14:cNvContentPartPr/>
              <p14:nvPr/>
            </p14:nvContentPartPr>
            <p14:xfrm>
              <a:off x="6900741" y="5810134"/>
              <a:ext cx="91080" cy="2901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CA7B0B5-0505-4689-B392-EBA111C57F3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82741" y="5792134"/>
                <a:ext cx="1267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23224ED-98D2-45CC-BC5F-722D79A5676E}"/>
                  </a:ext>
                </a:extLst>
              </p14:cNvPr>
              <p14:cNvContentPartPr/>
              <p14:nvPr/>
            </p14:nvContentPartPr>
            <p14:xfrm>
              <a:off x="6846741" y="6273094"/>
              <a:ext cx="124920" cy="216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23224ED-98D2-45CC-BC5F-722D79A5676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28741" y="6255094"/>
                <a:ext cx="16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E1B9FD0-09E0-4D28-B1CA-6764BCD2BB41}"/>
                  </a:ext>
                </a:extLst>
              </p14:cNvPr>
              <p14:cNvContentPartPr/>
              <p14:nvPr/>
            </p14:nvContentPartPr>
            <p14:xfrm>
              <a:off x="2972781" y="5824174"/>
              <a:ext cx="1346760" cy="4888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E1B9FD0-09E0-4D28-B1CA-6764BCD2BB4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54781" y="5806174"/>
                <a:ext cx="13824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FC84D06-C621-4F7B-839A-CB4B3C2F8B67}"/>
                  </a:ext>
                </a:extLst>
              </p14:cNvPr>
              <p14:cNvContentPartPr/>
              <p14:nvPr/>
            </p14:nvContentPartPr>
            <p14:xfrm>
              <a:off x="4672341" y="5800054"/>
              <a:ext cx="1824480" cy="5896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FC84D06-C621-4F7B-839A-CB4B3C2F8B6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54341" y="5782054"/>
                <a:ext cx="1860120" cy="6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73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2ED225D-8FC4-4774-9ECD-0077F1D895BF}"/>
                  </a:ext>
                </a:extLst>
              </p14:cNvPr>
              <p14:cNvContentPartPr/>
              <p14:nvPr/>
            </p14:nvContentPartPr>
            <p14:xfrm>
              <a:off x="1087821" y="129694"/>
              <a:ext cx="9963720" cy="1009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2ED225D-8FC4-4774-9ECD-0077F1D89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821" y="111694"/>
                <a:ext cx="999936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51950D5-51AC-42B3-B765-39EBEFDF218F}"/>
                  </a:ext>
                </a:extLst>
              </p14:cNvPr>
              <p14:cNvContentPartPr/>
              <p14:nvPr/>
            </p14:nvContentPartPr>
            <p14:xfrm>
              <a:off x="10564461" y="1332814"/>
              <a:ext cx="213120" cy="383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51950D5-51AC-42B3-B765-39EBEFDF21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6461" y="1314814"/>
                <a:ext cx="2487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022E15-4371-4511-92D3-0E87258D03E8}"/>
                  </a:ext>
                </a:extLst>
              </p14:cNvPr>
              <p14:cNvContentPartPr/>
              <p14:nvPr/>
            </p14:nvContentPartPr>
            <p14:xfrm>
              <a:off x="9319941" y="1032934"/>
              <a:ext cx="199440" cy="144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022E15-4371-4511-92D3-0E87258D03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1941" y="1014934"/>
                <a:ext cx="235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F4A4BF3-2193-41BA-8C85-85383D55CD89}"/>
                  </a:ext>
                </a:extLst>
              </p14:cNvPr>
              <p14:cNvContentPartPr/>
              <p14:nvPr/>
            </p14:nvContentPartPr>
            <p14:xfrm>
              <a:off x="8577981" y="1318054"/>
              <a:ext cx="1658880" cy="524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F4A4BF3-2193-41BA-8C85-85383D55CD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59981" y="1300054"/>
                <a:ext cx="16945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5102FA0-35E1-4FE6-B89F-BC99EA90C14D}"/>
                  </a:ext>
                </a:extLst>
              </p14:cNvPr>
              <p14:cNvContentPartPr/>
              <p14:nvPr/>
            </p14:nvContentPartPr>
            <p14:xfrm>
              <a:off x="4678821" y="1723774"/>
              <a:ext cx="204120" cy="800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5102FA0-35E1-4FE6-B89F-BC99EA90C1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0821" y="1705774"/>
                <a:ext cx="23976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C0B5F03-F90C-402F-B727-6CD9CC928576}"/>
                  </a:ext>
                </a:extLst>
              </p14:cNvPr>
              <p14:cNvContentPartPr/>
              <p14:nvPr/>
            </p14:nvContentPartPr>
            <p14:xfrm>
              <a:off x="1195281" y="1139134"/>
              <a:ext cx="2892240" cy="10616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C0B5F03-F90C-402F-B727-6CD9CC9285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7281" y="1121134"/>
                <a:ext cx="292788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9185252-C711-4047-A2D7-B3AB461BD976}"/>
                  </a:ext>
                </a:extLst>
              </p14:cNvPr>
              <p14:cNvContentPartPr/>
              <p14:nvPr/>
            </p14:nvContentPartPr>
            <p14:xfrm>
              <a:off x="5210541" y="1664014"/>
              <a:ext cx="1470600" cy="697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9185252-C711-4047-A2D7-B3AB461BD9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92541" y="1646014"/>
                <a:ext cx="150624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1AA4CC6-1881-4BDC-A0AC-8009F4E7DB08}"/>
                  </a:ext>
                </a:extLst>
              </p14:cNvPr>
              <p14:cNvContentPartPr/>
              <p14:nvPr/>
            </p14:nvContentPartPr>
            <p14:xfrm>
              <a:off x="5441661" y="1313014"/>
              <a:ext cx="428040" cy="4021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1AA4CC6-1881-4BDC-A0AC-8009F4E7DB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3661" y="1295014"/>
                <a:ext cx="463680" cy="437760"/>
              </a:xfrm>
              <a:prstGeom prst="rect">
                <a:avLst/>
              </a:prstGeom>
            </p:spPr>
          </p:pic>
        </mc:Fallback>
      </mc:AlternateContent>
      <p:pic>
        <p:nvPicPr>
          <p:cNvPr id="99" name="Picture 98">
            <a:extLst>
              <a:ext uri="{FF2B5EF4-FFF2-40B4-BE49-F238E27FC236}">
                <a16:creationId xmlns:a16="http://schemas.microsoft.com/office/drawing/2014/main" id="{F16598A8-EC4C-4D86-93E0-B33F5BA89E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3451" y="2361694"/>
            <a:ext cx="8572500" cy="4286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7228BCC-4679-4E16-8A90-4D64D0C4F51A}"/>
                  </a:ext>
                </a:extLst>
              </p14:cNvPr>
              <p14:cNvContentPartPr/>
              <p14:nvPr/>
            </p14:nvContentPartPr>
            <p14:xfrm>
              <a:off x="762381" y="4425934"/>
              <a:ext cx="1776240" cy="796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7228BCC-4679-4E16-8A90-4D64D0C4F5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4381" y="4407934"/>
                <a:ext cx="181188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724BCBB-9AE8-43D3-A137-D02D0A377B64}"/>
                  </a:ext>
                </a:extLst>
              </p14:cNvPr>
              <p14:cNvContentPartPr/>
              <p14:nvPr/>
            </p14:nvContentPartPr>
            <p14:xfrm>
              <a:off x="-19179" y="4333414"/>
              <a:ext cx="743040" cy="9579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724BCBB-9AE8-43D3-A137-D02D0A377B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37179" y="4315414"/>
                <a:ext cx="77868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35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C3E353-25A9-4E57-9052-BFEE277A950D}"/>
                  </a:ext>
                </a:extLst>
              </p14:cNvPr>
              <p14:cNvContentPartPr/>
              <p14:nvPr/>
            </p14:nvContentPartPr>
            <p14:xfrm>
              <a:off x="9711621" y="31774"/>
              <a:ext cx="1312560" cy="866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C3E353-25A9-4E57-9052-BFEE277A9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3621" y="13774"/>
                <a:ext cx="13482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43B6B3-3B48-4CDF-AE13-912B30555988}"/>
                  </a:ext>
                </a:extLst>
              </p14:cNvPr>
              <p14:cNvContentPartPr/>
              <p14:nvPr/>
            </p14:nvContentPartPr>
            <p14:xfrm>
              <a:off x="9252261" y="857614"/>
              <a:ext cx="190440" cy="34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43B6B3-3B48-4CDF-AE13-912B30555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4261" y="839614"/>
                <a:ext cx="226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C5AFD8A-0BD4-4E00-960D-DB7298ABAF76}"/>
                  </a:ext>
                </a:extLst>
              </p14:cNvPr>
              <p14:cNvContentPartPr/>
              <p14:nvPr/>
            </p14:nvContentPartPr>
            <p14:xfrm>
              <a:off x="9132381" y="180814"/>
              <a:ext cx="604440" cy="501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C5AFD8A-0BD4-4E00-960D-DB7298ABAF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4381" y="162814"/>
                <a:ext cx="6400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7991CC-E8B8-4DAE-8B29-CA46BC650015}"/>
                  </a:ext>
                </a:extLst>
              </p14:cNvPr>
              <p14:cNvContentPartPr/>
              <p14:nvPr/>
            </p14:nvContentPartPr>
            <p14:xfrm>
              <a:off x="8068581" y="896854"/>
              <a:ext cx="197280" cy="9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7991CC-E8B8-4DAE-8B29-CA46BC6500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0581" y="878854"/>
                <a:ext cx="232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1D9FE7-6CC4-4231-8824-108F95A7971A}"/>
                  </a:ext>
                </a:extLst>
              </p14:cNvPr>
              <p14:cNvContentPartPr/>
              <p14:nvPr/>
            </p14:nvContentPartPr>
            <p14:xfrm>
              <a:off x="2664981" y="146254"/>
              <a:ext cx="6284520" cy="794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1D9FE7-6CC4-4231-8824-108F95A797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6981" y="128254"/>
                <a:ext cx="6320160" cy="830160"/>
              </a:xfrm>
              <a:prstGeom prst="rect">
                <a:avLst/>
              </a:prstGeom>
            </p:spPr>
          </p:pic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AE866F82-AC10-4F80-B320-75C1CE258C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9300" y="1133475"/>
            <a:ext cx="8153400" cy="4591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209C03-CF5B-42CE-A97D-B9CEED02E0D8}"/>
                  </a:ext>
                </a:extLst>
              </p14:cNvPr>
              <p14:cNvContentPartPr/>
              <p14:nvPr/>
            </p14:nvContentPartPr>
            <p14:xfrm>
              <a:off x="2144061" y="4146934"/>
              <a:ext cx="410400" cy="57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209C03-CF5B-42CE-A97D-B9CEED02E0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9061" y="4056934"/>
                <a:ext cx="500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140628A-23E7-4F30-925E-3D1F2B40CB5D}"/>
                  </a:ext>
                </a:extLst>
              </p14:cNvPr>
              <p14:cNvContentPartPr/>
              <p14:nvPr/>
            </p14:nvContentPartPr>
            <p14:xfrm>
              <a:off x="234981" y="3905734"/>
              <a:ext cx="1584360" cy="8413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140628A-23E7-4F30-925E-3D1F2B40CB5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981" y="3887734"/>
                <a:ext cx="162000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DE2AB60-77FE-418B-81C5-665345A1B37C}"/>
                  </a:ext>
                </a:extLst>
              </p14:cNvPr>
              <p14:cNvContentPartPr/>
              <p14:nvPr/>
            </p14:nvContentPartPr>
            <p14:xfrm>
              <a:off x="4624821" y="3371494"/>
              <a:ext cx="1163160" cy="128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DE2AB60-77FE-418B-81C5-665345A1B3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06821" y="3353494"/>
                <a:ext cx="1198800" cy="1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92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C4282-8C35-40C6-A8C1-92CAD7A0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3" y="700208"/>
            <a:ext cx="3648075" cy="4448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21CB2E-7FAC-4EA7-BAF1-ED60A94F09FC}"/>
                  </a:ext>
                </a:extLst>
              </p14:cNvPr>
              <p14:cNvContentPartPr/>
              <p14:nvPr/>
            </p14:nvContentPartPr>
            <p14:xfrm>
              <a:off x="1554021" y="953734"/>
              <a:ext cx="769680" cy="7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21CB2E-7FAC-4EA7-BAF1-ED60A94F09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9021" y="863734"/>
                <a:ext cx="859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C41BB0-F7C3-4C11-9BCD-EA92D8F8EEBF}"/>
                  </a:ext>
                </a:extLst>
              </p14:cNvPr>
              <p14:cNvContentPartPr/>
              <p14:nvPr/>
            </p14:nvContentPartPr>
            <p14:xfrm>
              <a:off x="1746261" y="2003854"/>
              <a:ext cx="104760" cy="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C41BB0-F7C3-4C11-9BCD-EA92D8F8EE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1261" y="1913854"/>
                <a:ext cx="194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7EDA4D-0AAC-4E52-A3BA-B085EB04B22D}"/>
                  </a:ext>
                </a:extLst>
              </p14:cNvPr>
              <p14:cNvContentPartPr/>
              <p14:nvPr/>
            </p14:nvContentPartPr>
            <p14:xfrm>
              <a:off x="2434221" y="2281054"/>
              <a:ext cx="145080" cy="12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7EDA4D-0AAC-4E52-A3BA-B085EB04B2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9221" y="2191054"/>
                <a:ext cx="2347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E10914-8305-45FD-887F-582C760C01F8}"/>
                  </a:ext>
                </a:extLst>
              </p14:cNvPr>
              <p14:cNvContentPartPr/>
              <p14:nvPr/>
            </p14:nvContentPartPr>
            <p14:xfrm>
              <a:off x="3162861" y="2517574"/>
              <a:ext cx="122760" cy="8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E10914-8305-45FD-887F-582C760C01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7861" y="2427574"/>
                <a:ext cx="212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313D41-2865-4283-A2A9-B42F664074DA}"/>
                  </a:ext>
                </a:extLst>
              </p14:cNvPr>
              <p14:cNvContentPartPr/>
              <p14:nvPr/>
            </p14:nvContentPartPr>
            <p14:xfrm>
              <a:off x="2477421" y="2506414"/>
              <a:ext cx="127080" cy="38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313D41-2865-4283-A2A9-B42F664074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2421" y="2416414"/>
                <a:ext cx="216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2FE26B-54E8-4AEE-8310-277F30B43159}"/>
                  </a:ext>
                </a:extLst>
              </p14:cNvPr>
              <p14:cNvContentPartPr/>
              <p14:nvPr/>
            </p14:nvContentPartPr>
            <p14:xfrm>
              <a:off x="1787301" y="2543134"/>
              <a:ext cx="99720" cy="22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2FE26B-54E8-4AEE-8310-277F30B431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2301" y="2453134"/>
                <a:ext cx="1893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E193BB-C457-43F1-82F7-18FF34631E12}"/>
                  </a:ext>
                </a:extLst>
              </p14:cNvPr>
              <p14:cNvContentPartPr/>
              <p14:nvPr/>
            </p14:nvContentPartPr>
            <p14:xfrm>
              <a:off x="1773621" y="2267014"/>
              <a:ext cx="165600" cy="33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E193BB-C457-43F1-82F7-18FF34631E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8621" y="2177014"/>
                <a:ext cx="255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AF93BB-B7EB-4679-BF13-28892B71F88B}"/>
                  </a:ext>
                </a:extLst>
              </p14:cNvPr>
              <p14:cNvContentPartPr/>
              <p14:nvPr/>
            </p14:nvContentPartPr>
            <p14:xfrm>
              <a:off x="2456901" y="2020774"/>
              <a:ext cx="176760" cy="1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AF93BB-B7EB-4679-BF13-28892B71F8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1901" y="1930774"/>
                <a:ext cx="266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5EF3B5-8651-4143-B086-EE8B79DAB288}"/>
                  </a:ext>
                </a:extLst>
              </p14:cNvPr>
              <p14:cNvContentPartPr/>
              <p14:nvPr/>
            </p14:nvContentPartPr>
            <p14:xfrm>
              <a:off x="3135861" y="2020414"/>
              <a:ext cx="149760" cy="42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5EF3B5-8651-4143-B086-EE8B79DAB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90861" y="1930414"/>
                <a:ext cx="2394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D3C37-4516-4149-B41D-A280E11D6F03}"/>
                  </a:ext>
                </a:extLst>
              </p14:cNvPr>
              <p14:cNvContentPartPr/>
              <p14:nvPr/>
            </p14:nvContentPartPr>
            <p14:xfrm>
              <a:off x="3056661" y="2300134"/>
              <a:ext cx="201600" cy="28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D3C37-4516-4149-B41D-A280E11D6F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11661" y="2210134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A4FB560-7157-4593-8721-2A050CCC0994}"/>
                  </a:ext>
                </a:extLst>
              </p14:cNvPr>
              <p14:cNvContentPartPr/>
              <p14:nvPr/>
            </p14:nvContentPartPr>
            <p14:xfrm>
              <a:off x="1497501" y="3027694"/>
              <a:ext cx="957600" cy="40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A4FB560-7157-4593-8721-2A050CCC099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52501" y="2937694"/>
                <a:ext cx="104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8B51360-6F33-4F93-A7CB-83EED3598D6C}"/>
                  </a:ext>
                </a:extLst>
              </p14:cNvPr>
              <p14:cNvContentPartPr/>
              <p14:nvPr/>
            </p14:nvContentPartPr>
            <p14:xfrm>
              <a:off x="1680741" y="4079974"/>
              <a:ext cx="195120" cy="18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8B51360-6F33-4F93-A7CB-83EED3598D6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35741" y="3989974"/>
                <a:ext cx="284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C1679F-D3B1-40B2-8617-B1E5D7F9B17C}"/>
                  </a:ext>
                </a:extLst>
              </p14:cNvPr>
              <p14:cNvContentPartPr/>
              <p14:nvPr/>
            </p14:nvContentPartPr>
            <p14:xfrm>
              <a:off x="2427381" y="4056934"/>
              <a:ext cx="197280" cy="21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C1679F-D3B1-40B2-8617-B1E5D7F9B17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82381" y="3966934"/>
                <a:ext cx="2869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26C2AB-EDC0-4E44-BC06-9181D7ABD612}"/>
                  </a:ext>
                </a:extLst>
              </p14:cNvPr>
              <p14:cNvContentPartPr/>
              <p14:nvPr/>
            </p14:nvContentPartPr>
            <p14:xfrm>
              <a:off x="3031821" y="4081414"/>
              <a:ext cx="249120" cy="21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26C2AB-EDC0-4E44-BC06-9181D7ABD6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86821" y="3991414"/>
                <a:ext cx="338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A24E89-0D0F-4293-B2C4-6C8A8F1D6ACB}"/>
                  </a:ext>
                </a:extLst>
              </p14:cNvPr>
              <p14:cNvContentPartPr/>
              <p14:nvPr/>
            </p14:nvContentPartPr>
            <p14:xfrm>
              <a:off x="3033981" y="4330534"/>
              <a:ext cx="217440" cy="20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A24E89-0D0F-4293-B2C4-6C8A8F1D6AC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88981" y="4240534"/>
                <a:ext cx="3070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E46094-6B86-4852-8FB3-0327A69140E8}"/>
                  </a:ext>
                </a:extLst>
              </p14:cNvPr>
              <p14:cNvContentPartPr/>
              <p14:nvPr/>
            </p14:nvContentPartPr>
            <p14:xfrm>
              <a:off x="2395701" y="4328014"/>
              <a:ext cx="161280" cy="5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E46094-6B86-4852-8FB3-0327A69140E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50701" y="4238014"/>
                <a:ext cx="2509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BAB4145-1A25-46D9-87B8-AD07655A2CC0}"/>
                  </a:ext>
                </a:extLst>
              </p14:cNvPr>
              <p14:cNvContentPartPr/>
              <p14:nvPr/>
            </p14:nvContentPartPr>
            <p14:xfrm>
              <a:off x="1753101" y="4328014"/>
              <a:ext cx="179280" cy="12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BAB4145-1A25-46D9-87B8-AD07655A2CC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08101" y="4238014"/>
                <a:ext cx="2689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E5AB641-DAC5-448E-9F89-BB465059B062}"/>
                  </a:ext>
                </a:extLst>
              </p14:cNvPr>
              <p14:cNvContentPartPr/>
              <p14:nvPr/>
            </p14:nvContentPartPr>
            <p14:xfrm>
              <a:off x="1735101" y="4588654"/>
              <a:ext cx="100080" cy="9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E5AB641-DAC5-448E-9F89-BB465059B0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90101" y="4498654"/>
                <a:ext cx="1897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3388CAA-3B9C-49A0-AC61-57F09E654780}"/>
                  </a:ext>
                </a:extLst>
              </p14:cNvPr>
              <p14:cNvContentPartPr/>
              <p14:nvPr/>
            </p14:nvContentPartPr>
            <p14:xfrm>
              <a:off x="2416221" y="4567054"/>
              <a:ext cx="208440" cy="8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3388CAA-3B9C-49A0-AC61-57F09E6547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1221" y="4477054"/>
                <a:ext cx="298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F17473-566E-44ED-8B62-6C6B6F5FCEF6}"/>
                  </a:ext>
                </a:extLst>
              </p14:cNvPr>
              <p14:cNvContentPartPr/>
              <p14:nvPr/>
            </p14:nvContentPartPr>
            <p14:xfrm>
              <a:off x="3140181" y="4597654"/>
              <a:ext cx="36720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F17473-566E-44ED-8B62-6C6B6F5FCE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95181" y="4507654"/>
                <a:ext cx="456840" cy="18792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25575DD-3045-4CBA-8FE9-F11EE820308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556421" y="707262"/>
            <a:ext cx="7534275" cy="4543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40F052-E66A-4D77-9C8C-1D2C1E93245F}"/>
                  </a:ext>
                </a:extLst>
              </p14:cNvPr>
              <p14:cNvContentPartPr/>
              <p14:nvPr/>
            </p14:nvContentPartPr>
            <p14:xfrm>
              <a:off x="6007221" y="2787574"/>
              <a:ext cx="1550520" cy="991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40F052-E66A-4D77-9C8C-1D2C1E93245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89221" y="2769574"/>
                <a:ext cx="158616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400752-E2E8-426F-B51A-608F430AA8F8}"/>
                  </a:ext>
                </a:extLst>
              </p14:cNvPr>
              <p14:cNvContentPartPr/>
              <p14:nvPr/>
            </p14:nvContentPartPr>
            <p14:xfrm>
              <a:off x="-848979" y="3391654"/>
              <a:ext cx="14040" cy="1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400752-E2E8-426F-B51A-608F430AA8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866979" y="3373654"/>
                <a:ext cx="4968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04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389D81-B944-46AE-B0DA-D160430F8DD5}"/>
                  </a:ext>
                </a:extLst>
              </p14:cNvPr>
              <p14:cNvContentPartPr/>
              <p14:nvPr/>
            </p14:nvContentPartPr>
            <p14:xfrm>
              <a:off x="9048501" y="170014"/>
              <a:ext cx="1908000" cy="475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389D81-B944-46AE-B0DA-D160430F8D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0501" y="152014"/>
                <a:ext cx="19436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82BA31-8EF0-4C60-900A-CA95D89472A6}"/>
                  </a:ext>
                </a:extLst>
              </p14:cNvPr>
              <p14:cNvContentPartPr/>
              <p14:nvPr/>
            </p14:nvContentPartPr>
            <p14:xfrm>
              <a:off x="3593781" y="81454"/>
              <a:ext cx="2658240" cy="770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82BA31-8EF0-4C60-900A-CA95D89472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5781" y="63454"/>
                <a:ext cx="2693880" cy="8056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B0B28EF-2077-4E17-B97C-FA50ECC2F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38" y="1287311"/>
            <a:ext cx="9324975" cy="5400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D725089-9F09-4EFB-A58E-16E81B0BAB11}"/>
                  </a:ext>
                </a:extLst>
              </p14:cNvPr>
              <p14:cNvContentPartPr/>
              <p14:nvPr/>
            </p14:nvContentPartPr>
            <p14:xfrm>
              <a:off x="3056661" y="4133254"/>
              <a:ext cx="1068480" cy="133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D725089-9F09-4EFB-A58E-16E81B0BAB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8661" y="4115254"/>
                <a:ext cx="11041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48CD96-2A5F-4595-90E2-1F7D76DC48A6}"/>
                  </a:ext>
                </a:extLst>
              </p14:cNvPr>
              <p14:cNvContentPartPr/>
              <p14:nvPr/>
            </p14:nvContentPartPr>
            <p14:xfrm>
              <a:off x="3893661" y="3639694"/>
              <a:ext cx="451440" cy="290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48CD96-2A5F-4595-90E2-1F7D76DC48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5661" y="3621694"/>
                <a:ext cx="4870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6DE64B1-ABC8-4399-94D1-D94993E9DFA6}"/>
                  </a:ext>
                </a:extLst>
              </p14:cNvPr>
              <p14:cNvContentPartPr/>
              <p14:nvPr/>
            </p14:nvContentPartPr>
            <p14:xfrm>
              <a:off x="9782181" y="2111854"/>
              <a:ext cx="1953000" cy="6930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6DE64B1-ABC8-4399-94D1-D94993E9DF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64181" y="2093854"/>
                <a:ext cx="19886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B3F657-D521-45CF-A189-26B4977F40BB}"/>
                  </a:ext>
                </a:extLst>
              </p14:cNvPr>
              <p14:cNvContentPartPr/>
              <p14:nvPr/>
            </p14:nvContentPartPr>
            <p14:xfrm>
              <a:off x="11454021" y="4137214"/>
              <a:ext cx="104400" cy="36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B3F657-D521-45CF-A189-26B4977F40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36021" y="4119214"/>
                <a:ext cx="140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062AC1-26E9-4DB9-9FAB-E990A3D9DD86}"/>
                  </a:ext>
                </a:extLst>
              </p14:cNvPr>
              <p14:cNvContentPartPr/>
              <p14:nvPr/>
            </p14:nvContentPartPr>
            <p14:xfrm>
              <a:off x="9546381" y="3014014"/>
              <a:ext cx="2306160" cy="9486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062AC1-26E9-4DB9-9FAB-E990A3D9DD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28381" y="2996014"/>
                <a:ext cx="234180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491589B-E995-44F1-AE64-FB5AF4E69971}"/>
                  </a:ext>
                </a:extLst>
              </p14:cNvPr>
              <p14:cNvContentPartPr/>
              <p14:nvPr/>
            </p14:nvContentPartPr>
            <p14:xfrm>
              <a:off x="9904941" y="4168894"/>
              <a:ext cx="1970280" cy="12679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491589B-E995-44F1-AE64-FB5AF4E6997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86941" y="4150894"/>
                <a:ext cx="2005920" cy="13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57B8B90-0A97-489F-9F7B-4C5DB142B763}"/>
                  </a:ext>
                </a:extLst>
              </p14:cNvPr>
              <p14:cNvContentPartPr/>
              <p14:nvPr/>
            </p14:nvContentPartPr>
            <p14:xfrm>
              <a:off x="7414821" y="5633374"/>
              <a:ext cx="4394520" cy="9709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57B8B90-0A97-489F-9F7B-4C5DB142B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96821" y="5615374"/>
                <a:ext cx="4430160" cy="10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1F920BA-3FD5-4128-A256-71FFF35CDB61}"/>
                  </a:ext>
                </a:extLst>
              </p14:cNvPr>
              <p14:cNvContentPartPr/>
              <p14:nvPr/>
            </p14:nvContentPartPr>
            <p14:xfrm>
              <a:off x="4043061" y="6032974"/>
              <a:ext cx="3073320" cy="6987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1F920BA-3FD5-4128-A256-71FFF35CDB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25061" y="6014974"/>
                <a:ext cx="3108960" cy="7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6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7F969C-2AB8-468C-A9DB-AD3232BB67AA}"/>
                  </a:ext>
                </a:extLst>
              </p14:cNvPr>
              <p14:cNvContentPartPr/>
              <p14:nvPr/>
            </p14:nvContentPartPr>
            <p14:xfrm>
              <a:off x="5696541" y="1030414"/>
              <a:ext cx="2444760" cy="1978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57F969C-2AB8-468C-A9DB-AD3232BB67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8541" y="1012414"/>
                <a:ext cx="2480400" cy="20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85D6B7B-0AA8-4779-BE58-487D9A245A8A}"/>
                  </a:ext>
                </a:extLst>
              </p14:cNvPr>
              <p14:cNvContentPartPr/>
              <p14:nvPr/>
            </p14:nvContentPartPr>
            <p14:xfrm>
              <a:off x="5258061" y="3684334"/>
              <a:ext cx="1611720" cy="846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85D6B7B-0AA8-4779-BE58-487D9A245A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061" y="3666334"/>
                <a:ext cx="164736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9A000C-6F02-488D-9C88-47BA7C6EC3F9}"/>
                  </a:ext>
                </a:extLst>
              </p14:cNvPr>
              <p14:cNvContentPartPr/>
              <p14:nvPr/>
            </p14:nvContentPartPr>
            <p14:xfrm>
              <a:off x="7122861" y="3553294"/>
              <a:ext cx="479880" cy="594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9A000C-6F02-488D-9C88-47BA7C6EC3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4861" y="3535294"/>
                <a:ext cx="515520" cy="6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95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81BE3-C0E0-4097-A930-34B64E333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2" y="653084"/>
            <a:ext cx="10782300" cy="5048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41F9B9-D918-484B-BD6B-02F35CC8DD0A}"/>
                  </a:ext>
                </a:extLst>
              </p14:cNvPr>
              <p14:cNvContentPartPr/>
              <p14:nvPr/>
            </p14:nvContentPartPr>
            <p14:xfrm>
              <a:off x="3389301" y="1307614"/>
              <a:ext cx="5727600" cy="1299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41F9B9-D918-484B-BD6B-02F35CC8DD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1301" y="1289614"/>
                <a:ext cx="576324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CC2C6F-3A9B-4D2F-814B-33AB72E99300}"/>
                  </a:ext>
                </a:extLst>
              </p14:cNvPr>
              <p14:cNvContentPartPr/>
              <p14:nvPr/>
            </p14:nvContentPartPr>
            <p14:xfrm>
              <a:off x="6792381" y="3380854"/>
              <a:ext cx="937080" cy="447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CC2C6F-3A9B-4D2F-814B-33AB72E993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4381" y="3362854"/>
                <a:ext cx="9727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9E6BBD-4C71-4317-AD18-20FFBA4AA53C}"/>
                  </a:ext>
                </a:extLst>
              </p14:cNvPr>
              <p14:cNvContentPartPr/>
              <p14:nvPr/>
            </p14:nvContentPartPr>
            <p14:xfrm>
              <a:off x="5244741" y="407254"/>
              <a:ext cx="136080" cy="14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9E6BBD-4C71-4317-AD18-20FFBA4AA5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6741" y="389254"/>
                <a:ext cx="171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6387AF-7EE5-4149-AA75-A7C465F2505D}"/>
                  </a:ext>
                </a:extLst>
              </p14:cNvPr>
              <p14:cNvContentPartPr/>
              <p14:nvPr/>
            </p14:nvContentPartPr>
            <p14:xfrm>
              <a:off x="1334421" y="3709894"/>
              <a:ext cx="1720800" cy="1640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6387AF-7EE5-4149-AA75-A7C465F250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6421" y="3691894"/>
                <a:ext cx="1756440" cy="16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9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4AEEB-C4EF-4D61-8955-3E2AD3A7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5" y="834473"/>
            <a:ext cx="5972175" cy="1504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2C1826-45A4-403F-8F14-FB3EC90A9A4A}"/>
                  </a:ext>
                </a:extLst>
              </p14:cNvPr>
              <p14:cNvContentPartPr/>
              <p14:nvPr/>
            </p14:nvContentPartPr>
            <p14:xfrm>
              <a:off x="10125621" y="398254"/>
              <a:ext cx="44280" cy="30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2C1826-45A4-403F-8F14-FB3EC90A9A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7621" y="380254"/>
                <a:ext cx="79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87DAE5-D65C-4B2C-AF72-9BE6770FB89F}"/>
                  </a:ext>
                </a:extLst>
              </p14:cNvPr>
              <p14:cNvContentPartPr/>
              <p14:nvPr/>
            </p14:nvContentPartPr>
            <p14:xfrm>
              <a:off x="10127781" y="250654"/>
              <a:ext cx="77400" cy="42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87DAE5-D65C-4B2C-AF72-9BE6770FB8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9781" y="232654"/>
                <a:ext cx="113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09B05D-011E-4986-8F61-E02EF2BFA800}"/>
                  </a:ext>
                </a:extLst>
              </p14:cNvPr>
              <p14:cNvContentPartPr/>
              <p14:nvPr/>
            </p14:nvContentPartPr>
            <p14:xfrm>
              <a:off x="10448181" y="29974"/>
              <a:ext cx="1164600" cy="55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09B05D-011E-4986-8F61-E02EF2BFA8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0181" y="11974"/>
                <a:ext cx="12002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49F8F78-0F1B-421D-92FB-4DFB1823C50A}"/>
                  </a:ext>
                </a:extLst>
              </p14:cNvPr>
              <p14:cNvContentPartPr/>
              <p14:nvPr/>
            </p14:nvContentPartPr>
            <p14:xfrm>
              <a:off x="8584461" y="183334"/>
              <a:ext cx="1140840" cy="344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49F8F78-0F1B-421D-92FB-4DFB1823C5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66461" y="165334"/>
                <a:ext cx="11764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AE62E2-05DE-4E9B-BD3D-7C734CE9D8E4}"/>
                  </a:ext>
                </a:extLst>
              </p14:cNvPr>
              <p14:cNvContentPartPr/>
              <p14:nvPr/>
            </p14:nvContentPartPr>
            <p14:xfrm>
              <a:off x="6380541" y="172894"/>
              <a:ext cx="1844640" cy="417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AE62E2-05DE-4E9B-BD3D-7C734CE9D8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2541" y="154894"/>
                <a:ext cx="18802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4387A74-AA36-43AF-9743-D010A9F6F07A}"/>
                  </a:ext>
                </a:extLst>
              </p14:cNvPr>
              <p14:cNvContentPartPr/>
              <p14:nvPr/>
            </p14:nvContentPartPr>
            <p14:xfrm>
              <a:off x="1766781" y="5075014"/>
              <a:ext cx="11520" cy="3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4387A74-AA36-43AF-9743-D010A9F6F0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8781" y="5057014"/>
                <a:ext cx="47160" cy="396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D3B87CC1-C866-476A-80C5-4E441C52B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11" y="3263805"/>
            <a:ext cx="8391525" cy="1552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787A86-5B8D-4F9A-AA69-A86BD29E18A1}"/>
                  </a:ext>
                </a:extLst>
              </p14:cNvPr>
              <p14:cNvContentPartPr/>
              <p14:nvPr/>
            </p14:nvContentPartPr>
            <p14:xfrm>
              <a:off x="213741" y="706054"/>
              <a:ext cx="388080" cy="524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787A86-5B8D-4F9A-AA69-A86BD29E18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741" y="688054"/>
                <a:ext cx="4237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276C0F8-5A36-42F5-A75A-B36B549D9F88}"/>
                  </a:ext>
                </a:extLst>
              </p14:cNvPr>
              <p14:cNvContentPartPr/>
              <p14:nvPr/>
            </p14:nvContentPartPr>
            <p14:xfrm>
              <a:off x="72621" y="2850574"/>
              <a:ext cx="397800" cy="555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276C0F8-5A36-42F5-A75A-B36B549D9F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621" y="2832574"/>
                <a:ext cx="4334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FF77040-35B0-4F9D-87D1-AB2E01E24836}"/>
                  </a:ext>
                </a:extLst>
              </p14:cNvPr>
              <p14:cNvContentPartPr/>
              <p14:nvPr/>
            </p14:nvContentPartPr>
            <p14:xfrm>
              <a:off x="2097261" y="2821774"/>
              <a:ext cx="2176920" cy="1105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FF77040-35B0-4F9D-87D1-AB2E01E248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9261" y="2803774"/>
                <a:ext cx="221256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D26699-4C61-4279-8175-A20832055EFD}"/>
                  </a:ext>
                </a:extLst>
              </p14:cNvPr>
              <p14:cNvContentPartPr/>
              <p14:nvPr/>
            </p14:nvContentPartPr>
            <p14:xfrm>
              <a:off x="4676301" y="2824294"/>
              <a:ext cx="2195640" cy="970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D26699-4C61-4279-8175-A20832055E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58301" y="2806294"/>
                <a:ext cx="2231280" cy="10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DA89A3F-AC33-4C26-9AD9-BD03F4608C81}"/>
                  </a:ext>
                </a:extLst>
              </p14:cNvPr>
              <p14:cNvContentPartPr/>
              <p14:nvPr/>
            </p14:nvContentPartPr>
            <p14:xfrm>
              <a:off x="2176461" y="3539254"/>
              <a:ext cx="590760" cy="500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DA89A3F-AC33-4C26-9AD9-BD03F4608C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8461" y="3521254"/>
                <a:ext cx="62640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CF5A082-A1A5-4254-A3B9-F9BA1BF75B8E}"/>
                  </a:ext>
                </a:extLst>
              </p14:cNvPr>
              <p14:cNvContentPartPr/>
              <p14:nvPr/>
            </p14:nvContentPartPr>
            <p14:xfrm>
              <a:off x="1108341" y="3937414"/>
              <a:ext cx="7677360" cy="3999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CF5A082-A1A5-4254-A3B9-F9BA1BF75B8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341" y="3919414"/>
                <a:ext cx="77130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DE46EE6-1AB8-402C-B0B9-62D3FEAA221C}"/>
                  </a:ext>
                </a:extLst>
              </p14:cNvPr>
              <p14:cNvContentPartPr/>
              <p14:nvPr/>
            </p14:nvContentPartPr>
            <p14:xfrm>
              <a:off x="1458981" y="4730134"/>
              <a:ext cx="77400" cy="1108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DE46EE6-1AB8-402C-B0B9-62D3FEAA221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0981" y="4712134"/>
                <a:ext cx="113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C178873-BD17-45BB-B331-E4EA113F56D1}"/>
                  </a:ext>
                </a:extLst>
              </p14:cNvPr>
              <p14:cNvContentPartPr/>
              <p14:nvPr/>
            </p14:nvContentPartPr>
            <p14:xfrm>
              <a:off x="2537541" y="4695574"/>
              <a:ext cx="136800" cy="156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C178873-BD17-45BB-B331-E4EA113F56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19541" y="4677574"/>
                <a:ext cx="172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7A44BD1-B15F-4F8B-AC1E-36CC15684FAB}"/>
                  </a:ext>
                </a:extLst>
              </p14:cNvPr>
              <p14:cNvContentPartPr/>
              <p14:nvPr/>
            </p14:nvContentPartPr>
            <p14:xfrm>
              <a:off x="3625821" y="4662814"/>
              <a:ext cx="182520" cy="15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7A44BD1-B15F-4F8B-AC1E-36CC15684F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07821" y="4644814"/>
                <a:ext cx="218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171FD26-AF48-48D6-94B5-55B012BD28D4}"/>
                  </a:ext>
                </a:extLst>
              </p14:cNvPr>
              <p14:cNvContentPartPr/>
              <p14:nvPr/>
            </p14:nvContentPartPr>
            <p14:xfrm>
              <a:off x="4707261" y="4648414"/>
              <a:ext cx="261720" cy="1839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171FD26-AF48-48D6-94B5-55B012BD28D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89261" y="4630414"/>
                <a:ext cx="297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EAB95EC-F14B-4481-ABF9-3D62376C5465}"/>
                  </a:ext>
                </a:extLst>
              </p14:cNvPr>
              <p14:cNvContentPartPr/>
              <p14:nvPr/>
            </p14:nvContentPartPr>
            <p14:xfrm>
              <a:off x="5879061" y="4587574"/>
              <a:ext cx="166680" cy="162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EAB95EC-F14B-4481-ABF9-3D62376C54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61061" y="4569574"/>
                <a:ext cx="202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762422C-22EB-4A47-BC17-773D46A8E0CC}"/>
                  </a:ext>
                </a:extLst>
              </p14:cNvPr>
              <p14:cNvContentPartPr/>
              <p14:nvPr/>
            </p14:nvContentPartPr>
            <p14:xfrm>
              <a:off x="7006581" y="4596574"/>
              <a:ext cx="189000" cy="201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762422C-22EB-4A47-BC17-773D46A8E0C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88581" y="4578574"/>
                <a:ext cx="224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3F00F4-11CA-41F6-97D9-283A4863CDBC}"/>
                  </a:ext>
                </a:extLst>
              </p14:cNvPr>
              <p14:cNvContentPartPr/>
              <p14:nvPr/>
            </p14:nvContentPartPr>
            <p14:xfrm>
              <a:off x="8059581" y="4573534"/>
              <a:ext cx="253800" cy="195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3F00F4-11CA-41F6-97D9-283A4863CD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41581" y="4555534"/>
                <a:ext cx="2894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D019CCF-8527-4950-9E45-3FB871C67AFF}"/>
                  </a:ext>
                </a:extLst>
              </p14:cNvPr>
              <p14:cNvContentPartPr/>
              <p14:nvPr/>
            </p14:nvContentPartPr>
            <p14:xfrm>
              <a:off x="447381" y="5285974"/>
              <a:ext cx="743760" cy="3985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D019CCF-8527-4950-9E45-3FB871C67AF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9381" y="5267974"/>
                <a:ext cx="7794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B80386A-14C5-4315-BC7F-61D289E9E329}"/>
                  </a:ext>
                </a:extLst>
              </p14:cNvPr>
              <p14:cNvContentPartPr/>
              <p14:nvPr/>
            </p14:nvContentPartPr>
            <p14:xfrm>
              <a:off x="4086261" y="431374"/>
              <a:ext cx="173160" cy="1922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B80386A-14C5-4315-BC7F-61D289E9E3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68261" y="413374"/>
                <a:ext cx="208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35B7D92-41F0-44D4-A29E-A7ABAC032D48}"/>
                  </a:ext>
                </a:extLst>
              </p14:cNvPr>
              <p14:cNvContentPartPr/>
              <p14:nvPr/>
            </p14:nvContentPartPr>
            <p14:xfrm>
              <a:off x="1211661" y="763294"/>
              <a:ext cx="5309640" cy="12103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35B7D92-41F0-44D4-A29E-A7ABAC032D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93661" y="745294"/>
                <a:ext cx="5345280" cy="12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86A37E0-B72E-432B-83D4-6233B8F45338}"/>
                  </a:ext>
                </a:extLst>
              </p14:cNvPr>
              <p14:cNvContentPartPr/>
              <p14:nvPr/>
            </p14:nvContentPartPr>
            <p14:xfrm>
              <a:off x="1413621" y="1132294"/>
              <a:ext cx="1278000" cy="6102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86A37E0-B72E-432B-83D4-6233B8F4533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95621" y="1114294"/>
                <a:ext cx="1313640" cy="645840"/>
              </a:xfrm>
              <a:prstGeom prst="rect">
                <a:avLst/>
              </a:prstGeom>
            </p:spPr>
          </p:pic>
        </mc:Fallback>
      </mc:AlternateContent>
      <p:pic>
        <p:nvPicPr>
          <p:cNvPr id="135" name="Picture 134">
            <a:extLst>
              <a:ext uri="{FF2B5EF4-FFF2-40B4-BE49-F238E27FC236}">
                <a16:creationId xmlns:a16="http://schemas.microsoft.com/office/drawing/2014/main" id="{F85F85B2-4585-491F-8CA5-E284C6A8FDE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00333" y="6199088"/>
            <a:ext cx="5794208" cy="38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737EFEE-C89E-4074-8238-BE45EDD16CD9}"/>
                  </a:ext>
                </a:extLst>
              </p14:cNvPr>
              <p14:cNvContentPartPr/>
              <p14:nvPr/>
            </p14:nvContentPartPr>
            <p14:xfrm>
              <a:off x="4097421" y="6180214"/>
              <a:ext cx="14040" cy="1188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737EFEE-C89E-4074-8238-BE45EDD16CD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79421" y="6162214"/>
                <a:ext cx="49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2F3607D-2101-4F4B-BFEE-71F1B17EA5F0}"/>
                  </a:ext>
                </a:extLst>
              </p14:cNvPr>
              <p14:cNvContentPartPr/>
              <p14:nvPr/>
            </p14:nvContentPartPr>
            <p14:xfrm>
              <a:off x="3488661" y="4764334"/>
              <a:ext cx="360" cy="3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2F3607D-2101-4F4B-BFEE-71F1B17EA5F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70661" y="474633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21EA34F-CE8C-4E2A-BDE5-4D43BCC8F5A0}"/>
                  </a:ext>
                </a:extLst>
              </p14:cNvPr>
              <p14:cNvContentPartPr/>
              <p14:nvPr/>
            </p14:nvContentPartPr>
            <p14:xfrm>
              <a:off x="4058901" y="6145654"/>
              <a:ext cx="1374120" cy="2260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21EA34F-CE8C-4E2A-BDE5-4D43BCC8F5A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40901" y="6127654"/>
                <a:ext cx="1409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2200375-2079-464B-915E-26EFF4FDD456}"/>
                  </a:ext>
                </a:extLst>
              </p14:cNvPr>
              <p14:cNvContentPartPr/>
              <p14:nvPr/>
            </p14:nvContentPartPr>
            <p14:xfrm>
              <a:off x="7792461" y="5293534"/>
              <a:ext cx="723960" cy="4701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2200375-2079-464B-915E-26EFF4FDD45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74461" y="5275534"/>
                <a:ext cx="7596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FB8760B-D1CF-4CCD-8CA7-2B058949404C}"/>
                  </a:ext>
                </a:extLst>
              </p14:cNvPr>
              <p14:cNvContentPartPr/>
              <p14:nvPr/>
            </p14:nvContentPartPr>
            <p14:xfrm>
              <a:off x="8802621" y="5388934"/>
              <a:ext cx="556200" cy="3211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FB8760B-D1CF-4CCD-8CA7-2B058949404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784621" y="5370934"/>
                <a:ext cx="5918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F4F3722-3658-4143-902D-DE5176ACE233}"/>
                  </a:ext>
                </a:extLst>
              </p14:cNvPr>
              <p14:cNvContentPartPr/>
              <p14:nvPr/>
            </p14:nvContentPartPr>
            <p14:xfrm>
              <a:off x="5097501" y="6544174"/>
              <a:ext cx="2654640" cy="2282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F4F3722-3658-4143-902D-DE5176ACE23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79501" y="6526174"/>
                <a:ext cx="26902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1162629-B887-4F9E-8C6A-585295D6B8EF}"/>
                  </a:ext>
                </a:extLst>
              </p14:cNvPr>
              <p14:cNvContentPartPr/>
              <p14:nvPr/>
            </p14:nvContentPartPr>
            <p14:xfrm>
              <a:off x="7971381" y="6189934"/>
              <a:ext cx="104760" cy="2415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1162629-B887-4F9E-8C6A-585295D6B8E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53381" y="6171934"/>
                <a:ext cx="1404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4D4EFDC-FC87-4F07-A3D0-8BB1313CD548}"/>
                  </a:ext>
                </a:extLst>
              </p14:cNvPr>
              <p14:cNvContentPartPr/>
              <p14:nvPr/>
            </p14:nvContentPartPr>
            <p14:xfrm>
              <a:off x="4407381" y="6462814"/>
              <a:ext cx="1041480" cy="1688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4D4EFDC-FC87-4F07-A3D0-8BB1313CD5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89381" y="6444814"/>
                <a:ext cx="10771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0ED3605-708A-419F-A77E-3552BF17C102}"/>
                  </a:ext>
                </a:extLst>
              </p14:cNvPr>
              <p14:cNvContentPartPr/>
              <p14:nvPr/>
            </p14:nvContentPartPr>
            <p14:xfrm>
              <a:off x="8175141" y="6013894"/>
              <a:ext cx="527400" cy="3985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0ED3605-708A-419F-A77E-3552BF17C10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57141" y="5995894"/>
                <a:ext cx="5630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C8C6B40-C463-467D-8854-A87AF4603225}"/>
                  </a:ext>
                </a:extLst>
              </p14:cNvPr>
              <p14:cNvContentPartPr/>
              <p14:nvPr/>
            </p14:nvContentPartPr>
            <p14:xfrm>
              <a:off x="9781461" y="6151054"/>
              <a:ext cx="147600" cy="2563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C8C6B40-C463-467D-8854-A87AF46032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63461" y="6133054"/>
                <a:ext cx="183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8E9E930-A765-4208-BC86-111A719C49FC}"/>
                  </a:ext>
                </a:extLst>
              </p14:cNvPr>
              <p14:cNvContentPartPr/>
              <p14:nvPr/>
            </p14:nvContentPartPr>
            <p14:xfrm>
              <a:off x="8867421" y="5979334"/>
              <a:ext cx="731160" cy="4989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8E9E930-A765-4208-BC86-111A719C49F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849421" y="5961334"/>
                <a:ext cx="7668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04B9508-4234-4EC3-9A50-B7C3BFEF643C}"/>
                  </a:ext>
                </a:extLst>
              </p14:cNvPr>
              <p14:cNvContentPartPr/>
              <p14:nvPr/>
            </p14:nvContentPartPr>
            <p14:xfrm>
              <a:off x="10052901" y="5755414"/>
              <a:ext cx="188280" cy="2448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04B9508-4234-4EC3-9A50-B7C3BFEF643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034901" y="5737414"/>
                <a:ext cx="2239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08BEB59-B284-486E-A96D-E7479B04205C}"/>
                  </a:ext>
                </a:extLst>
              </p14:cNvPr>
              <p14:cNvContentPartPr/>
              <p14:nvPr/>
            </p14:nvContentPartPr>
            <p14:xfrm>
              <a:off x="10254501" y="6317734"/>
              <a:ext cx="278640" cy="817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08BEB59-B284-486E-A96D-E7479B04205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236501" y="6299734"/>
                <a:ext cx="314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650A5A4-01E0-4521-8984-AF0D2481E20D}"/>
                  </a:ext>
                </a:extLst>
              </p14:cNvPr>
              <p14:cNvContentPartPr/>
              <p14:nvPr/>
            </p14:nvContentPartPr>
            <p14:xfrm>
              <a:off x="9005661" y="6572254"/>
              <a:ext cx="206280" cy="1771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650A5A4-01E0-4521-8984-AF0D2481E20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987661" y="6554254"/>
                <a:ext cx="241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2B0EA98-A54A-404B-B00F-672E3756A24D}"/>
                  </a:ext>
                </a:extLst>
              </p14:cNvPr>
              <p14:cNvContentPartPr/>
              <p14:nvPr/>
            </p14:nvContentPartPr>
            <p14:xfrm>
              <a:off x="10728261" y="6041614"/>
              <a:ext cx="678600" cy="3236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2B0EA98-A54A-404B-B00F-672E3756A2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710261" y="6023614"/>
                <a:ext cx="7142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041627D-1093-40E1-B6D6-A29F5CF7BAE5}"/>
                  </a:ext>
                </a:extLst>
              </p14:cNvPr>
              <p14:cNvContentPartPr/>
              <p14:nvPr/>
            </p14:nvContentPartPr>
            <p14:xfrm>
              <a:off x="10234341" y="6616534"/>
              <a:ext cx="226440" cy="1011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041627D-1093-40E1-B6D6-A29F5CF7BA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216341" y="6598534"/>
                <a:ext cx="262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1A13E69-D9AD-42C3-8B57-C5DE151BDB6F}"/>
                  </a:ext>
                </a:extLst>
              </p14:cNvPr>
              <p14:cNvContentPartPr/>
              <p14:nvPr/>
            </p14:nvContentPartPr>
            <p14:xfrm>
              <a:off x="10629981" y="6503494"/>
              <a:ext cx="1259280" cy="2649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1A13E69-D9AD-42C3-8B57-C5DE151BDB6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611981" y="6485494"/>
                <a:ext cx="12949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91B1131-517B-4D0B-9EBF-2ADD74207F34}"/>
                  </a:ext>
                </a:extLst>
              </p14:cNvPr>
              <p14:cNvContentPartPr/>
              <p14:nvPr/>
            </p14:nvContentPartPr>
            <p14:xfrm>
              <a:off x="1531701" y="4998334"/>
              <a:ext cx="4473720" cy="123840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91B1131-517B-4D0B-9EBF-2ADD74207F3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13701" y="4980334"/>
                <a:ext cx="4509360" cy="12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DF421E2-DD08-4BF9-9779-6708A3FAFA40}"/>
                  </a:ext>
                </a:extLst>
              </p14:cNvPr>
              <p14:cNvContentPartPr/>
              <p14:nvPr/>
            </p14:nvContentPartPr>
            <p14:xfrm>
              <a:off x="1065141" y="6513574"/>
              <a:ext cx="1128240" cy="1587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DF421E2-DD08-4BF9-9779-6708A3FAFA4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47141" y="6495574"/>
                <a:ext cx="11638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454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4C4D7-209A-4AA7-A5F3-E81A983A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6" y="1238457"/>
            <a:ext cx="8092296" cy="4578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95DE47-81A9-41DF-8957-7D67B03215E8}"/>
                  </a:ext>
                </a:extLst>
              </p14:cNvPr>
              <p14:cNvContentPartPr/>
              <p14:nvPr/>
            </p14:nvContentPartPr>
            <p14:xfrm>
              <a:off x="1428021" y="2096374"/>
              <a:ext cx="191880" cy="49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95DE47-81A9-41DF-8957-7D67B03215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021" y="2078374"/>
                <a:ext cx="2275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C9F43F-BCD0-4420-8B91-996496B88C3D}"/>
                  </a:ext>
                </a:extLst>
              </p14:cNvPr>
              <p14:cNvContentPartPr/>
              <p14:nvPr/>
            </p14:nvContentPartPr>
            <p14:xfrm>
              <a:off x="1771461" y="1925014"/>
              <a:ext cx="45360" cy="15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C9F43F-BCD0-4420-8B91-996496B88C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3461" y="1907014"/>
                <a:ext cx="81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9AE715-7079-49BF-841C-3ED1EC12D4F3}"/>
                  </a:ext>
                </a:extLst>
              </p14:cNvPr>
              <p14:cNvContentPartPr/>
              <p14:nvPr/>
            </p14:nvContentPartPr>
            <p14:xfrm>
              <a:off x="2131101" y="1872814"/>
              <a:ext cx="118080" cy="164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9AE715-7079-49BF-841C-3ED1EC12D4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3101" y="1854814"/>
                <a:ext cx="153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AAAA0B-FFA5-476E-9C82-A8DDA18ADE00}"/>
                  </a:ext>
                </a:extLst>
              </p14:cNvPr>
              <p14:cNvContentPartPr/>
              <p14:nvPr/>
            </p14:nvContentPartPr>
            <p14:xfrm>
              <a:off x="2545821" y="1839694"/>
              <a:ext cx="165960" cy="165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AAAA0B-FFA5-476E-9C82-A8DDA18ADE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7821" y="1821694"/>
                <a:ext cx="2016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3F569B-6456-48FC-9E7D-A12736755EC8}"/>
                  </a:ext>
                </a:extLst>
              </p14:cNvPr>
              <p14:cNvContentPartPr/>
              <p14:nvPr/>
            </p14:nvContentPartPr>
            <p14:xfrm>
              <a:off x="4212981" y="1829614"/>
              <a:ext cx="390240" cy="222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3F569B-6456-48FC-9E7D-A12736755E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4981" y="1811614"/>
                <a:ext cx="4258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C5AA4B-B917-477E-85A6-44AEDE5CBED3}"/>
                  </a:ext>
                </a:extLst>
              </p14:cNvPr>
              <p14:cNvContentPartPr/>
              <p14:nvPr/>
            </p14:nvContentPartPr>
            <p14:xfrm>
              <a:off x="3334941" y="1973254"/>
              <a:ext cx="688320" cy="2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C5AA4B-B917-477E-85A6-44AEDE5CBE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6941" y="1955254"/>
                <a:ext cx="723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A50010-887F-4D85-833D-5813A9A82CD3}"/>
                  </a:ext>
                </a:extLst>
              </p14:cNvPr>
              <p14:cNvContentPartPr/>
              <p14:nvPr/>
            </p14:nvContentPartPr>
            <p14:xfrm>
              <a:off x="4794381" y="1955254"/>
              <a:ext cx="185040" cy="624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A50010-887F-4D85-833D-5813A9A82C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6381" y="1937254"/>
                <a:ext cx="22068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A04B4A9-20E1-41C0-88CE-64ECC6EEF654}"/>
                  </a:ext>
                </a:extLst>
              </p14:cNvPr>
              <p14:cNvContentPartPr/>
              <p14:nvPr/>
            </p14:nvContentPartPr>
            <p14:xfrm>
              <a:off x="8118621" y="1891894"/>
              <a:ext cx="237960" cy="802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A04B4A9-20E1-41C0-88CE-64ECC6EEF65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00621" y="1873894"/>
                <a:ext cx="27360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CD107D7-5C61-40A7-AA59-F486E25EF856}"/>
                  </a:ext>
                </a:extLst>
              </p14:cNvPr>
              <p14:cNvContentPartPr/>
              <p14:nvPr/>
            </p14:nvContentPartPr>
            <p14:xfrm>
              <a:off x="5138181" y="1898014"/>
              <a:ext cx="2048400" cy="933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CD107D7-5C61-40A7-AA59-F486E25EF8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0181" y="1880014"/>
                <a:ext cx="2084040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EA49CA-FEA3-4BD3-B884-58104BD90414}"/>
                  </a:ext>
                </a:extLst>
              </p14:cNvPr>
              <p14:cNvContentPartPr/>
              <p14:nvPr/>
            </p14:nvContentPartPr>
            <p14:xfrm>
              <a:off x="8405901" y="2685694"/>
              <a:ext cx="894960" cy="380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EA49CA-FEA3-4BD3-B884-58104BD904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87894" y="2667694"/>
                <a:ext cx="930614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6A8F14-D2E2-4831-B836-EAD4B747F9DA}"/>
                  </a:ext>
                </a:extLst>
              </p14:cNvPr>
              <p14:cNvContentPartPr/>
              <p14:nvPr/>
            </p14:nvContentPartPr>
            <p14:xfrm>
              <a:off x="10079541" y="137254"/>
              <a:ext cx="917640" cy="605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6A8F14-D2E2-4831-B836-EAD4B747F9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61541" y="119254"/>
                <a:ext cx="95328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5C1C917-B744-4476-8F4A-17974416B1EB}"/>
                  </a:ext>
                </a:extLst>
              </p14:cNvPr>
              <p14:cNvContentPartPr/>
              <p14:nvPr/>
            </p14:nvContentPartPr>
            <p14:xfrm>
              <a:off x="8407701" y="206014"/>
              <a:ext cx="1301760" cy="598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5C1C917-B744-4476-8F4A-17974416B1E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89701" y="188014"/>
                <a:ext cx="13374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FD5FA81-DF94-40ED-9984-E3C4D73A80BA}"/>
                  </a:ext>
                </a:extLst>
              </p14:cNvPr>
              <p14:cNvContentPartPr/>
              <p14:nvPr/>
            </p14:nvContentPartPr>
            <p14:xfrm>
              <a:off x="7197021" y="152734"/>
              <a:ext cx="903600" cy="7545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FD5FA81-DF94-40ED-9984-E3C4D73A80B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79021" y="134734"/>
                <a:ext cx="9392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259E617-0EED-41E1-8BE6-711A56B0DF74}"/>
                  </a:ext>
                </a:extLst>
              </p14:cNvPr>
              <p14:cNvContentPartPr/>
              <p14:nvPr/>
            </p14:nvContentPartPr>
            <p14:xfrm>
              <a:off x="6747381" y="267934"/>
              <a:ext cx="122400" cy="20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259E617-0EED-41E1-8BE6-711A56B0DF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29381" y="249934"/>
                <a:ext cx="1580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D719405-60A2-4EAF-A016-1441DABE5172}"/>
                  </a:ext>
                </a:extLst>
              </p14:cNvPr>
              <p14:cNvContentPartPr/>
              <p14:nvPr/>
            </p14:nvContentPartPr>
            <p14:xfrm>
              <a:off x="9998181" y="913414"/>
              <a:ext cx="1693800" cy="5590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D719405-60A2-4EAF-A016-1441DABE517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80181" y="895414"/>
                <a:ext cx="17294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3D5287F-52FA-4913-B9F1-781DEC7D4550}"/>
                  </a:ext>
                </a:extLst>
              </p14:cNvPr>
              <p14:cNvContentPartPr/>
              <p14:nvPr/>
            </p14:nvContentPartPr>
            <p14:xfrm>
              <a:off x="9107181" y="928534"/>
              <a:ext cx="638640" cy="314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3D5287F-52FA-4913-B9F1-781DEC7D455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89181" y="910534"/>
                <a:ext cx="674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DC25EC-B397-4C08-861E-5DBB14930716}"/>
                  </a:ext>
                </a:extLst>
              </p14:cNvPr>
              <p14:cNvContentPartPr/>
              <p14:nvPr/>
            </p14:nvContentPartPr>
            <p14:xfrm>
              <a:off x="9012141" y="1850494"/>
              <a:ext cx="33120" cy="252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DC25EC-B397-4C08-861E-5DBB1493071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94141" y="1832494"/>
                <a:ext cx="687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4A9B5CE-F17C-4F85-AF71-70F3ED446016}"/>
                  </a:ext>
                </a:extLst>
              </p14:cNvPr>
              <p14:cNvContentPartPr/>
              <p14:nvPr/>
            </p14:nvContentPartPr>
            <p14:xfrm>
              <a:off x="9034821" y="1707934"/>
              <a:ext cx="21600" cy="291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4A9B5CE-F17C-4F85-AF71-70F3ED44601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016821" y="1689934"/>
                <a:ext cx="57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5A1C952-7466-4B81-9C22-472240810568}"/>
                  </a:ext>
                </a:extLst>
              </p14:cNvPr>
              <p14:cNvContentPartPr/>
              <p14:nvPr/>
            </p14:nvContentPartPr>
            <p14:xfrm>
              <a:off x="9328941" y="1581214"/>
              <a:ext cx="2383200" cy="5079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5A1C952-7466-4B81-9C22-47224081056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10941" y="1563214"/>
                <a:ext cx="24188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B29F80-E605-460F-81DB-8E6D8376318D}"/>
                  </a:ext>
                </a:extLst>
              </p14:cNvPr>
              <p14:cNvContentPartPr/>
              <p14:nvPr/>
            </p14:nvContentPartPr>
            <p14:xfrm>
              <a:off x="999621" y="3260614"/>
              <a:ext cx="360" cy="3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B29F80-E605-460F-81DB-8E6D8376318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1621" y="32426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63B75BC-B3EF-4BC6-A894-397119607781}"/>
                  </a:ext>
                </a:extLst>
              </p14:cNvPr>
              <p14:cNvContentPartPr/>
              <p14:nvPr/>
            </p14:nvContentPartPr>
            <p14:xfrm>
              <a:off x="1613061" y="3349174"/>
              <a:ext cx="262800" cy="4104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63B75BC-B3EF-4BC6-A894-3971196077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95061" y="3331174"/>
                <a:ext cx="2984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F7FC39C-887B-4F9F-B482-0BAF018203C2}"/>
                  </a:ext>
                </a:extLst>
              </p14:cNvPr>
              <p14:cNvContentPartPr/>
              <p14:nvPr/>
            </p14:nvContentPartPr>
            <p14:xfrm>
              <a:off x="958941" y="3443134"/>
              <a:ext cx="446040" cy="3636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F7FC39C-887B-4F9F-B482-0BAF018203C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0941" y="3425134"/>
                <a:ext cx="481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6FFD0B9-D4AE-4187-A5CF-A3B37AA4165A}"/>
                  </a:ext>
                </a:extLst>
              </p14:cNvPr>
              <p14:cNvContentPartPr/>
              <p14:nvPr/>
            </p14:nvContentPartPr>
            <p14:xfrm>
              <a:off x="2112741" y="3354934"/>
              <a:ext cx="1639080" cy="4442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6FFD0B9-D4AE-4187-A5CF-A3B37AA4165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94741" y="3336934"/>
                <a:ext cx="167472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24D84C8-3674-4B9C-A585-395548ED8F23}"/>
                  </a:ext>
                </a:extLst>
              </p14:cNvPr>
              <p14:cNvContentPartPr/>
              <p14:nvPr/>
            </p14:nvContentPartPr>
            <p14:xfrm>
              <a:off x="890541" y="4237654"/>
              <a:ext cx="37080" cy="2142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24D84C8-3674-4B9C-A585-395548ED8F2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2541" y="4219654"/>
                <a:ext cx="727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E64F23-A344-468B-9F92-49DC3E57418C}"/>
                  </a:ext>
                </a:extLst>
              </p14:cNvPr>
              <p14:cNvContentPartPr/>
              <p14:nvPr/>
            </p14:nvContentPartPr>
            <p14:xfrm>
              <a:off x="1001781" y="4049374"/>
              <a:ext cx="360" cy="158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E64F23-A344-468B-9F92-49DC3E57418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3781" y="4031374"/>
                <a:ext cx="36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234F279-6950-4C85-93B8-5398A73787C6}"/>
                  </a:ext>
                </a:extLst>
              </p14:cNvPr>
              <p14:cNvContentPartPr/>
              <p14:nvPr/>
            </p14:nvContentPartPr>
            <p14:xfrm>
              <a:off x="1171701" y="4232254"/>
              <a:ext cx="355680" cy="2055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234F279-6950-4C85-93B8-5398A73787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53701" y="4214254"/>
                <a:ext cx="391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5742001-D076-49F5-88E7-7021DCF794A0}"/>
                  </a:ext>
                </a:extLst>
              </p14:cNvPr>
              <p14:cNvContentPartPr/>
              <p14:nvPr/>
            </p14:nvContentPartPr>
            <p14:xfrm>
              <a:off x="1755621" y="4179694"/>
              <a:ext cx="237960" cy="261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5742001-D076-49F5-88E7-7021DCF794A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37621" y="4161694"/>
                <a:ext cx="2736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0AF6E6F-7A07-41CC-B5B6-39DEF87609E3}"/>
                  </a:ext>
                </a:extLst>
              </p14:cNvPr>
              <p14:cNvContentPartPr/>
              <p14:nvPr/>
            </p14:nvContentPartPr>
            <p14:xfrm>
              <a:off x="2377701" y="3944974"/>
              <a:ext cx="1714680" cy="4489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0AF6E6F-7A07-41CC-B5B6-39DEF87609E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59701" y="3926974"/>
                <a:ext cx="17503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8745FB0-AE6B-4FCF-AE51-F5E4B0E8F929}"/>
                  </a:ext>
                </a:extLst>
              </p14:cNvPr>
              <p14:cNvContentPartPr/>
              <p14:nvPr/>
            </p14:nvContentPartPr>
            <p14:xfrm>
              <a:off x="879741" y="4784854"/>
              <a:ext cx="32040" cy="3639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8745FB0-AE6B-4FCF-AE51-F5E4B0E8F92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1741" y="4766854"/>
                <a:ext cx="676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4D023EB-81A8-4347-96A1-DC2D1731E810}"/>
                  </a:ext>
                </a:extLst>
              </p14:cNvPr>
              <p14:cNvContentPartPr/>
              <p14:nvPr/>
            </p14:nvContentPartPr>
            <p14:xfrm>
              <a:off x="1144341" y="4897534"/>
              <a:ext cx="914760" cy="285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4D023EB-81A8-4347-96A1-DC2D1731E8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26341" y="4879534"/>
                <a:ext cx="950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1835799-D08C-474F-85F3-62584A110E69}"/>
                  </a:ext>
                </a:extLst>
              </p14:cNvPr>
              <p14:cNvContentPartPr/>
              <p14:nvPr/>
            </p14:nvContentPartPr>
            <p14:xfrm>
              <a:off x="5928021" y="4534294"/>
              <a:ext cx="268920" cy="7736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1835799-D08C-474F-85F3-62584A110E6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10021" y="4516294"/>
                <a:ext cx="30456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07360AA-3562-4C09-A7B5-292021F3213F}"/>
                  </a:ext>
                </a:extLst>
              </p14:cNvPr>
              <p14:cNvContentPartPr/>
              <p14:nvPr/>
            </p14:nvContentPartPr>
            <p14:xfrm>
              <a:off x="2337741" y="4592614"/>
              <a:ext cx="2649240" cy="8006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07360AA-3562-4C09-A7B5-292021F3213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19741" y="4574614"/>
                <a:ext cx="268488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F712741-088A-484F-A0B9-2D9BC16C0592}"/>
                  </a:ext>
                </a:extLst>
              </p14:cNvPr>
              <p14:cNvContentPartPr/>
              <p14:nvPr/>
            </p14:nvContentPartPr>
            <p14:xfrm>
              <a:off x="4010661" y="3245494"/>
              <a:ext cx="1693080" cy="10778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F712741-088A-484F-A0B9-2D9BC16C059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92661" y="3227494"/>
                <a:ext cx="172872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746BBB5-3823-4FA2-9430-39AB0E937F71}"/>
                  </a:ext>
                </a:extLst>
              </p14:cNvPr>
              <p14:cNvContentPartPr/>
              <p14:nvPr/>
            </p14:nvContentPartPr>
            <p14:xfrm>
              <a:off x="5251581" y="4923454"/>
              <a:ext cx="167760" cy="1224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746BBB5-3823-4FA2-9430-39AB0E937F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33581" y="4905454"/>
                <a:ext cx="20340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474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F00E8E-2A27-4EBE-8D86-165D0BA2288B}"/>
                  </a:ext>
                </a:extLst>
              </p14:cNvPr>
              <p14:cNvContentPartPr/>
              <p14:nvPr/>
            </p14:nvContentPartPr>
            <p14:xfrm>
              <a:off x="9107181" y="95494"/>
              <a:ext cx="2328840" cy="654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F00E8E-2A27-4EBE-8D86-165D0BA22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89181" y="77494"/>
                <a:ext cx="236448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5CC76BE-A807-4226-9A05-190803BE8618}"/>
                  </a:ext>
                </a:extLst>
              </p14:cNvPr>
              <p14:cNvContentPartPr/>
              <p14:nvPr/>
            </p14:nvContentPartPr>
            <p14:xfrm>
              <a:off x="1418301" y="302854"/>
              <a:ext cx="1301760" cy="705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5CC76BE-A807-4226-9A05-190803BE86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0301" y="284854"/>
                <a:ext cx="133740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F94FF2-240F-4470-88EE-30E4CEEF0A19}"/>
                  </a:ext>
                </a:extLst>
              </p14:cNvPr>
              <p14:cNvContentPartPr/>
              <p14:nvPr/>
            </p14:nvContentPartPr>
            <p14:xfrm>
              <a:off x="2986461" y="265774"/>
              <a:ext cx="145080" cy="60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F94FF2-240F-4470-88EE-30E4CEEF0A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8461" y="247774"/>
                <a:ext cx="18072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1EE0BC3-F5F8-45EC-823E-66CCE1D6AE08}"/>
                  </a:ext>
                </a:extLst>
              </p14:cNvPr>
              <p14:cNvContentPartPr/>
              <p14:nvPr/>
            </p14:nvContentPartPr>
            <p14:xfrm>
              <a:off x="3117501" y="231574"/>
              <a:ext cx="1081440" cy="857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1EE0BC3-F5F8-45EC-823E-66CCE1D6AE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9501" y="213574"/>
                <a:ext cx="111708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D1472AC-B8AE-46E8-A74A-33B01BC4FCE4}"/>
                  </a:ext>
                </a:extLst>
              </p14:cNvPr>
              <p14:cNvContentPartPr/>
              <p14:nvPr/>
            </p14:nvContentPartPr>
            <p14:xfrm>
              <a:off x="415701" y="460534"/>
              <a:ext cx="253800" cy="379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D1472AC-B8AE-46E8-A74A-33B01BC4FC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701" y="442534"/>
                <a:ext cx="2894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D041F9-1D09-4A7F-8EB2-938836F68F67}"/>
                  </a:ext>
                </a:extLst>
              </p14:cNvPr>
              <p14:cNvContentPartPr/>
              <p14:nvPr/>
            </p14:nvContentPartPr>
            <p14:xfrm>
              <a:off x="1029141" y="667534"/>
              <a:ext cx="249120" cy="127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D041F9-1D09-4A7F-8EB2-938836F68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1141" y="649534"/>
                <a:ext cx="284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CBBA66-5362-438E-BE9B-D3852A78AAE4}"/>
                  </a:ext>
                </a:extLst>
              </p14:cNvPr>
              <p14:cNvContentPartPr/>
              <p14:nvPr/>
            </p14:nvContentPartPr>
            <p14:xfrm>
              <a:off x="4595301" y="30694"/>
              <a:ext cx="1908000" cy="637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CBBA66-5362-438E-BE9B-D3852A78AA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7301" y="12694"/>
                <a:ext cx="194364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8004D28-750A-498B-93A0-E53C997D3C8D}"/>
                  </a:ext>
                </a:extLst>
              </p14:cNvPr>
              <p14:cNvContentPartPr/>
              <p14:nvPr/>
            </p14:nvContentPartPr>
            <p14:xfrm>
              <a:off x="7330581" y="63454"/>
              <a:ext cx="403560" cy="419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8004D28-750A-498B-93A0-E53C997D3C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2581" y="45454"/>
                <a:ext cx="4392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FE1E6E8-81D5-42BF-BE01-6CAFE5F808AF}"/>
                  </a:ext>
                </a:extLst>
              </p14:cNvPr>
              <p14:cNvContentPartPr/>
              <p14:nvPr/>
            </p14:nvContentPartPr>
            <p14:xfrm>
              <a:off x="4961781" y="617134"/>
              <a:ext cx="1654200" cy="360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FE1E6E8-81D5-42BF-BE01-6CAFE5F808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43781" y="599134"/>
                <a:ext cx="16898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F39E94F-DFBB-430A-ADB3-F1E41F22716E}"/>
                  </a:ext>
                </a:extLst>
              </p14:cNvPr>
              <p14:cNvContentPartPr/>
              <p14:nvPr/>
            </p14:nvContentPartPr>
            <p14:xfrm>
              <a:off x="7348941" y="558454"/>
              <a:ext cx="142920" cy="219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F39E94F-DFBB-430A-ADB3-F1E41F2271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30941" y="540454"/>
                <a:ext cx="1785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732D48B-B490-4BA7-9C76-04CCD8D682CC}"/>
                  </a:ext>
                </a:extLst>
              </p14:cNvPr>
              <p14:cNvContentPartPr/>
              <p14:nvPr/>
            </p14:nvContentPartPr>
            <p14:xfrm>
              <a:off x="7242741" y="685894"/>
              <a:ext cx="638640" cy="2530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732D48B-B490-4BA7-9C76-04CCD8D682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24741" y="667894"/>
                <a:ext cx="6742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257CCBE-005E-4613-8C80-F03167563272}"/>
                  </a:ext>
                </a:extLst>
              </p14:cNvPr>
              <p14:cNvContentPartPr/>
              <p14:nvPr/>
            </p14:nvContentPartPr>
            <p14:xfrm>
              <a:off x="11284101" y="1870294"/>
              <a:ext cx="174600" cy="1076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257CCBE-005E-4613-8C80-F0316756327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66101" y="1852294"/>
                <a:ext cx="210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775A2F5-3ED5-480D-BCF1-5BCDACBCEB8D}"/>
                  </a:ext>
                </a:extLst>
              </p14:cNvPr>
              <p14:cNvContentPartPr/>
              <p14:nvPr/>
            </p14:nvContentPartPr>
            <p14:xfrm>
              <a:off x="10593981" y="1805854"/>
              <a:ext cx="210960" cy="939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775A2F5-3ED5-480D-BCF1-5BCDACBCEB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75981" y="1787854"/>
                <a:ext cx="246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C57D7BD-8DD3-4C73-B9F1-6A3FF27C0A60}"/>
                  </a:ext>
                </a:extLst>
              </p14:cNvPr>
              <p14:cNvContentPartPr/>
              <p14:nvPr/>
            </p14:nvContentPartPr>
            <p14:xfrm>
              <a:off x="9772461" y="1406974"/>
              <a:ext cx="210960" cy="1238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C57D7BD-8DD3-4C73-B9F1-6A3FF27C0A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54461" y="1388974"/>
                <a:ext cx="246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8C325BC-47AD-4F2B-8E8C-B2C91C94786E}"/>
                  </a:ext>
                </a:extLst>
              </p14:cNvPr>
              <p14:cNvContentPartPr/>
              <p14:nvPr/>
            </p14:nvContentPartPr>
            <p14:xfrm>
              <a:off x="8998821" y="1619374"/>
              <a:ext cx="1056960" cy="429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8C325BC-47AD-4F2B-8E8C-B2C91C9478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80821" y="1601374"/>
                <a:ext cx="10926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197C8E7-2DD1-499C-AF02-B48936D71A97}"/>
                  </a:ext>
                </a:extLst>
              </p14:cNvPr>
              <p14:cNvContentPartPr/>
              <p14:nvPr/>
            </p14:nvContentPartPr>
            <p14:xfrm>
              <a:off x="1712421" y="1928614"/>
              <a:ext cx="181440" cy="103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197C8E7-2DD1-499C-AF02-B48936D71A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94421" y="1910614"/>
                <a:ext cx="2170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C795590-9358-4E46-BFF4-03AC44051EE6}"/>
                  </a:ext>
                </a:extLst>
              </p14:cNvPr>
              <p14:cNvContentPartPr/>
              <p14:nvPr/>
            </p14:nvContentPartPr>
            <p14:xfrm>
              <a:off x="780021" y="1788574"/>
              <a:ext cx="301320" cy="3517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C795590-9358-4E46-BFF4-03AC44051E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021" y="1770574"/>
                <a:ext cx="3369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0602CE4-75FC-4D1E-8D3D-60BE9435B184}"/>
                  </a:ext>
                </a:extLst>
              </p14:cNvPr>
              <p14:cNvContentPartPr/>
              <p14:nvPr/>
            </p14:nvContentPartPr>
            <p14:xfrm>
              <a:off x="3818421" y="1559614"/>
              <a:ext cx="89280" cy="531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0602CE4-75FC-4D1E-8D3D-60BE9435B18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00421" y="1541614"/>
                <a:ext cx="12492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9287CA5-9F8D-4BFE-BA0D-D3E92AFEF255}"/>
                  </a:ext>
                </a:extLst>
              </p14:cNvPr>
              <p14:cNvContentPartPr/>
              <p14:nvPr/>
            </p14:nvContentPartPr>
            <p14:xfrm>
              <a:off x="2232981" y="1454134"/>
              <a:ext cx="1349280" cy="5835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9287CA5-9F8D-4BFE-BA0D-D3E92AFEF2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14981" y="1436134"/>
                <a:ext cx="138492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199DEC9-1A90-4629-8CC9-2690D1032DBC}"/>
                  </a:ext>
                </a:extLst>
              </p14:cNvPr>
              <p14:cNvContentPartPr/>
              <p14:nvPr/>
            </p14:nvContentPartPr>
            <p14:xfrm>
              <a:off x="4178781" y="1466734"/>
              <a:ext cx="671040" cy="5972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199DEC9-1A90-4629-8CC9-2690D1032D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60781" y="1448734"/>
                <a:ext cx="70668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CE2BEE5-9463-4BA1-B0D8-5225E57D44A0}"/>
                  </a:ext>
                </a:extLst>
              </p14:cNvPr>
              <p14:cNvContentPartPr/>
              <p14:nvPr/>
            </p14:nvContentPartPr>
            <p14:xfrm>
              <a:off x="5102181" y="1273414"/>
              <a:ext cx="1690560" cy="650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CE2BEE5-9463-4BA1-B0D8-5225E57D44A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84181" y="1255414"/>
                <a:ext cx="172620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CF41D87-1334-4FC1-A5DF-B306087B0003}"/>
                  </a:ext>
                </a:extLst>
              </p14:cNvPr>
              <p14:cNvContentPartPr/>
              <p14:nvPr/>
            </p14:nvContentPartPr>
            <p14:xfrm>
              <a:off x="7532901" y="1002334"/>
              <a:ext cx="746640" cy="6141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CF41D87-1334-4FC1-A5DF-B306087B000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14901" y="984334"/>
                <a:ext cx="78228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D555371-41CF-4BC2-8CF8-67BCD7F53554}"/>
                  </a:ext>
                </a:extLst>
              </p14:cNvPr>
              <p14:cNvContentPartPr/>
              <p14:nvPr/>
            </p14:nvContentPartPr>
            <p14:xfrm>
              <a:off x="2257101" y="2436214"/>
              <a:ext cx="2827440" cy="8002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D555371-41CF-4BC2-8CF8-67BCD7F5355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39101" y="2418214"/>
                <a:ext cx="286308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63C3008-A0DE-475C-B30A-7D4BB8A75124}"/>
                  </a:ext>
                </a:extLst>
              </p14:cNvPr>
              <p14:cNvContentPartPr/>
              <p14:nvPr/>
            </p14:nvContentPartPr>
            <p14:xfrm>
              <a:off x="811701" y="2567254"/>
              <a:ext cx="344520" cy="4449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63C3008-A0DE-475C-B30A-7D4BB8A7512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3701" y="2549254"/>
                <a:ext cx="38016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E3D1BE7-2C02-460B-B123-62182037DEBA}"/>
                  </a:ext>
                </a:extLst>
              </p14:cNvPr>
              <p14:cNvContentPartPr/>
              <p14:nvPr/>
            </p14:nvContentPartPr>
            <p14:xfrm>
              <a:off x="1750941" y="2806654"/>
              <a:ext cx="204120" cy="1486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E3D1BE7-2C02-460B-B123-62182037DEB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2941" y="2788654"/>
                <a:ext cx="239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ABCD7DD-11AC-4390-A334-1BD1CBD95C03}"/>
                  </a:ext>
                </a:extLst>
              </p14:cNvPr>
              <p14:cNvContentPartPr/>
              <p14:nvPr/>
            </p14:nvContentPartPr>
            <p14:xfrm>
              <a:off x="834381" y="3363574"/>
              <a:ext cx="8834400" cy="3765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ABCD7DD-11AC-4390-A334-1BD1CBD95C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6381" y="3345574"/>
                <a:ext cx="88700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EB7B805-F07C-4202-905B-032B9D175034}"/>
                  </a:ext>
                </a:extLst>
              </p14:cNvPr>
              <p14:cNvContentPartPr/>
              <p14:nvPr/>
            </p14:nvContentPartPr>
            <p14:xfrm>
              <a:off x="2263581" y="4124974"/>
              <a:ext cx="26280" cy="151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EB7B805-F07C-4202-905B-032B9D17503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5581" y="4106974"/>
                <a:ext cx="61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640D9BD-3DB2-4C50-A488-41A3751CC97A}"/>
                  </a:ext>
                </a:extLst>
              </p14:cNvPr>
              <p14:cNvContentPartPr/>
              <p14:nvPr/>
            </p14:nvContentPartPr>
            <p14:xfrm>
              <a:off x="2305341" y="4202734"/>
              <a:ext cx="2125080" cy="3668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640D9BD-3DB2-4C50-A488-41A3751CC97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87341" y="4184734"/>
                <a:ext cx="21607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99F46D0-1226-44F2-9524-904444D870F0}"/>
                  </a:ext>
                </a:extLst>
              </p14:cNvPr>
              <p14:cNvContentPartPr/>
              <p14:nvPr/>
            </p14:nvContentPartPr>
            <p14:xfrm>
              <a:off x="5543541" y="4365814"/>
              <a:ext cx="70560" cy="2005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99F46D0-1226-44F2-9524-904444D870F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25541" y="4347814"/>
                <a:ext cx="106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A52BB36-6409-442B-9ECE-2A833FE4D1F8}"/>
                  </a:ext>
                </a:extLst>
              </p14:cNvPr>
              <p14:cNvContentPartPr/>
              <p14:nvPr/>
            </p14:nvContentPartPr>
            <p14:xfrm>
              <a:off x="4659381" y="4099054"/>
              <a:ext cx="658080" cy="6516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A52BB36-6409-442B-9ECE-2A833FE4D1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41381" y="4081054"/>
                <a:ext cx="69372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EF1801A-9E4C-4561-91C0-FA8A5DD3A9D8}"/>
                  </a:ext>
                </a:extLst>
              </p14:cNvPr>
              <p14:cNvContentPartPr/>
              <p14:nvPr/>
            </p14:nvContentPartPr>
            <p14:xfrm>
              <a:off x="5904981" y="4174294"/>
              <a:ext cx="378720" cy="2214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EF1801A-9E4C-4561-91C0-FA8A5DD3A9D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86981" y="4156294"/>
                <a:ext cx="414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5B7E719-B9E8-4446-8647-D069EE8A6531}"/>
                  </a:ext>
                </a:extLst>
              </p14:cNvPr>
              <p14:cNvContentPartPr/>
              <p14:nvPr/>
            </p14:nvContentPartPr>
            <p14:xfrm>
              <a:off x="6018741" y="3994654"/>
              <a:ext cx="570960" cy="9054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5B7E719-B9E8-4446-8647-D069EE8A65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0741" y="3976654"/>
                <a:ext cx="60660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3264027-7B33-4F55-A5B9-D2AEED0E8008}"/>
                  </a:ext>
                </a:extLst>
              </p14:cNvPr>
              <p14:cNvContentPartPr/>
              <p14:nvPr/>
            </p14:nvContentPartPr>
            <p14:xfrm>
              <a:off x="1816461" y="4472734"/>
              <a:ext cx="290160" cy="1101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3264027-7B33-4F55-A5B9-D2AEED0E800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98461" y="4454734"/>
                <a:ext cx="3258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47FE284-A45E-40B3-9ECC-C902E1C4D24F}"/>
                  </a:ext>
                </a:extLst>
              </p14:cNvPr>
              <p14:cNvContentPartPr/>
              <p14:nvPr/>
            </p14:nvContentPartPr>
            <p14:xfrm>
              <a:off x="1096821" y="4223974"/>
              <a:ext cx="336600" cy="572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47FE284-A45E-40B3-9ECC-C902E1C4D24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78821" y="4205974"/>
                <a:ext cx="3722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99885D3-3F84-4195-BD2E-19249163BFB6}"/>
                  </a:ext>
                </a:extLst>
              </p14:cNvPr>
              <p14:cNvContentPartPr/>
              <p14:nvPr/>
            </p14:nvContentPartPr>
            <p14:xfrm>
              <a:off x="10075941" y="3830494"/>
              <a:ext cx="1389600" cy="5947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99885D3-3F84-4195-BD2E-19249163BF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057941" y="3812494"/>
                <a:ext cx="14252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163991C-C360-4758-BA18-2F7E59082B2C}"/>
                  </a:ext>
                </a:extLst>
              </p14:cNvPr>
              <p14:cNvContentPartPr/>
              <p14:nvPr/>
            </p14:nvContentPartPr>
            <p14:xfrm>
              <a:off x="6223941" y="4899334"/>
              <a:ext cx="628560" cy="2484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163991C-C360-4758-BA18-2F7E59082B2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05941" y="4881334"/>
                <a:ext cx="664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F6D4B67-D239-4BC2-95D7-39B4CDEF1B9D}"/>
                  </a:ext>
                </a:extLst>
              </p14:cNvPr>
              <p14:cNvContentPartPr/>
              <p14:nvPr/>
            </p14:nvContentPartPr>
            <p14:xfrm>
              <a:off x="6034581" y="5655694"/>
              <a:ext cx="108000" cy="2667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F6D4B67-D239-4BC2-95D7-39B4CDEF1B9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16581" y="5637694"/>
                <a:ext cx="1436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5273FCC-0D25-465C-9285-4F1096AABBCF}"/>
                  </a:ext>
                </a:extLst>
              </p14:cNvPr>
              <p14:cNvContentPartPr/>
              <p14:nvPr/>
            </p14:nvContentPartPr>
            <p14:xfrm>
              <a:off x="6467661" y="5369854"/>
              <a:ext cx="687240" cy="9291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5273FCC-0D25-465C-9285-4F1096AABB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49661" y="5351854"/>
                <a:ext cx="72288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1A90077-50A8-4745-B2CA-D376A900439B}"/>
                  </a:ext>
                </a:extLst>
              </p14:cNvPr>
              <p14:cNvContentPartPr/>
              <p14:nvPr/>
            </p14:nvContentPartPr>
            <p14:xfrm>
              <a:off x="7839981" y="5925334"/>
              <a:ext cx="1333080" cy="8622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1A90077-50A8-4745-B2CA-D376A900439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21981" y="5907334"/>
                <a:ext cx="136872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0F45DE8-0850-4910-A2C1-F0640781B902}"/>
                  </a:ext>
                </a:extLst>
              </p14:cNvPr>
              <p14:cNvContentPartPr/>
              <p14:nvPr/>
            </p14:nvContentPartPr>
            <p14:xfrm>
              <a:off x="2522421" y="5371294"/>
              <a:ext cx="3195720" cy="120888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0F45DE8-0850-4910-A2C1-F0640781B9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04421" y="5353294"/>
                <a:ext cx="3231360" cy="12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60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600295-AD0A-497D-AEFE-24CA41D4C9FA}"/>
                  </a:ext>
                </a:extLst>
              </p14:cNvPr>
              <p14:cNvContentPartPr/>
              <p14:nvPr/>
            </p14:nvContentPartPr>
            <p14:xfrm>
              <a:off x="4982661" y="4505854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600295-AD0A-497D-AEFE-24CA41D4C9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661" y="4487854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6A724F-74BC-4044-8778-681AE5F86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95" y="466103"/>
            <a:ext cx="7724775" cy="5210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E8618A-4D1F-4DF5-93E5-A47C34002386}"/>
                  </a:ext>
                </a:extLst>
              </p14:cNvPr>
              <p14:cNvContentPartPr/>
              <p14:nvPr/>
            </p14:nvContentPartPr>
            <p14:xfrm>
              <a:off x="4670901" y="2538094"/>
              <a:ext cx="1019880" cy="60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E8618A-4D1F-4DF5-93E5-A47C340023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2901" y="2520094"/>
                <a:ext cx="1055520" cy="6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204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217CE8-A7D4-4C79-8F35-CD73462B7E68}"/>
                  </a:ext>
                </a:extLst>
              </p14:cNvPr>
              <p14:cNvContentPartPr/>
              <p14:nvPr/>
            </p14:nvContentPartPr>
            <p14:xfrm>
              <a:off x="747981" y="193414"/>
              <a:ext cx="1734480" cy="62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217CE8-A7D4-4C79-8F35-CD73462B7E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981" y="175414"/>
                <a:ext cx="177012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7C5446E-60AB-4F56-8292-945A82BC610D}"/>
                  </a:ext>
                </a:extLst>
              </p14:cNvPr>
              <p14:cNvContentPartPr/>
              <p14:nvPr/>
            </p14:nvContentPartPr>
            <p14:xfrm>
              <a:off x="2761821" y="137254"/>
              <a:ext cx="145800" cy="712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7C5446E-60AB-4F56-8292-945A82BC61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3821" y="119254"/>
                <a:ext cx="18144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12A8F0-F78E-468C-8A54-E7A988234FF1}"/>
                  </a:ext>
                </a:extLst>
              </p14:cNvPr>
              <p14:cNvContentPartPr/>
              <p14:nvPr/>
            </p14:nvContentPartPr>
            <p14:xfrm>
              <a:off x="3027141" y="289894"/>
              <a:ext cx="310320" cy="316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12A8F0-F78E-468C-8A54-E7A988234F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9141" y="271894"/>
                <a:ext cx="3459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B82982-A603-4F75-BCBC-BBB50CE5463D}"/>
                  </a:ext>
                </a:extLst>
              </p14:cNvPr>
              <p14:cNvContentPartPr/>
              <p14:nvPr/>
            </p14:nvContentPartPr>
            <p14:xfrm>
              <a:off x="2965941" y="786334"/>
              <a:ext cx="219960" cy="394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B82982-A603-4F75-BCBC-BBB50CE54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7941" y="768334"/>
                <a:ext cx="255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CF04C1-7125-4E87-B6F6-930235FBB3A6}"/>
                  </a:ext>
                </a:extLst>
              </p14:cNvPr>
              <p14:cNvContentPartPr/>
              <p14:nvPr/>
            </p14:nvContentPartPr>
            <p14:xfrm>
              <a:off x="1594701" y="970654"/>
              <a:ext cx="1073160" cy="52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CF04C1-7125-4E87-B6F6-930235FBB3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6701" y="952654"/>
                <a:ext cx="11088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7328628-9F01-457D-80C2-869D59C2D8FF}"/>
                  </a:ext>
                </a:extLst>
              </p14:cNvPr>
              <p14:cNvContentPartPr/>
              <p14:nvPr/>
            </p14:nvContentPartPr>
            <p14:xfrm>
              <a:off x="3617901" y="563494"/>
              <a:ext cx="41400" cy="116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7328628-9F01-457D-80C2-869D59C2D8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9901" y="545494"/>
                <a:ext cx="77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135407-22ED-4C8E-8400-94FA38265D84}"/>
                  </a:ext>
                </a:extLst>
              </p14:cNvPr>
              <p14:cNvContentPartPr/>
              <p14:nvPr/>
            </p14:nvContentPartPr>
            <p14:xfrm>
              <a:off x="4057821" y="165334"/>
              <a:ext cx="175680" cy="492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135407-22ED-4C8E-8400-94FA38265D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9821" y="147334"/>
                <a:ext cx="2113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200A518-325A-44CD-A746-1FC464C50B56}"/>
                  </a:ext>
                </a:extLst>
              </p14:cNvPr>
              <p14:cNvContentPartPr/>
              <p14:nvPr/>
            </p14:nvContentPartPr>
            <p14:xfrm>
              <a:off x="4445541" y="319414"/>
              <a:ext cx="335520" cy="351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200A518-325A-44CD-A746-1FC464C50B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7541" y="301414"/>
                <a:ext cx="3711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1541888-6B70-47DF-A8AE-663E33D17F19}"/>
                  </a:ext>
                </a:extLst>
              </p14:cNvPr>
              <p14:cNvContentPartPr/>
              <p14:nvPr/>
            </p14:nvContentPartPr>
            <p14:xfrm>
              <a:off x="5349861" y="287374"/>
              <a:ext cx="441000" cy="284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1541888-6B70-47DF-A8AE-663E33D17F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31861" y="269374"/>
                <a:ext cx="4766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CA11AC3-44BB-42EF-BF2C-C41871284133}"/>
                  </a:ext>
                </a:extLst>
              </p14:cNvPr>
              <p14:cNvContentPartPr/>
              <p14:nvPr/>
            </p14:nvContentPartPr>
            <p14:xfrm>
              <a:off x="6405381" y="208534"/>
              <a:ext cx="446400" cy="4568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CA11AC3-44BB-42EF-BF2C-C418712841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7381" y="190534"/>
                <a:ext cx="4820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478E4F-7673-4260-8939-F4CD24FD8EB8}"/>
                  </a:ext>
                </a:extLst>
              </p14:cNvPr>
              <p14:cNvContentPartPr/>
              <p14:nvPr/>
            </p14:nvContentPartPr>
            <p14:xfrm>
              <a:off x="7478181" y="211054"/>
              <a:ext cx="602280" cy="259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478E4F-7673-4260-8939-F4CD24FD8E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60181" y="193054"/>
                <a:ext cx="637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0322964-CBA4-4812-AA7B-112BBC441892}"/>
                  </a:ext>
                </a:extLst>
              </p14:cNvPr>
              <p14:cNvContentPartPr/>
              <p14:nvPr/>
            </p14:nvContentPartPr>
            <p14:xfrm>
              <a:off x="8331021" y="89014"/>
              <a:ext cx="289800" cy="693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0322964-CBA4-4812-AA7B-112BBC4418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13021" y="71014"/>
                <a:ext cx="32544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D10E69C-C95E-4B4F-B402-45992798D90A}"/>
                  </a:ext>
                </a:extLst>
              </p14:cNvPr>
              <p14:cNvContentPartPr/>
              <p14:nvPr/>
            </p14:nvContentPartPr>
            <p14:xfrm>
              <a:off x="1060101" y="749254"/>
              <a:ext cx="4669200" cy="1398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D10E69C-C95E-4B4F-B402-45992798D90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2101" y="731254"/>
                <a:ext cx="4704840" cy="14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1582E6C-B393-48A6-94D2-D64EECB20F23}"/>
                  </a:ext>
                </a:extLst>
              </p14:cNvPr>
              <p14:cNvContentPartPr/>
              <p14:nvPr/>
            </p14:nvContentPartPr>
            <p14:xfrm>
              <a:off x="6351381" y="771934"/>
              <a:ext cx="1717560" cy="2718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1582E6C-B393-48A6-94D2-D64EECB20F2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33381" y="753934"/>
                <a:ext cx="17532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DAD9808-70C6-41CE-887F-7880F689D4CD}"/>
                  </a:ext>
                </a:extLst>
              </p14:cNvPr>
              <p14:cNvContentPartPr/>
              <p14:nvPr/>
            </p14:nvContentPartPr>
            <p14:xfrm>
              <a:off x="7036821" y="986134"/>
              <a:ext cx="1577880" cy="1020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DAD9808-70C6-41CE-887F-7880F689D4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18821" y="968134"/>
                <a:ext cx="161352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0E94909-8C8D-4C37-96EC-242DA3850D06}"/>
                  </a:ext>
                </a:extLst>
              </p14:cNvPr>
              <p14:cNvContentPartPr/>
              <p14:nvPr/>
            </p14:nvContentPartPr>
            <p14:xfrm>
              <a:off x="6803901" y="2080174"/>
              <a:ext cx="1898640" cy="516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0E94909-8C8D-4C37-96EC-242DA3850D0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5901" y="2062174"/>
                <a:ext cx="1934280" cy="552240"/>
              </a:xfrm>
              <a:prstGeom prst="rect">
                <a:avLst/>
              </a:prstGeom>
            </p:spPr>
          </p:pic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802A81A3-1768-4275-A09E-1CF5EF491A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0688" y="2934596"/>
            <a:ext cx="69056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7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4E25BFD-DB15-407C-9BCA-EB0AF208DC95}"/>
                  </a:ext>
                </a:extLst>
              </p14:cNvPr>
              <p14:cNvContentPartPr/>
              <p14:nvPr/>
            </p14:nvContentPartPr>
            <p14:xfrm>
              <a:off x="4452741" y="791014"/>
              <a:ext cx="86400" cy="159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4E25BFD-DB15-407C-9BCA-EB0AF208DC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4741" y="773014"/>
                <a:ext cx="122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92D96D-37D4-434A-8A9B-F6819CBF9AF9}"/>
                  </a:ext>
                </a:extLst>
              </p14:cNvPr>
              <p14:cNvContentPartPr/>
              <p14:nvPr/>
            </p14:nvContentPartPr>
            <p14:xfrm>
              <a:off x="4872861" y="171814"/>
              <a:ext cx="1375200" cy="89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92D96D-37D4-434A-8A9B-F6819CBF9A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4861" y="153814"/>
                <a:ext cx="141084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EAA8908-7DD0-4E97-BB85-D477A05E6190}"/>
                  </a:ext>
                </a:extLst>
              </p14:cNvPr>
              <p14:cNvContentPartPr/>
              <p14:nvPr/>
            </p14:nvContentPartPr>
            <p14:xfrm>
              <a:off x="323181" y="296374"/>
              <a:ext cx="3776760" cy="1075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EAA8908-7DD0-4E97-BB85-D477A05E61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181" y="278374"/>
                <a:ext cx="3812400" cy="11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CF4E80B-9557-416B-97A3-AB543B4C0695}"/>
                  </a:ext>
                </a:extLst>
              </p14:cNvPr>
              <p14:cNvContentPartPr/>
              <p14:nvPr/>
            </p14:nvContentPartPr>
            <p14:xfrm>
              <a:off x="2664981" y="1737814"/>
              <a:ext cx="1923480" cy="2157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CF4E80B-9557-416B-97A3-AB543B4C06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6981" y="1719814"/>
                <a:ext cx="1959120" cy="21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21D40C-9591-42C4-89BC-8046DB9AC02E}"/>
                  </a:ext>
                </a:extLst>
              </p14:cNvPr>
              <p14:cNvContentPartPr/>
              <p14:nvPr/>
            </p14:nvContentPartPr>
            <p14:xfrm>
              <a:off x="2504421" y="2417134"/>
              <a:ext cx="475560" cy="417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21D40C-9591-42C4-89BC-8046DB9AC0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6421" y="2399134"/>
                <a:ext cx="51120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3CFB7FA-FDD7-443F-8FED-DD85F9A8BFFD}"/>
                  </a:ext>
                </a:extLst>
              </p14:cNvPr>
              <p14:cNvContentPartPr/>
              <p14:nvPr/>
            </p14:nvContentPartPr>
            <p14:xfrm>
              <a:off x="3700701" y="1728814"/>
              <a:ext cx="4895640" cy="21427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3CFB7FA-FDD7-443F-8FED-DD85F9A8BF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2701" y="1710814"/>
                <a:ext cx="4931280" cy="21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6B29FFF-B0ED-4B60-9C83-E210B8A6D17F}"/>
                  </a:ext>
                </a:extLst>
              </p14:cNvPr>
              <p14:cNvContentPartPr/>
              <p14:nvPr/>
            </p14:nvContentPartPr>
            <p14:xfrm>
              <a:off x="8797581" y="2142454"/>
              <a:ext cx="1998000" cy="17139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6B29FFF-B0ED-4B60-9C83-E210B8A6D1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79581" y="2124454"/>
                <a:ext cx="2033640" cy="17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FC45AE7-786C-4387-AE56-F48751644BDA}"/>
                  </a:ext>
                </a:extLst>
              </p14:cNvPr>
              <p14:cNvContentPartPr/>
              <p14:nvPr/>
            </p14:nvContentPartPr>
            <p14:xfrm>
              <a:off x="8896941" y="1692094"/>
              <a:ext cx="2520" cy="15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FC45AE7-786C-4387-AE56-F48751644B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8941" y="1674094"/>
                <a:ext cx="38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5F8FC6D-8836-4D0D-B765-AD48CB3B5BF1}"/>
                  </a:ext>
                </a:extLst>
              </p14:cNvPr>
              <p14:cNvContentPartPr/>
              <p14:nvPr/>
            </p14:nvContentPartPr>
            <p14:xfrm>
              <a:off x="9360621" y="1642414"/>
              <a:ext cx="885240" cy="360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5F8FC6D-8836-4D0D-B765-AD48CB3B5B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42621" y="1624414"/>
                <a:ext cx="9208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2FA590C-C0B0-48E0-9B69-7AF4A98E8D0C}"/>
                  </a:ext>
                </a:extLst>
              </p14:cNvPr>
              <p14:cNvContentPartPr/>
              <p14:nvPr/>
            </p14:nvContentPartPr>
            <p14:xfrm>
              <a:off x="9656901" y="2198254"/>
              <a:ext cx="64080" cy="15436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2FA590C-C0B0-48E0-9B69-7AF4A98E8D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38901" y="2180254"/>
                <a:ext cx="99720" cy="15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B480E62-D574-4879-A086-F5650EDDE7ED}"/>
                  </a:ext>
                </a:extLst>
              </p14:cNvPr>
              <p14:cNvContentPartPr/>
              <p14:nvPr/>
            </p14:nvContentPartPr>
            <p14:xfrm>
              <a:off x="8175141" y="4228654"/>
              <a:ext cx="2200680" cy="75888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B480E62-D574-4879-A086-F5650EDDE7E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57141" y="4210654"/>
                <a:ext cx="223632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138F7F8-2B41-4A1F-A973-03D12CF49341}"/>
                  </a:ext>
                </a:extLst>
              </p14:cNvPr>
              <p14:cNvContentPartPr/>
              <p14:nvPr/>
            </p14:nvContentPartPr>
            <p14:xfrm>
              <a:off x="5262381" y="4134694"/>
              <a:ext cx="2550240" cy="8420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138F7F8-2B41-4A1F-A973-03D12CF493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44381" y="4116694"/>
                <a:ext cx="258588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9111071-14CF-4044-9B77-E0D708214F6C}"/>
                  </a:ext>
                </a:extLst>
              </p14:cNvPr>
              <p14:cNvContentPartPr/>
              <p14:nvPr/>
            </p14:nvContentPartPr>
            <p14:xfrm>
              <a:off x="2565621" y="4282294"/>
              <a:ext cx="2459880" cy="6958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9111071-14CF-4044-9B77-E0D708214F6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47621" y="4264285"/>
                <a:ext cx="2495520" cy="7315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44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009E7-5DF3-4D22-B2A8-563C0745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70" y="1063279"/>
            <a:ext cx="7543800" cy="3724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243D59-28D3-48B9-BE6F-6ED25D00F456}"/>
                  </a:ext>
                </a:extLst>
              </p14:cNvPr>
              <p14:cNvContentPartPr/>
              <p14:nvPr/>
            </p14:nvContentPartPr>
            <p14:xfrm>
              <a:off x="4644981" y="4591534"/>
              <a:ext cx="2003040" cy="88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243D59-28D3-48B9-BE6F-6ED25D00F4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981" y="4573534"/>
                <a:ext cx="203868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B88DEF-65DF-454B-B383-A29F5C081000}"/>
                  </a:ext>
                </a:extLst>
              </p14:cNvPr>
              <p14:cNvContentPartPr/>
              <p14:nvPr/>
            </p14:nvContentPartPr>
            <p14:xfrm>
              <a:off x="5584221" y="5701774"/>
              <a:ext cx="5136840" cy="749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B88DEF-65DF-454B-B383-A29F5C0810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6221" y="5683774"/>
                <a:ext cx="5172480" cy="78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726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C07E3F-1984-434D-BEDB-6CAFE09765C5}"/>
                  </a:ext>
                </a:extLst>
              </p14:cNvPr>
              <p14:cNvContentPartPr/>
              <p14:nvPr/>
            </p14:nvContentPartPr>
            <p14:xfrm>
              <a:off x="9677421" y="325534"/>
              <a:ext cx="38880" cy="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C07E3F-1984-434D-BEDB-6CAFE09765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9421" y="307534"/>
                <a:ext cx="74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14D94FF-045D-4D9F-8568-AA1B0747DF93}"/>
                  </a:ext>
                </a:extLst>
              </p14:cNvPr>
              <p14:cNvContentPartPr/>
              <p14:nvPr/>
            </p14:nvContentPartPr>
            <p14:xfrm>
              <a:off x="553941" y="475654"/>
              <a:ext cx="10182960" cy="1695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4D94FF-045D-4D9F-8568-AA1B0747D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940" y="457654"/>
                <a:ext cx="10218601" cy="17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25CB575-1C36-4201-A39F-7A5E40E4418C}"/>
                  </a:ext>
                </a:extLst>
              </p14:cNvPr>
              <p14:cNvContentPartPr/>
              <p14:nvPr/>
            </p14:nvContentPartPr>
            <p14:xfrm>
              <a:off x="7253901" y="2649694"/>
              <a:ext cx="2390400" cy="7257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25CB575-1C36-4201-A39F-7A5E40E441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5901" y="2631694"/>
                <a:ext cx="24260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31BA8F5-2EE5-4602-A6BE-652927497F53}"/>
                  </a:ext>
                </a:extLst>
              </p14:cNvPr>
              <p14:cNvContentPartPr/>
              <p14:nvPr/>
            </p14:nvContentPartPr>
            <p14:xfrm>
              <a:off x="4561461" y="4970614"/>
              <a:ext cx="20520" cy="79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31BA8F5-2EE5-4602-A6BE-652927497F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3461" y="4952614"/>
                <a:ext cx="56160" cy="435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انواع زعفران و ویژگی ها و جزییاتی که باید بیشتر بدانید | زعفران.نت">
            <a:extLst>
              <a:ext uri="{FF2B5EF4-FFF2-40B4-BE49-F238E27FC236}">
                <a16:creationId xmlns:a16="http://schemas.microsoft.com/office/drawing/2014/main" id="{56FCC516-A15F-42BB-9BB1-8E248917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3" y="1663852"/>
            <a:ext cx="6916958" cy="53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C4F2DE96-EC08-44CC-AD40-362ECD591457}"/>
                  </a:ext>
                </a:extLst>
              </p14:cNvPr>
              <p14:cNvContentPartPr/>
              <p14:nvPr/>
            </p14:nvContentPartPr>
            <p14:xfrm>
              <a:off x="8996661" y="4066450"/>
              <a:ext cx="2170080" cy="504000"/>
            </p14:xfrm>
          </p:contentPart>
        </mc:Choice>
        <mc:Fallback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C4F2DE96-EC08-44CC-AD40-362ECD5914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78661" y="4048450"/>
                <a:ext cx="22057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D209B2EC-A5B5-4D59-BD0C-B1EFA6395F77}"/>
                  </a:ext>
                </a:extLst>
              </p14:cNvPr>
              <p14:cNvContentPartPr/>
              <p14:nvPr/>
            </p14:nvContentPartPr>
            <p14:xfrm>
              <a:off x="2444661" y="3763690"/>
              <a:ext cx="5490720" cy="1082880"/>
            </p14:xfrm>
          </p:contentPart>
        </mc:Choice>
        <mc:Fallback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D209B2EC-A5B5-4D59-BD0C-B1EFA6395F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6661" y="3745690"/>
                <a:ext cx="552636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4283A018-856F-44F3-988A-3C17776B3253}"/>
                  </a:ext>
                </a:extLst>
              </p14:cNvPr>
              <p14:cNvContentPartPr/>
              <p14:nvPr/>
            </p14:nvContentPartPr>
            <p14:xfrm>
              <a:off x="9161541" y="5398450"/>
              <a:ext cx="197280" cy="61200"/>
            </p14:xfrm>
          </p:contentPart>
        </mc:Choice>
        <mc:Fallback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4283A018-856F-44F3-988A-3C17776B32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43541" y="5380450"/>
                <a:ext cx="232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65C27DA6-3E37-4259-BD86-0C1E43E31C4F}"/>
                  </a:ext>
                </a:extLst>
              </p14:cNvPr>
              <p14:cNvContentPartPr/>
              <p14:nvPr/>
            </p14:nvContentPartPr>
            <p14:xfrm>
              <a:off x="9053181" y="4819570"/>
              <a:ext cx="1900800" cy="339840"/>
            </p14:xfrm>
          </p:contentPart>
        </mc:Choice>
        <mc:Fallback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65C27DA6-3E37-4259-BD86-0C1E43E31C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35181" y="4801570"/>
                <a:ext cx="19364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8710A4A6-9ACA-4D09-B23C-CE5B760E9AFD}"/>
                  </a:ext>
                </a:extLst>
              </p14:cNvPr>
              <p14:cNvContentPartPr/>
              <p14:nvPr/>
            </p14:nvContentPartPr>
            <p14:xfrm>
              <a:off x="1629261" y="4450570"/>
              <a:ext cx="814320" cy="2128680"/>
            </p14:xfrm>
          </p:contentPart>
        </mc:Choice>
        <mc:Fallback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8710A4A6-9ACA-4D09-B23C-CE5B760E9A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11261" y="4432570"/>
                <a:ext cx="849960" cy="21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56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انواع زعفران و ویژگی ها و جزییاتی که باید بیشتر بدانید | زعفران.نت">
            <a:extLst>
              <a:ext uri="{FF2B5EF4-FFF2-40B4-BE49-F238E27FC236}">
                <a16:creationId xmlns:a16="http://schemas.microsoft.com/office/drawing/2014/main" id="{27E0A6A7-E417-4EDF-8AEC-6A113D2E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9" y="444652"/>
            <a:ext cx="6916958" cy="53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F2DB0FC-27B9-4D67-B095-C9F8956785DD}"/>
                  </a:ext>
                </a:extLst>
              </p14:cNvPr>
              <p14:cNvContentPartPr/>
              <p14:nvPr/>
            </p14:nvContentPartPr>
            <p14:xfrm>
              <a:off x="2266821" y="40774"/>
              <a:ext cx="2518920" cy="2339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F2DB0FC-27B9-4D67-B095-C9F895678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8821" y="22774"/>
                <a:ext cx="2554560" cy="23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7C0009-93CA-4CD4-B0A3-78680679FCF0}"/>
                  </a:ext>
                </a:extLst>
              </p14:cNvPr>
              <p14:cNvContentPartPr/>
              <p14:nvPr/>
            </p14:nvContentPartPr>
            <p14:xfrm>
              <a:off x="1541061" y="250654"/>
              <a:ext cx="5011920" cy="2484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7C0009-93CA-4CD4-B0A3-78680679FC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3061" y="232654"/>
                <a:ext cx="5047560" cy="25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230C19-E38B-4361-B4AA-F01E4734867A}"/>
                  </a:ext>
                </a:extLst>
              </p14:cNvPr>
              <p14:cNvContentPartPr/>
              <p14:nvPr/>
            </p14:nvContentPartPr>
            <p14:xfrm>
              <a:off x="6158781" y="310414"/>
              <a:ext cx="103680" cy="217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230C19-E38B-4361-B4AA-F01E473486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0781" y="292414"/>
                <a:ext cx="139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82901E3-54FE-4D48-BD3C-4CEB8AD303B7}"/>
                  </a:ext>
                </a:extLst>
              </p14:cNvPr>
              <p14:cNvContentPartPr/>
              <p14:nvPr/>
            </p14:nvContentPartPr>
            <p14:xfrm>
              <a:off x="3699261" y="2889094"/>
              <a:ext cx="118440" cy="555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82901E3-54FE-4D48-BD3C-4CEB8AD303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6261" y="2826094"/>
                <a:ext cx="24408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E5C39E-A884-4B62-90DA-DF2B27232980}"/>
                  </a:ext>
                </a:extLst>
              </p14:cNvPr>
              <p14:cNvContentPartPr/>
              <p14:nvPr/>
            </p14:nvContentPartPr>
            <p14:xfrm>
              <a:off x="3701421" y="2730334"/>
              <a:ext cx="129240" cy="740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E5C39E-A884-4B62-90DA-DF2B272329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8421" y="2667334"/>
                <a:ext cx="25488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6FBFDCD-FA2F-4268-8424-01AFEE429FCC}"/>
                  </a:ext>
                </a:extLst>
              </p14:cNvPr>
              <p14:cNvContentPartPr/>
              <p14:nvPr/>
            </p14:nvContentPartPr>
            <p14:xfrm>
              <a:off x="2542581" y="2771014"/>
              <a:ext cx="1586880" cy="7851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6FBFDCD-FA2F-4268-8424-01AFEE429F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24581" y="2753014"/>
                <a:ext cx="162252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76E5C15-2962-429A-8510-6030CC50B050}"/>
                  </a:ext>
                </a:extLst>
              </p14:cNvPr>
              <p14:cNvContentPartPr/>
              <p14:nvPr/>
            </p14:nvContentPartPr>
            <p14:xfrm>
              <a:off x="60741" y="3316774"/>
              <a:ext cx="2256120" cy="1865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76E5C15-2962-429A-8510-6030CC50B0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41" y="3298774"/>
                <a:ext cx="2291760" cy="19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10C06E7-7195-43BB-A4F7-09C2639D4327}"/>
                  </a:ext>
                </a:extLst>
              </p14:cNvPr>
              <p14:cNvContentPartPr/>
              <p14:nvPr/>
            </p14:nvContentPartPr>
            <p14:xfrm>
              <a:off x="2583621" y="3510094"/>
              <a:ext cx="856080" cy="6735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10C06E7-7195-43BB-A4F7-09C2639D43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5621" y="3492094"/>
                <a:ext cx="89172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B2123F7-2044-4334-A65A-4DDBC53127FB}"/>
                  </a:ext>
                </a:extLst>
              </p14:cNvPr>
              <p14:cNvContentPartPr/>
              <p14:nvPr/>
            </p14:nvContentPartPr>
            <p14:xfrm>
              <a:off x="2837061" y="375214"/>
              <a:ext cx="8748360" cy="58258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B2123F7-2044-4334-A65A-4DDBC53127F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19061" y="357214"/>
                <a:ext cx="8784000" cy="58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502A7274-AF5A-421F-B7D3-962E971F1322}"/>
                  </a:ext>
                </a:extLst>
              </p14:cNvPr>
              <p14:cNvContentPartPr/>
              <p14:nvPr/>
            </p14:nvContentPartPr>
            <p14:xfrm>
              <a:off x="7928541" y="132574"/>
              <a:ext cx="4093560" cy="52466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502A7274-AF5A-421F-B7D3-962E971F13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10541" y="114574"/>
                <a:ext cx="4129200" cy="52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7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3F5B6-EC56-484D-8CF1-09496D99CE5F}"/>
              </a:ext>
            </a:extLst>
          </p:cNvPr>
          <p:cNvCxnSpPr/>
          <p:nvPr/>
        </p:nvCxnSpPr>
        <p:spPr>
          <a:xfrm>
            <a:off x="2083320" y="3513780"/>
            <a:ext cx="5400000" cy="0"/>
          </a:xfrm>
          <a:prstGeom prst="lin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FEF365-E103-4411-8FC2-B1CCD2C69C56}"/>
              </a:ext>
            </a:extLst>
          </p:cNvPr>
          <p:cNvCxnSpPr>
            <a:cxnSpLocks/>
          </p:cNvCxnSpPr>
          <p:nvPr/>
        </p:nvCxnSpPr>
        <p:spPr>
          <a:xfrm flipV="1">
            <a:off x="2235720" y="304800"/>
            <a:ext cx="0" cy="3361380"/>
          </a:xfrm>
          <a:prstGeom prst="lin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4D895BF-B0E0-48B3-AC41-C7401335DE3C}"/>
                  </a:ext>
                </a:extLst>
              </p14:cNvPr>
              <p14:cNvContentPartPr/>
              <p14:nvPr/>
            </p14:nvContentPartPr>
            <p14:xfrm>
              <a:off x="7858341" y="3217414"/>
              <a:ext cx="1478880" cy="628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4D895BF-B0E0-48B3-AC41-C7401335DE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0341" y="3199414"/>
                <a:ext cx="151452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0209B5E-0148-48CD-8C07-43441D220C12}"/>
                  </a:ext>
                </a:extLst>
              </p14:cNvPr>
              <p14:cNvContentPartPr/>
              <p14:nvPr/>
            </p14:nvContentPartPr>
            <p14:xfrm>
              <a:off x="3588381" y="3437374"/>
              <a:ext cx="31320" cy="151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0209B5E-0148-48CD-8C07-43441D220C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0381" y="3419374"/>
                <a:ext cx="669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0F60F0B-DEB5-47E3-BD33-83CC2E8D8F74}"/>
                  </a:ext>
                </a:extLst>
              </p14:cNvPr>
              <p14:cNvContentPartPr/>
              <p14:nvPr/>
            </p14:nvContentPartPr>
            <p14:xfrm>
              <a:off x="691461" y="170374"/>
              <a:ext cx="1158120" cy="827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0F60F0B-DEB5-47E3-BD33-83CC2E8D8F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461" y="152374"/>
                <a:ext cx="119376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A867C69-02ED-4A28-BBB8-4434B23283ED}"/>
                  </a:ext>
                </a:extLst>
              </p14:cNvPr>
              <p14:cNvContentPartPr/>
              <p14:nvPr/>
            </p14:nvContentPartPr>
            <p14:xfrm>
              <a:off x="2139021" y="3691894"/>
              <a:ext cx="1363680" cy="819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A867C69-02ED-4A28-BBB8-4434B23283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1021" y="3673894"/>
                <a:ext cx="139932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924E349-2D79-4706-883A-69D4F897D506}"/>
                  </a:ext>
                </a:extLst>
              </p14:cNvPr>
              <p14:cNvContentPartPr/>
              <p14:nvPr/>
            </p14:nvContentPartPr>
            <p14:xfrm>
              <a:off x="4965021" y="3453934"/>
              <a:ext cx="1307520" cy="9824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924E349-2D79-4706-883A-69D4F897D5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7021" y="3435934"/>
                <a:ext cx="1343160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1E16B45-646D-4045-85AF-7B63565E3392}"/>
                  </a:ext>
                </a:extLst>
              </p14:cNvPr>
              <p14:cNvContentPartPr/>
              <p14:nvPr/>
            </p14:nvContentPartPr>
            <p14:xfrm>
              <a:off x="3558861" y="3185734"/>
              <a:ext cx="63720" cy="3092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1E16B45-646D-4045-85AF-7B63565E33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0861" y="3167734"/>
                <a:ext cx="993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B120F64-8F7A-42B4-A322-067936E17D2A}"/>
                  </a:ext>
                </a:extLst>
              </p14:cNvPr>
              <p14:cNvContentPartPr/>
              <p14:nvPr/>
            </p14:nvContentPartPr>
            <p14:xfrm>
              <a:off x="3529341" y="3027694"/>
              <a:ext cx="11880" cy="25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B120F64-8F7A-42B4-A322-067936E17D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11341" y="3009694"/>
                <a:ext cx="4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75EFEF8-A773-4981-8DAF-FC3736B077E4}"/>
                  </a:ext>
                </a:extLst>
              </p14:cNvPr>
              <p14:cNvContentPartPr/>
              <p14:nvPr/>
            </p14:nvContentPartPr>
            <p14:xfrm>
              <a:off x="3508821" y="2877574"/>
              <a:ext cx="2880" cy="24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75EFEF8-A773-4981-8DAF-FC3736B077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90821" y="2859574"/>
                <a:ext cx="38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9189D9B-32BE-4F55-916C-DD6ABDAB07C2}"/>
                  </a:ext>
                </a:extLst>
              </p14:cNvPr>
              <p14:cNvContentPartPr/>
              <p14:nvPr/>
            </p14:nvContentPartPr>
            <p14:xfrm>
              <a:off x="3534021" y="2676694"/>
              <a:ext cx="7200" cy="320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9189D9B-32BE-4F55-916C-DD6ABDAB07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16021" y="2658694"/>
                <a:ext cx="42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7A45268-05DF-4439-A07E-C4FDEAD0ED02}"/>
                  </a:ext>
                </a:extLst>
              </p14:cNvPr>
              <p14:cNvContentPartPr/>
              <p14:nvPr/>
            </p14:nvContentPartPr>
            <p14:xfrm>
              <a:off x="3536181" y="2492374"/>
              <a:ext cx="9360" cy="320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7A45268-05DF-4439-A07E-C4FDEAD0ED0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8181" y="2474374"/>
                <a:ext cx="45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78F423E-A2F0-4698-9A33-F22B1B81D03B}"/>
                  </a:ext>
                </a:extLst>
              </p14:cNvPr>
              <p14:cNvContentPartPr/>
              <p14:nvPr/>
            </p14:nvContentPartPr>
            <p14:xfrm>
              <a:off x="3549861" y="2236414"/>
              <a:ext cx="2520" cy="57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78F423E-A2F0-4698-9A33-F22B1B81D03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31861" y="2218414"/>
                <a:ext cx="38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38E5A41-325C-48AC-8E54-32A107377371}"/>
                  </a:ext>
                </a:extLst>
              </p14:cNvPr>
              <p14:cNvContentPartPr/>
              <p14:nvPr/>
            </p14:nvContentPartPr>
            <p14:xfrm>
              <a:off x="3543021" y="1945174"/>
              <a:ext cx="5040" cy="129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38E5A41-325C-48AC-8E54-32A1073773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25021" y="1927174"/>
                <a:ext cx="40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AC32063-1632-4425-958A-B3549D65B0A1}"/>
                  </a:ext>
                </a:extLst>
              </p14:cNvPr>
              <p14:cNvContentPartPr/>
              <p14:nvPr/>
            </p14:nvContentPartPr>
            <p14:xfrm>
              <a:off x="3509181" y="1684534"/>
              <a:ext cx="20520" cy="741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AC32063-1632-4425-958A-B3549D65B0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91181" y="1666534"/>
                <a:ext cx="56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7D4A1F-5F97-49F1-8544-0E7D117654DF}"/>
                  </a:ext>
                </a:extLst>
              </p14:cNvPr>
              <p14:cNvContentPartPr/>
              <p14:nvPr/>
            </p14:nvContentPartPr>
            <p14:xfrm>
              <a:off x="3509181" y="1309054"/>
              <a:ext cx="9360" cy="65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7D4A1F-5F97-49F1-8544-0E7D117654D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91181" y="1291054"/>
                <a:ext cx="450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3B02FDC-DF92-4865-8ECC-FC35BF70CBFD}"/>
                  </a:ext>
                </a:extLst>
              </p14:cNvPr>
              <p14:cNvContentPartPr/>
              <p14:nvPr/>
            </p14:nvContentPartPr>
            <p14:xfrm>
              <a:off x="3459501" y="824494"/>
              <a:ext cx="22680" cy="1591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3B02FDC-DF92-4865-8ECC-FC35BF70CB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41501" y="806494"/>
                <a:ext cx="58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7078A5D-22BE-4D8C-8F84-977BC72DD063}"/>
                  </a:ext>
                </a:extLst>
              </p14:cNvPr>
              <p14:cNvContentPartPr/>
              <p14:nvPr/>
            </p14:nvContentPartPr>
            <p14:xfrm>
              <a:off x="3389301" y="596614"/>
              <a:ext cx="56880" cy="92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7078A5D-22BE-4D8C-8F84-977BC72DD0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71301" y="578614"/>
                <a:ext cx="92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252910E-2F19-4BA7-84B9-DE9C24F22F21}"/>
                  </a:ext>
                </a:extLst>
              </p14:cNvPr>
              <p14:cNvContentPartPr/>
              <p14:nvPr/>
            </p14:nvContentPartPr>
            <p14:xfrm>
              <a:off x="5593221" y="3265654"/>
              <a:ext cx="9360" cy="69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252910E-2F19-4BA7-84B9-DE9C24F22F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75221" y="3247654"/>
                <a:ext cx="450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22196D1-6F5D-4474-A5B6-71BC86D90DCA}"/>
                  </a:ext>
                </a:extLst>
              </p14:cNvPr>
              <p14:cNvContentPartPr/>
              <p14:nvPr/>
            </p14:nvContentPartPr>
            <p14:xfrm>
              <a:off x="5561541" y="2943814"/>
              <a:ext cx="16200" cy="113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22196D1-6F5D-4474-A5B6-71BC86D90DC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3541" y="2925814"/>
                <a:ext cx="51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91F537-E81A-44B7-AF1E-614A751EB558}"/>
                  </a:ext>
                </a:extLst>
              </p14:cNvPr>
              <p14:cNvContentPartPr/>
              <p14:nvPr/>
            </p14:nvContentPartPr>
            <p14:xfrm>
              <a:off x="5563701" y="2627014"/>
              <a:ext cx="7200" cy="1062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91F537-E81A-44B7-AF1E-614A751EB55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5701" y="2609014"/>
                <a:ext cx="42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A902365-6C8E-4BC9-8903-BCE13535CB82}"/>
                  </a:ext>
                </a:extLst>
              </p14:cNvPr>
              <p14:cNvContentPartPr/>
              <p14:nvPr/>
            </p14:nvContentPartPr>
            <p14:xfrm>
              <a:off x="5563701" y="2281054"/>
              <a:ext cx="11880" cy="91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A902365-6C8E-4BC9-8903-BCE13535CB8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45701" y="2263054"/>
                <a:ext cx="47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9DA1662-BA40-4503-98BC-96131A8179B8}"/>
                  </a:ext>
                </a:extLst>
              </p14:cNvPr>
              <p14:cNvContentPartPr/>
              <p14:nvPr/>
            </p14:nvContentPartPr>
            <p14:xfrm>
              <a:off x="5565861" y="1795054"/>
              <a:ext cx="2880" cy="135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9DA1662-BA40-4503-98BC-96131A8179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47861" y="1777054"/>
                <a:ext cx="38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6051AF2-6599-4034-905D-F759DC050736}"/>
                  </a:ext>
                </a:extLst>
              </p14:cNvPr>
              <p14:cNvContentPartPr/>
              <p14:nvPr/>
            </p14:nvContentPartPr>
            <p14:xfrm>
              <a:off x="5501061" y="1373854"/>
              <a:ext cx="6480" cy="1022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6051AF2-6599-4034-905D-F759DC05073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83061" y="1355854"/>
                <a:ext cx="42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EEC20D5-4A7D-49D0-928A-F5529C42F496}"/>
                  </a:ext>
                </a:extLst>
              </p14:cNvPr>
              <p14:cNvContentPartPr/>
              <p14:nvPr/>
            </p14:nvContentPartPr>
            <p14:xfrm>
              <a:off x="5509341" y="933934"/>
              <a:ext cx="23040" cy="180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EEC20D5-4A7D-49D0-928A-F5529C42F4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91341" y="915934"/>
                <a:ext cx="58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374A230-C1C8-4477-811F-730E1839313A}"/>
                  </a:ext>
                </a:extLst>
              </p14:cNvPr>
              <p14:cNvContentPartPr/>
              <p14:nvPr/>
            </p14:nvContentPartPr>
            <p14:xfrm>
              <a:off x="5445981" y="297814"/>
              <a:ext cx="360" cy="3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374A230-C1C8-4477-811F-730E1839313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27981" y="2798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861BB81-A95D-41D3-9903-3D04FD635670}"/>
                  </a:ext>
                </a:extLst>
              </p14:cNvPr>
              <p14:cNvContentPartPr/>
              <p14:nvPr/>
            </p14:nvContentPartPr>
            <p14:xfrm>
              <a:off x="3629061" y="4434934"/>
              <a:ext cx="383040" cy="200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861BB81-A95D-41D3-9903-3D04FD63567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11061" y="4416934"/>
                <a:ext cx="4186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0711280-C24C-4E1C-BDDD-2FF68B340084}"/>
                  </a:ext>
                </a:extLst>
              </p14:cNvPr>
              <p14:cNvContentPartPr/>
              <p14:nvPr/>
            </p14:nvContentPartPr>
            <p14:xfrm>
              <a:off x="5466501" y="4498654"/>
              <a:ext cx="244800" cy="1756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0711280-C24C-4E1C-BDDD-2FF68B34008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48501" y="4480654"/>
                <a:ext cx="28044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110" name="Oval 109">
            <a:extLst>
              <a:ext uri="{FF2B5EF4-FFF2-40B4-BE49-F238E27FC236}">
                <a16:creationId xmlns:a16="http://schemas.microsoft.com/office/drawing/2014/main" id="{B4917472-874E-4D5E-9B05-F0B98A938A49}"/>
              </a:ext>
            </a:extLst>
          </p:cNvPr>
          <p:cNvSpPr/>
          <p:nvPr/>
        </p:nvSpPr>
        <p:spPr>
          <a:xfrm rot="1002000">
            <a:off x="5801665" y="4606143"/>
            <a:ext cx="0" cy="0"/>
          </a:xfrm>
          <a:prstGeom prst="ellips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4389656-B309-487F-9760-D170B992E9FE}"/>
                  </a:ext>
                </a:extLst>
              </p14:cNvPr>
              <p14:cNvContentPartPr/>
              <p14:nvPr/>
            </p14:nvContentPartPr>
            <p14:xfrm>
              <a:off x="2266821" y="2646094"/>
              <a:ext cx="16200" cy="349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4389656-B309-487F-9760-D170B992E9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8821" y="2628094"/>
                <a:ext cx="518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ED2776D-118F-4510-81A2-C69756EE2888}"/>
                  </a:ext>
                </a:extLst>
              </p14:cNvPr>
              <p14:cNvContentPartPr/>
              <p14:nvPr/>
            </p14:nvContentPartPr>
            <p14:xfrm>
              <a:off x="2692341" y="2461774"/>
              <a:ext cx="65880" cy="18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ED2776D-118F-4510-81A2-C69756EE2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74341" y="2443774"/>
                <a:ext cx="101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DEA19E9-9A53-4C66-856F-A2E950F6D69E}"/>
                  </a:ext>
                </a:extLst>
              </p14:cNvPr>
              <p14:cNvContentPartPr/>
              <p14:nvPr/>
            </p14:nvContentPartPr>
            <p14:xfrm>
              <a:off x="2914101" y="2480854"/>
              <a:ext cx="45360" cy="39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DEA19E9-9A53-4C66-856F-A2E950F6D69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96101" y="2462854"/>
                <a:ext cx="81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76400F8-FA72-49A1-AB06-44AB69012E53}"/>
                  </a:ext>
                </a:extLst>
              </p14:cNvPr>
              <p14:cNvContentPartPr/>
              <p14:nvPr/>
            </p14:nvContentPartPr>
            <p14:xfrm>
              <a:off x="3185541" y="2476894"/>
              <a:ext cx="61560" cy="93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76400F8-FA72-49A1-AB06-44AB69012E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67541" y="2458894"/>
                <a:ext cx="97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7860570-9AA8-4272-9B35-C94738FB0973}"/>
                  </a:ext>
                </a:extLst>
              </p14:cNvPr>
              <p14:cNvContentPartPr/>
              <p14:nvPr/>
            </p14:nvContentPartPr>
            <p14:xfrm>
              <a:off x="4135941" y="2432614"/>
              <a:ext cx="14040" cy="28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7860570-9AA8-4272-9B35-C94738FB097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17941" y="2414614"/>
                <a:ext cx="496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06191EB-F0E4-4F41-A272-113537246C55}"/>
                  </a:ext>
                </a:extLst>
              </p14:cNvPr>
              <p14:cNvContentPartPr/>
              <p14:nvPr/>
            </p14:nvContentPartPr>
            <p14:xfrm>
              <a:off x="4425741" y="2423614"/>
              <a:ext cx="79560" cy="104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06191EB-F0E4-4F41-A272-113537246C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7741" y="2405614"/>
                <a:ext cx="115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A5AB374-24A1-40A8-9D3A-176B027864B0}"/>
                  </a:ext>
                </a:extLst>
              </p14:cNvPr>
              <p14:cNvContentPartPr/>
              <p14:nvPr/>
            </p14:nvContentPartPr>
            <p14:xfrm>
              <a:off x="4968621" y="2402014"/>
              <a:ext cx="59040" cy="11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A5AB374-24A1-40A8-9D3A-176B027864B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0621" y="2384014"/>
                <a:ext cx="94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0B1BEAD-7FC0-4DDC-A79E-67DC6C933987}"/>
                  </a:ext>
                </a:extLst>
              </p14:cNvPr>
              <p14:cNvContentPartPr/>
              <p14:nvPr/>
            </p14:nvContentPartPr>
            <p14:xfrm>
              <a:off x="5328261" y="2366374"/>
              <a:ext cx="11880" cy="54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0B1BEAD-7FC0-4DDC-A79E-67DC6C93398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10261" y="2348374"/>
                <a:ext cx="47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9EA313C-BB27-41B4-9E97-28B3CDF59227}"/>
                  </a:ext>
                </a:extLst>
              </p14:cNvPr>
              <p14:cNvContentPartPr/>
              <p14:nvPr/>
            </p14:nvContentPartPr>
            <p14:xfrm>
              <a:off x="5697261" y="2337214"/>
              <a:ext cx="192600" cy="205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9EA313C-BB27-41B4-9E97-28B3CDF5922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79261" y="2319214"/>
                <a:ext cx="228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0F863CE-6746-4E4D-9B61-182EE37C9457}"/>
                  </a:ext>
                </a:extLst>
              </p14:cNvPr>
              <p14:cNvContentPartPr/>
              <p14:nvPr/>
            </p14:nvContentPartPr>
            <p14:xfrm>
              <a:off x="6333021" y="2307694"/>
              <a:ext cx="41040" cy="93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0F863CE-6746-4E4D-9B61-182EE37C945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15021" y="2289694"/>
                <a:ext cx="76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7713E81-79A6-4886-8231-59233FAFA24C}"/>
                  </a:ext>
                </a:extLst>
              </p14:cNvPr>
              <p14:cNvContentPartPr/>
              <p14:nvPr/>
            </p14:nvContentPartPr>
            <p14:xfrm>
              <a:off x="6833061" y="2260894"/>
              <a:ext cx="118080" cy="230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7713E81-79A6-4886-8231-59233FAFA24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15061" y="2242894"/>
                <a:ext cx="153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BD62985-3C01-4E6D-AA8C-2581667980D2}"/>
                  </a:ext>
                </a:extLst>
              </p14:cNvPr>
              <p14:cNvContentPartPr/>
              <p14:nvPr/>
            </p14:nvContentPartPr>
            <p14:xfrm>
              <a:off x="368541" y="2085214"/>
              <a:ext cx="2161080" cy="6822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BD62985-3C01-4E6D-AA8C-2581667980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0541" y="2067214"/>
                <a:ext cx="219672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2AD0752-E473-4D0A-9B87-681575B87EB6}"/>
                  </a:ext>
                </a:extLst>
              </p14:cNvPr>
              <p14:cNvContentPartPr/>
              <p14:nvPr/>
            </p14:nvContentPartPr>
            <p14:xfrm>
              <a:off x="2180781" y="1005214"/>
              <a:ext cx="120240" cy="460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2AD0752-E473-4D0A-9B87-681575B87EB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62781" y="987214"/>
                <a:ext cx="155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C562EA0-6BB2-44C6-88B5-57A7678F5B4E}"/>
                  </a:ext>
                </a:extLst>
              </p14:cNvPr>
              <p14:cNvContentPartPr/>
              <p14:nvPr/>
            </p14:nvContentPartPr>
            <p14:xfrm>
              <a:off x="1689741" y="929974"/>
              <a:ext cx="283320" cy="1987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C562EA0-6BB2-44C6-88B5-57A7678F5B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71741" y="911974"/>
                <a:ext cx="318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DF47AB3-3A64-43D1-B583-D4A534DFBF97}"/>
                  </a:ext>
                </a:extLst>
              </p14:cNvPr>
              <p14:cNvContentPartPr/>
              <p14:nvPr/>
            </p14:nvContentPartPr>
            <p14:xfrm>
              <a:off x="697941" y="932494"/>
              <a:ext cx="756360" cy="5796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DF47AB3-3A64-43D1-B583-D4A534DFBF9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9941" y="914494"/>
                <a:ext cx="79200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69C184D-46E9-4709-AD09-291704971905}"/>
                  </a:ext>
                </a:extLst>
              </p14:cNvPr>
              <p14:cNvContentPartPr/>
              <p14:nvPr/>
            </p14:nvContentPartPr>
            <p14:xfrm>
              <a:off x="2316501" y="997294"/>
              <a:ext cx="179280" cy="46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69C184D-46E9-4709-AD09-29170497190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98501" y="979294"/>
                <a:ext cx="214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8BD10B6-3E63-4F28-A7A5-7201857F03FE}"/>
                  </a:ext>
                </a:extLst>
              </p14:cNvPr>
              <p14:cNvContentPartPr/>
              <p14:nvPr/>
            </p14:nvContentPartPr>
            <p14:xfrm>
              <a:off x="3425301" y="2405614"/>
              <a:ext cx="242640" cy="1227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8BD10B6-3E63-4F28-A7A5-7201857F03F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7301" y="2387614"/>
                <a:ext cx="278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A9A0A59-1953-4110-A3E4-F55004D95AEA}"/>
                  </a:ext>
                </a:extLst>
              </p14:cNvPr>
              <p14:cNvContentPartPr/>
              <p14:nvPr/>
            </p14:nvContentPartPr>
            <p14:xfrm>
              <a:off x="2671821" y="976054"/>
              <a:ext cx="120240" cy="190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A9A0A59-1953-4110-A3E4-F55004D95AE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53821" y="958054"/>
                <a:ext cx="155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7B6ED1A-FADA-4B96-B1B8-DA2850FDE763}"/>
                  </a:ext>
                </a:extLst>
              </p14:cNvPr>
              <p14:cNvContentPartPr/>
              <p14:nvPr/>
            </p14:nvContentPartPr>
            <p14:xfrm>
              <a:off x="3085821" y="991174"/>
              <a:ext cx="113760" cy="90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7B6ED1A-FADA-4B96-B1B8-DA2850FDE76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67821" y="973174"/>
                <a:ext cx="1494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76883D4-A810-4F30-A2FD-9951569DBD67}"/>
                  </a:ext>
                </a:extLst>
              </p14:cNvPr>
              <p14:cNvContentPartPr/>
              <p14:nvPr/>
            </p14:nvContentPartPr>
            <p14:xfrm>
              <a:off x="3513501" y="982174"/>
              <a:ext cx="43560" cy="68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76883D4-A810-4F30-A2FD-9951569DBD6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95501" y="964174"/>
                <a:ext cx="79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7C8EDF3-307C-414C-8AEE-473FB52E824E}"/>
                  </a:ext>
                </a:extLst>
              </p14:cNvPr>
              <p14:cNvContentPartPr/>
              <p14:nvPr/>
            </p14:nvContentPartPr>
            <p14:xfrm>
              <a:off x="3993381" y="954094"/>
              <a:ext cx="81720" cy="43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7C8EDF3-307C-414C-8AEE-473FB52E824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75381" y="936094"/>
                <a:ext cx="117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1EA125C-F02E-4832-A1BC-DFD421197C88}"/>
                  </a:ext>
                </a:extLst>
              </p14:cNvPr>
              <p14:cNvContentPartPr/>
              <p14:nvPr/>
            </p14:nvContentPartPr>
            <p14:xfrm>
              <a:off x="4862421" y="912334"/>
              <a:ext cx="149400" cy="90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1EA125C-F02E-4832-A1BC-DFD421197C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44421" y="894334"/>
                <a:ext cx="185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D5CF2C1-4FCA-44E0-8F17-3AFD6912F9DC}"/>
                  </a:ext>
                </a:extLst>
              </p14:cNvPr>
              <p14:cNvContentPartPr/>
              <p14:nvPr/>
            </p14:nvContentPartPr>
            <p14:xfrm>
              <a:off x="5814981" y="894334"/>
              <a:ext cx="246960" cy="2448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D5CF2C1-4FCA-44E0-8F17-3AFD6912F9D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96981" y="876334"/>
                <a:ext cx="282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93F649A-E57F-4E15-8B67-8360CED68C4B}"/>
                  </a:ext>
                </a:extLst>
              </p14:cNvPr>
              <p14:cNvContentPartPr/>
              <p14:nvPr/>
            </p14:nvContentPartPr>
            <p14:xfrm>
              <a:off x="6389541" y="837094"/>
              <a:ext cx="54720" cy="43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93F649A-E57F-4E15-8B67-8360CED68C4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71541" y="819094"/>
                <a:ext cx="90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CCF9575-5ADD-46F6-BAFF-A25012803CD6}"/>
                  </a:ext>
                </a:extLst>
              </p14:cNvPr>
              <p14:cNvContentPartPr/>
              <p14:nvPr/>
            </p14:nvContentPartPr>
            <p14:xfrm>
              <a:off x="5511861" y="422374"/>
              <a:ext cx="50400" cy="3020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CCF9575-5ADD-46F6-BAFF-A25012803CD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93861" y="404374"/>
                <a:ext cx="86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B7BEB19-581D-4719-87CE-8398D93C7DB5}"/>
                  </a:ext>
                </a:extLst>
              </p14:cNvPr>
              <p14:cNvContentPartPr/>
              <p14:nvPr/>
            </p14:nvContentPartPr>
            <p14:xfrm>
              <a:off x="3631221" y="895774"/>
              <a:ext cx="1833480" cy="15624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B7BEB19-581D-4719-87CE-8398D93C7DB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13221" y="877774"/>
                <a:ext cx="1869120" cy="15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8FD6A93-C0A8-4BC7-93F9-44D96D282490}"/>
                  </a:ext>
                </a:extLst>
              </p14:cNvPr>
              <p14:cNvContentPartPr/>
              <p14:nvPr/>
            </p14:nvContentPartPr>
            <p14:xfrm>
              <a:off x="5296581" y="839614"/>
              <a:ext cx="347040" cy="1915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8FD6A93-C0A8-4BC7-93F9-44D96D28249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78581" y="821614"/>
                <a:ext cx="382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716A3B3-5142-42B2-9CDF-9376F256998C}"/>
                  </a:ext>
                </a:extLst>
              </p14:cNvPr>
              <p14:cNvContentPartPr/>
              <p14:nvPr/>
            </p14:nvContentPartPr>
            <p14:xfrm>
              <a:off x="4157181" y="3111934"/>
              <a:ext cx="1800" cy="460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716A3B3-5142-42B2-9CDF-9376F256998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39181" y="3093934"/>
                <a:ext cx="37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D396B6F-022A-4E78-B25A-9E0BB26306A2}"/>
                  </a:ext>
                </a:extLst>
              </p14:cNvPr>
              <p14:cNvContentPartPr/>
              <p14:nvPr/>
            </p14:nvContentPartPr>
            <p14:xfrm>
              <a:off x="4151781" y="2960374"/>
              <a:ext cx="360" cy="118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D396B6F-022A-4E78-B25A-9E0BB26306A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133781" y="2942374"/>
                <a:ext cx="36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8131026-F10E-43DA-A87F-997D6D021E3E}"/>
                  </a:ext>
                </a:extLst>
              </p14:cNvPr>
              <p14:cNvContentPartPr/>
              <p14:nvPr/>
            </p14:nvContentPartPr>
            <p14:xfrm>
              <a:off x="4151421" y="2342254"/>
              <a:ext cx="2880" cy="219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8131026-F10E-43DA-A87F-997D6D021E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33421" y="2324254"/>
                <a:ext cx="38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7F5FFB1-0AC9-40D5-A162-7175C2CF1F17}"/>
                  </a:ext>
                </a:extLst>
              </p14:cNvPr>
              <p14:cNvContentPartPr/>
              <p14:nvPr/>
            </p14:nvContentPartPr>
            <p14:xfrm>
              <a:off x="4158621" y="2083774"/>
              <a:ext cx="20520" cy="1252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7F5FFB1-0AC9-40D5-A162-7175C2CF1F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40621" y="2065774"/>
                <a:ext cx="56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1CB828B-7525-4310-98D1-FF6F82E02E06}"/>
                  </a:ext>
                </a:extLst>
              </p14:cNvPr>
              <p14:cNvContentPartPr/>
              <p14:nvPr/>
            </p14:nvContentPartPr>
            <p14:xfrm>
              <a:off x="3995541" y="1930054"/>
              <a:ext cx="38880" cy="39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1CB828B-7525-4310-98D1-FF6F82E02E0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77541" y="1912054"/>
                <a:ext cx="74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081B64E-0F26-4AEE-9F1A-8C3A7B93DE65}"/>
                  </a:ext>
                </a:extLst>
              </p14:cNvPr>
              <p14:cNvContentPartPr/>
              <p14:nvPr/>
            </p14:nvContentPartPr>
            <p14:xfrm>
              <a:off x="3823821" y="1938694"/>
              <a:ext cx="13680" cy="36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081B64E-0F26-4AEE-9F1A-8C3A7B93DE6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805821" y="1920694"/>
                <a:ext cx="49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6807AAF-0AE6-4BE1-8D20-3EB2BF4A117C}"/>
                  </a:ext>
                </a:extLst>
              </p14:cNvPr>
              <p14:cNvContentPartPr/>
              <p14:nvPr/>
            </p14:nvContentPartPr>
            <p14:xfrm>
              <a:off x="3604221" y="1949134"/>
              <a:ext cx="29880" cy="115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6807AAF-0AE6-4BE1-8D20-3EB2BF4A117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86221" y="1931134"/>
                <a:ext cx="65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28DDBC9-03C7-474D-93FC-39964D091EBC}"/>
                  </a:ext>
                </a:extLst>
              </p14:cNvPr>
              <p14:cNvContentPartPr/>
              <p14:nvPr/>
            </p14:nvContentPartPr>
            <p14:xfrm>
              <a:off x="3400461" y="1952734"/>
              <a:ext cx="29880" cy="68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28DDBC9-03C7-474D-93FC-39964D091EB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82461" y="1934734"/>
                <a:ext cx="65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8E12FDE-09B7-44C1-B73E-B20614B0F375}"/>
                  </a:ext>
                </a:extLst>
              </p14:cNvPr>
              <p14:cNvContentPartPr/>
              <p14:nvPr/>
            </p14:nvContentPartPr>
            <p14:xfrm>
              <a:off x="3237741" y="1950214"/>
              <a:ext cx="38520" cy="133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8E12FDE-09B7-44C1-B73E-B20614B0F37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219741" y="1932214"/>
                <a:ext cx="74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8F75DEC-3872-43CB-BB58-72F98A4650E1}"/>
                  </a:ext>
                </a:extLst>
              </p14:cNvPr>
              <p14:cNvContentPartPr/>
              <p14:nvPr/>
            </p14:nvContentPartPr>
            <p14:xfrm>
              <a:off x="2506581" y="1945174"/>
              <a:ext cx="27720" cy="154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8F75DEC-3872-43CB-BB58-72F98A4650E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488581" y="1927174"/>
                <a:ext cx="63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25CE52D-218B-4EE6-84E5-638311E1D1BD}"/>
                  </a:ext>
                </a:extLst>
              </p14:cNvPr>
              <p14:cNvContentPartPr/>
              <p14:nvPr/>
            </p14:nvContentPartPr>
            <p14:xfrm>
              <a:off x="2244141" y="1931134"/>
              <a:ext cx="154440" cy="133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25CE52D-218B-4EE6-84E5-638311E1D1B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26141" y="1913134"/>
                <a:ext cx="190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238A8F20-0779-461F-9495-3D15B285DE7F}"/>
                  </a:ext>
                </a:extLst>
              </p14:cNvPr>
              <p14:cNvContentPartPr/>
              <p14:nvPr/>
            </p14:nvContentPartPr>
            <p14:xfrm>
              <a:off x="2651661" y="1940134"/>
              <a:ext cx="111240" cy="144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238A8F20-0779-461F-9495-3D15B285DE7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33661" y="1922134"/>
                <a:ext cx="146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CC0A24E-FDD7-4E2D-9F0C-D8A36B011825}"/>
                  </a:ext>
                </a:extLst>
              </p14:cNvPr>
              <p14:cNvContentPartPr/>
              <p14:nvPr/>
            </p14:nvContentPartPr>
            <p14:xfrm>
              <a:off x="2923101" y="1910974"/>
              <a:ext cx="192600" cy="435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CC0A24E-FDD7-4E2D-9F0C-D8A36B0118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05101" y="1892974"/>
                <a:ext cx="228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598DFFD7-45BC-40E2-90E7-0696931EFDB4}"/>
                  </a:ext>
                </a:extLst>
              </p14:cNvPr>
              <p14:cNvContentPartPr/>
              <p14:nvPr/>
            </p14:nvContentPartPr>
            <p14:xfrm>
              <a:off x="4174461" y="1912054"/>
              <a:ext cx="25200" cy="7164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598DFFD7-45BC-40E2-90E7-0696931EFDB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56461" y="1894054"/>
                <a:ext cx="60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C65B4AA0-5191-4C94-A979-19AE09F7E490}"/>
                  </a:ext>
                </a:extLst>
              </p14:cNvPr>
              <p14:cNvContentPartPr/>
              <p14:nvPr/>
            </p14:nvContentPartPr>
            <p14:xfrm>
              <a:off x="4142781" y="3269614"/>
              <a:ext cx="4680" cy="752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C65B4AA0-5191-4C94-A979-19AE09F7E49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24781" y="3251614"/>
                <a:ext cx="40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F3807F72-A99D-49B6-B226-4B802FB276C0}"/>
                  </a:ext>
                </a:extLst>
              </p14:cNvPr>
              <p14:cNvContentPartPr/>
              <p14:nvPr/>
            </p14:nvContentPartPr>
            <p14:xfrm>
              <a:off x="4149621" y="3405694"/>
              <a:ext cx="25200" cy="982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F3807F72-A99D-49B6-B226-4B802FB276C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31621" y="3387694"/>
                <a:ext cx="60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78B2F5B-BBBD-400C-8922-A2FFDF9D92BF}"/>
                  </a:ext>
                </a:extLst>
              </p14:cNvPr>
              <p14:cNvContentPartPr/>
              <p14:nvPr/>
            </p14:nvContentPartPr>
            <p14:xfrm>
              <a:off x="7129701" y="991174"/>
              <a:ext cx="1056240" cy="42120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78B2F5B-BBBD-400C-8922-A2FFDF9D92B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11701" y="973174"/>
                <a:ext cx="10918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B79695E-7FAF-48DA-82C4-F96756016F10}"/>
                  </a:ext>
                </a:extLst>
              </p14:cNvPr>
              <p14:cNvContentPartPr/>
              <p14:nvPr/>
            </p14:nvContentPartPr>
            <p14:xfrm>
              <a:off x="3780261" y="2426134"/>
              <a:ext cx="70920" cy="3718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B79695E-7FAF-48DA-82C4-F96756016F1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62261" y="2408134"/>
                <a:ext cx="106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45702EB-8283-48AE-84EB-40A158E5DD3D}"/>
                  </a:ext>
                </a:extLst>
              </p14:cNvPr>
              <p14:cNvContentPartPr/>
              <p14:nvPr/>
            </p14:nvContentPartPr>
            <p14:xfrm>
              <a:off x="3871341" y="2430094"/>
              <a:ext cx="289800" cy="33228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45702EB-8283-48AE-84EB-40A158E5DD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53341" y="2412094"/>
                <a:ext cx="3254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0BF5A55-B795-4EF3-9E6B-38807949E44D}"/>
                  </a:ext>
                </a:extLst>
              </p14:cNvPr>
              <p14:cNvContentPartPr/>
              <p14:nvPr/>
            </p14:nvContentPartPr>
            <p14:xfrm>
              <a:off x="5848101" y="536854"/>
              <a:ext cx="560160" cy="45972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0BF5A55-B795-4EF3-9E6B-38807949E44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830101" y="518854"/>
                <a:ext cx="59580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A11AA9C7-03C9-4CD3-ADE0-C915B7B4C461}"/>
                  </a:ext>
                </a:extLst>
              </p14:cNvPr>
              <p14:cNvContentPartPr/>
              <p14:nvPr/>
            </p14:nvContentPartPr>
            <p14:xfrm>
              <a:off x="7462341" y="1001254"/>
              <a:ext cx="360" cy="3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A11AA9C7-03C9-4CD3-ADE0-C915B7B4C46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444341" y="9832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4671FA9-8B68-4125-8471-55922FA30F8F}"/>
                  </a:ext>
                </a:extLst>
              </p14:cNvPr>
              <p14:cNvContentPartPr/>
              <p14:nvPr/>
            </p14:nvContentPartPr>
            <p14:xfrm>
              <a:off x="4122261" y="3562294"/>
              <a:ext cx="263520" cy="2649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4671FA9-8B68-4125-8471-55922FA30F8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104261" y="3544294"/>
                <a:ext cx="2991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B86D845B-A86C-4CC5-A0B8-0D90DE17E119}"/>
                  </a:ext>
                </a:extLst>
              </p14:cNvPr>
              <p14:cNvContentPartPr/>
              <p14:nvPr/>
            </p14:nvContentPartPr>
            <p14:xfrm>
              <a:off x="1876221" y="1799734"/>
              <a:ext cx="196560" cy="2156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B86D845B-A86C-4CC5-A0B8-0D90DE17E11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58221" y="1781734"/>
                <a:ext cx="23220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125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درخت سیب و آبیاری آن - فروشگاه اینترنتی پادیاب">
            <a:extLst>
              <a:ext uri="{FF2B5EF4-FFF2-40B4-BE49-F238E27FC236}">
                <a16:creationId xmlns:a16="http://schemas.microsoft.com/office/drawing/2014/main" id="{5F85A955-0303-4134-8026-717FB899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" y="228944"/>
            <a:ext cx="3983478" cy="19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BAB425-F864-439A-9424-ED321D6DAA78}"/>
                  </a:ext>
                </a:extLst>
              </p14:cNvPr>
              <p14:cNvContentPartPr/>
              <p14:nvPr/>
            </p14:nvContentPartPr>
            <p14:xfrm>
              <a:off x="8523621" y="1224814"/>
              <a:ext cx="25200" cy="7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BAB425-F864-439A-9424-ED321D6DAA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5621" y="1206814"/>
                <a:ext cx="60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695E15-0075-41CD-90A0-4A3DB22328E9}"/>
                  </a:ext>
                </a:extLst>
              </p14:cNvPr>
              <p14:cNvContentPartPr/>
              <p14:nvPr/>
            </p14:nvContentPartPr>
            <p14:xfrm>
              <a:off x="10050741" y="1228774"/>
              <a:ext cx="491400" cy="974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695E15-0075-41CD-90A0-4A3DB22328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2741" y="1210774"/>
                <a:ext cx="5270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828808-5E57-4B66-BE75-03C5F1DFD118}"/>
                  </a:ext>
                </a:extLst>
              </p14:cNvPr>
              <p14:cNvContentPartPr/>
              <p14:nvPr/>
            </p14:nvContentPartPr>
            <p14:xfrm>
              <a:off x="8281341" y="218974"/>
              <a:ext cx="3503160" cy="8582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828808-5E57-4B66-BE75-03C5F1DFD1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63341" y="200974"/>
                <a:ext cx="353880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FAC5E9-89D0-446E-BA09-14E2E20BAB82}"/>
                  </a:ext>
                </a:extLst>
              </p14:cNvPr>
              <p14:cNvContentPartPr/>
              <p14:nvPr/>
            </p14:nvContentPartPr>
            <p14:xfrm>
              <a:off x="9136701" y="1847254"/>
              <a:ext cx="442080" cy="693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FAC5E9-89D0-446E-BA09-14E2E20BAB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18701" y="1829254"/>
                <a:ext cx="47772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0A66A3-E265-4397-9DB5-9FEF6D42B599}"/>
                  </a:ext>
                </a:extLst>
              </p14:cNvPr>
              <p14:cNvContentPartPr/>
              <p14:nvPr/>
            </p14:nvContentPartPr>
            <p14:xfrm>
              <a:off x="5052501" y="3420814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0A66A3-E265-4397-9DB5-9FEF6D42B5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4501" y="3402814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همه چیز درباره درخت پسته - مراحل کاشت و داشت و برداشت درخت پسته - درخت پسته">
            <a:extLst>
              <a:ext uri="{FF2B5EF4-FFF2-40B4-BE49-F238E27FC236}">
                <a16:creationId xmlns:a16="http://schemas.microsoft.com/office/drawing/2014/main" id="{9216CAD9-65A4-41CD-A782-37F639DE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12" y="2409636"/>
            <a:ext cx="5903429" cy="3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B1F7C5-3259-4E8C-9937-E6212CB59E60}"/>
                  </a:ext>
                </a:extLst>
              </p14:cNvPr>
              <p14:cNvContentPartPr/>
              <p14:nvPr/>
            </p14:nvContentPartPr>
            <p14:xfrm>
              <a:off x="1693341" y="2891254"/>
              <a:ext cx="921960" cy="348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B1F7C5-3259-4E8C-9937-E6212CB59E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5341" y="2873254"/>
                <a:ext cx="9576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BC19D21-912C-42A0-91DD-E7050A415950}"/>
                  </a:ext>
                </a:extLst>
              </p14:cNvPr>
              <p14:cNvContentPartPr/>
              <p14:nvPr/>
            </p14:nvContentPartPr>
            <p14:xfrm>
              <a:off x="62901" y="2614414"/>
              <a:ext cx="1550520" cy="11642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BC19D21-912C-42A0-91DD-E7050A4159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01" y="2596414"/>
                <a:ext cx="1586160" cy="11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5456D0-1759-449F-9719-A01F0285914B}"/>
                  </a:ext>
                </a:extLst>
              </p14:cNvPr>
              <p14:cNvContentPartPr/>
              <p14:nvPr/>
            </p14:nvContentPartPr>
            <p14:xfrm>
              <a:off x="2416581" y="2406334"/>
              <a:ext cx="5870520" cy="3449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5456D0-1759-449F-9719-A01F028591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98581" y="2388334"/>
                <a:ext cx="5906160" cy="34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4FD9A1-72A6-4953-9328-4B25B37021D6}"/>
                  </a:ext>
                </a:extLst>
              </p14:cNvPr>
              <p14:cNvContentPartPr/>
              <p14:nvPr/>
            </p14:nvContentPartPr>
            <p14:xfrm>
              <a:off x="8095941" y="2923654"/>
              <a:ext cx="941760" cy="216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4FD9A1-72A6-4953-9328-4B25B37021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77941" y="2905654"/>
                <a:ext cx="9774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04" name="Ink 2103">
                <a:extLst>
                  <a:ext uri="{FF2B5EF4-FFF2-40B4-BE49-F238E27FC236}">
                    <a16:creationId xmlns:a16="http://schemas.microsoft.com/office/drawing/2014/main" id="{55976CDF-5AD8-4A85-B293-C67D1F055F06}"/>
                  </a:ext>
                </a:extLst>
              </p14:cNvPr>
              <p14:cNvContentPartPr/>
              <p14:nvPr/>
            </p14:nvContentPartPr>
            <p14:xfrm>
              <a:off x="2592261" y="2864614"/>
              <a:ext cx="9208080" cy="2540160"/>
            </p14:xfrm>
          </p:contentPart>
        </mc:Choice>
        <mc:Fallback>
          <p:pic>
            <p:nvPicPr>
              <p:cNvPr id="2104" name="Ink 2103">
                <a:extLst>
                  <a:ext uri="{FF2B5EF4-FFF2-40B4-BE49-F238E27FC236}">
                    <a16:creationId xmlns:a16="http://schemas.microsoft.com/office/drawing/2014/main" id="{55976CDF-5AD8-4A85-B293-C67D1F055F0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74261" y="2846614"/>
                <a:ext cx="9243720" cy="25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06" name="Ink 2105">
                <a:extLst>
                  <a:ext uri="{FF2B5EF4-FFF2-40B4-BE49-F238E27FC236}">
                    <a16:creationId xmlns:a16="http://schemas.microsoft.com/office/drawing/2014/main" id="{15FC654D-1BBC-4986-B7D5-4CE8ECA61B4E}"/>
                  </a:ext>
                </a:extLst>
              </p14:cNvPr>
              <p14:cNvContentPartPr/>
              <p14:nvPr/>
            </p14:nvContentPartPr>
            <p14:xfrm>
              <a:off x="10985301" y="4585054"/>
              <a:ext cx="235800" cy="52560"/>
            </p14:xfrm>
          </p:contentPart>
        </mc:Choice>
        <mc:Fallback>
          <p:pic>
            <p:nvPicPr>
              <p:cNvPr id="2106" name="Ink 2105">
                <a:extLst>
                  <a:ext uri="{FF2B5EF4-FFF2-40B4-BE49-F238E27FC236}">
                    <a16:creationId xmlns:a16="http://schemas.microsoft.com/office/drawing/2014/main" id="{15FC654D-1BBC-4986-B7D5-4CE8ECA61B4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67301" y="4567054"/>
                <a:ext cx="2714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19" name="Ink 2118">
                <a:extLst>
                  <a:ext uri="{FF2B5EF4-FFF2-40B4-BE49-F238E27FC236}">
                    <a16:creationId xmlns:a16="http://schemas.microsoft.com/office/drawing/2014/main" id="{2A688D72-E8E4-4033-B908-AA4244863785}"/>
                  </a:ext>
                </a:extLst>
              </p14:cNvPr>
              <p14:cNvContentPartPr/>
              <p14:nvPr/>
            </p14:nvContentPartPr>
            <p14:xfrm>
              <a:off x="9363141" y="4789894"/>
              <a:ext cx="1704600" cy="766080"/>
            </p14:xfrm>
          </p:contentPart>
        </mc:Choice>
        <mc:Fallback>
          <p:pic>
            <p:nvPicPr>
              <p:cNvPr id="2119" name="Ink 2118">
                <a:extLst>
                  <a:ext uri="{FF2B5EF4-FFF2-40B4-BE49-F238E27FC236}">
                    <a16:creationId xmlns:a16="http://schemas.microsoft.com/office/drawing/2014/main" id="{2A688D72-E8E4-4033-B908-AA42448637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45141" y="4771894"/>
                <a:ext cx="174024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28" name="Ink 2127">
                <a:extLst>
                  <a:ext uri="{FF2B5EF4-FFF2-40B4-BE49-F238E27FC236}">
                    <a16:creationId xmlns:a16="http://schemas.microsoft.com/office/drawing/2014/main" id="{77E7838D-DC76-4F02-B70E-8DAD8ABD4466}"/>
                  </a:ext>
                </a:extLst>
              </p14:cNvPr>
              <p14:cNvContentPartPr/>
              <p14:nvPr/>
            </p14:nvContentPartPr>
            <p14:xfrm>
              <a:off x="2476341" y="1100254"/>
              <a:ext cx="374400" cy="1172160"/>
            </p14:xfrm>
          </p:contentPart>
        </mc:Choice>
        <mc:Fallback>
          <p:pic>
            <p:nvPicPr>
              <p:cNvPr id="2128" name="Ink 2127">
                <a:extLst>
                  <a:ext uri="{FF2B5EF4-FFF2-40B4-BE49-F238E27FC236}">
                    <a16:creationId xmlns:a16="http://schemas.microsoft.com/office/drawing/2014/main" id="{77E7838D-DC76-4F02-B70E-8DAD8ABD44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58341" y="1082254"/>
                <a:ext cx="41004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31" name="Ink 2130">
                <a:extLst>
                  <a:ext uri="{FF2B5EF4-FFF2-40B4-BE49-F238E27FC236}">
                    <a16:creationId xmlns:a16="http://schemas.microsoft.com/office/drawing/2014/main" id="{29EC4052-4C2D-4802-9970-88B96AAF13A5}"/>
                  </a:ext>
                </a:extLst>
              </p14:cNvPr>
              <p14:cNvContentPartPr/>
              <p14:nvPr/>
            </p14:nvContentPartPr>
            <p14:xfrm>
              <a:off x="3742461" y="1453054"/>
              <a:ext cx="351360" cy="797760"/>
            </p14:xfrm>
          </p:contentPart>
        </mc:Choice>
        <mc:Fallback>
          <p:pic>
            <p:nvPicPr>
              <p:cNvPr id="2131" name="Ink 2130">
                <a:extLst>
                  <a:ext uri="{FF2B5EF4-FFF2-40B4-BE49-F238E27FC236}">
                    <a16:creationId xmlns:a16="http://schemas.microsoft.com/office/drawing/2014/main" id="{29EC4052-4C2D-4802-9970-88B96AAF13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4461" y="1435054"/>
                <a:ext cx="38700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32" name="Ink 2131">
                <a:extLst>
                  <a:ext uri="{FF2B5EF4-FFF2-40B4-BE49-F238E27FC236}">
                    <a16:creationId xmlns:a16="http://schemas.microsoft.com/office/drawing/2014/main" id="{08C94B71-9857-4F04-B200-BF7C2284B598}"/>
                  </a:ext>
                </a:extLst>
              </p14:cNvPr>
              <p14:cNvContentPartPr/>
              <p14:nvPr/>
            </p14:nvContentPartPr>
            <p14:xfrm>
              <a:off x="3944061" y="903694"/>
              <a:ext cx="242280" cy="207720"/>
            </p14:xfrm>
          </p:contentPart>
        </mc:Choice>
        <mc:Fallback>
          <p:pic>
            <p:nvPicPr>
              <p:cNvPr id="2132" name="Ink 2131">
                <a:extLst>
                  <a:ext uri="{FF2B5EF4-FFF2-40B4-BE49-F238E27FC236}">
                    <a16:creationId xmlns:a16="http://schemas.microsoft.com/office/drawing/2014/main" id="{08C94B71-9857-4F04-B200-BF7C2284B5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26061" y="885694"/>
                <a:ext cx="27792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377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7E62C0-E29B-499D-8127-E21DC935D2ED}"/>
                  </a:ext>
                </a:extLst>
              </p14:cNvPr>
              <p14:cNvContentPartPr/>
              <p14:nvPr/>
            </p14:nvContentPartPr>
            <p14:xfrm>
              <a:off x="9768141" y="1739254"/>
              <a:ext cx="301320" cy="29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7E62C0-E29B-499D-8127-E21DC935D2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0141" y="1721254"/>
                <a:ext cx="336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CCD0EB2-FA29-41C6-A55A-77449288CDF6}"/>
                  </a:ext>
                </a:extLst>
              </p14:cNvPr>
              <p14:cNvContentPartPr/>
              <p14:nvPr/>
            </p14:nvContentPartPr>
            <p14:xfrm>
              <a:off x="2346021" y="137254"/>
              <a:ext cx="9090000" cy="15883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CCD0EB2-FA29-41C6-A55A-77449288CD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8021" y="119254"/>
                <a:ext cx="912564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DAE4C05-6DEB-4BF3-A415-C368275D290E}"/>
                  </a:ext>
                </a:extLst>
              </p14:cNvPr>
              <p14:cNvContentPartPr/>
              <p14:nvPr/>
            </p14:nvContentPartPr>
            <p14:xfrm>
              <a:off x="8525781" y="1929694"/>
              <a:ext cx="3063600" cy="783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DAE4C05-6DEB-4BF3-A415-C368275D29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7781" y="1911694"/>
                <a:ext cx="309924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D4ECAB5-E3EE-4847-8C53-6C850132C3AE}"/>
                  </a:ext>
                </a:extLst>
              </p14:cNvPr>
              <p14:cNvContentPartPr/>
              <p14:nvPr/>
            </p14:nvContentPartPr>
            <p14:xfrm>
              <a:off x="11181501" y="2929414"/>
              <a:ext cx="582120" cy="602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D4ECAB5-E3EE-4847-8C53-6C850132C3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63501" y="2911414"/>
                <a:ext cx="61776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6A5761F-814B-4D03-93B6-6F9951486663}"/>
                  </a:ext>
                </a:extLst>
              </p14:cNvPr>
              <p14:cNvContentPartPr/>
              <p14:nvPr/>
            </p14:nvContentPartPr>
            <p14:xfrm>
              <a:off x="11303181" y="3864334"/>
              <a:ext cx="615600" cy="669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6A5761F-814B-4D03-93B6-6F99514866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85181" y="3846334"/>
                <a:ext cx="65124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72D4780-716D-433A-B753-BF49CA81B7C2}"/>
                  </a:ext>
                </a:extLst>
              </p14:cNvPr>
              <p14:cNvContentPartPr/>
              <p14:nvPr/>
            </p14:nvContentPartPr>
            <p14:xfrm>
              <a:off x="11305701" y="5002294"/>
              <a:ext cx="662040" cy="6368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72D4780-716D-433A-B753-BF49CA81B7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87701" y="4984294"/>
                <a:ext cx="69768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1BA14A4-ECF0-4ABE-8CDF-019882F7273C}"/>
                  </a:ext>
                </a:extLst>
              </p14:cNvPr>
              <p14:cNvContentPartPr/>
              <p14:nvPr/>
            </p14:nvContentPartPr>
            <p14:xfrm>
              <a:off x="11345661" y="5779894"/>
              <a:ext cx="576000" cy="6541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1BA14A4-ECF0-4ABE-8CDF-019882F727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27661" y="5761894"/>
                <a:ext cx="6116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94BAE5F-A553-4A35-AAE8-4659BEB77D2F}"/>
                  </a:ext>
                </a:extLst>
              </p14:cNvPr>
              <p14:cNvContentPartPr/>
              <p14:nvPr/>
            </p14:nvContentPartPr>
            <p14:xfrm>
              <a:off x="9623061" y="5883934"/>
              <a:ext cx="1170360" cy="5767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94BAE5F-A553-4A35-AAE8-4659BEB77D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5061" y="5865934"/>
                <a:ext cx="120600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36318A78-CEBC-4BD4-8639-ACE58F13CE64}"/>
                  </a:ext>
                </a:extLst>
              </p14:cNvPr>
              <p14:cNvContentPartPr/>
              <p14:nvPr/>
            </p14:nvContentPartPr>
            <p14:xfrm>
              <a:off x="184941" y="1883974"/>
              <a:ext cx="10651320" cy="472212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36318A78-CEBC-4BD4-8639-ACE58F13CE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941" y="1865974"/>
                <a:ext cx="10686960" cy="47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E0698FF-F872-423C-9B3E-35C65CAA5FE5}"/>
                  </a:ext>
                </a:extLst>
              </p14:cNvPr>
              <p14:cNvContentPartPr/>
              <p14:nvPr/>
            </p14:nvContentPartPr>
            <p14:xfrm>
              <a:off x="36621" y="2868574"/>
              <a:ext cx="4959000" cy="350712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E0698FF-F872-423C-9B3E-35C65CAA5F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621" y="2850574"/>
                <a:ext cx="4994640" cy="35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53BF9336-BAA0-41E1-8DE3-314D5193D8FD}"/>
                  </a:ext>
                </a:extLst>
              </p14:cNvPr>
              <p14:cNvContentPartPr/>
              <p14:nvPr/>
            </p14:nvContentPartPr>
            <p14:xfrm>
              <a:off x="2196621" y="5891134"/>
              <a:ext cx="1432800" cy="73116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53BF9336-BAA0-41E1-8DE3-314D5193D8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78621" y="5873134"/>
                <a:ext cx="146844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5A627BF6-1D57-4E83-9A99-657B234AC462}"/>
                  </a:ext>
                </a:extLst>
              </p14:cNvPr>
              <p14:cNvContentPartPr/>
              <p14:nvPr/>
            </p14:nvContentPartPr>
            <p14:xfrm>
              <a:off x="69741" y="172174"/>
              <a:ext cx="2403360" cy="171360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5A627BF6-1D57-4E83-9A99-657B234AC4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41" y="154174"/>
                <a:ext cx="2439000" cy="17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07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185442-E26B-423F-BA1F-2A02B2422ED5}"/>
                  </a:ext>
                </a:extLst>
              </p14:cNvPr>
              <p14:cNvContentPartPr/>
              <p14:nvPr/>
            </p14:nvContentPartPr>
            <p14:xfrm>
              <a:off x="3691341" y="122134"/>
              <a:ext cx="6955200" cy="125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185442-E26B-423F-BA1F-2A02B2422E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341" y="104134"/>
                <a:ext cx="699084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A9B94C0-40A1-4B8E-B50E-69BDBB862B57}"/>
                  </a:ext>
                </a:extLst>
              </p14:cNvPr>
              <p14:cNvContentPartPr/>
              <p14:nvPr/>
            </p14:nvContentPartPr>
            <p14:xfrm>
              <a:off x="6337701" y="1189534"/>
              <a:ext cx="839880" cy="200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A9B94C0-40A1-4B8E-B50E-69BDBB862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9701" y="1171534"/>
                <a:ext cx="8755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781C99B-2F17-4AF0-A0E1-313BA87B6F89}"/>
                  </a:ext>
                </a:extLst>
              </p14:cNvPr>
              <p14:cNvContentPartPr/>
              <p14:nvPr/>
            </p14:nvContentPartPr>
            <p14:xfrm>
              <a:off x="5578101" y="1392934"/>
              <a:ext cx="1791720" cy="590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781C99B-2F17-4AF0-A0E1-313BA87B6F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0101" y="1374934"/>
                <a:ext cx="18273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0182B2A-9AC7-4B7C-AC0D-50E4A63C509B}"/>
                  </a:ext>
                </a:extLst>
              </p14:cNvPr>
              <p14:cNvContentPartPr/>
              <p14:nvPr/>
            </p14:nvContentPartPr>
            <p14:xfrm>
              <a:off x="7591221" y="1463134"/>
              <a:ext cx="344160" cy="460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0182B2A-9AC7-4B7C-AC0D-50E4A63C50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3221" y="1445134"/>
                <a:ext cx="37980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A7C3FD1-6387-4611-AF51-27B56A5CDD4A}"/>
                  </a:ext>
                </a:extLst>
              </p14:cNvPr>
              <p14:cNvContentPartPr/>
              <p14:nvPr/>
            </p14:nvContentPartPr>
            <p14:xfrm>
              <a:off x="3500181" y="1307974"/>
              <a:ext cx="910080" cy="2127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A7C3FD1-6387-4611-AF51-27B56A5CDD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2181" y="1289974"/>
                <a:ext cx="945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B0BD72-6580-4947-87E1-0E3A5584C8D1}"/>
                  </a:ext>
                </a:extLst>
              </p14:cNvPr>
              <p14:cNvContentPartPr/>
              <p14:nvPr/>
            </p14:nvContentPartPr>
            <p14:xfrm>
              <a:off x="1971981" y="603094"/>
              <a:ext cx="1374840" cy="6012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B0BD72-6580-4947-87E1-0E3A5584C8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3981" y="585094"/>
                <a:ext cx="14104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0344C1-627F-4387-B910-DAE94EB4B51B}"/>
                  </a:ext>
                </a:extLst>
              </p14:cNvPr>
              <p14:cNvContentPartPr/>
              <p14:nvPr/>
            </p14:nvContentPartPr>
            <p14:xfrm>
              <a:off x="1788741" y="596614"/>
              <a:ext cx="114120" cy="642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0344C1-627F-4387-B910-DAE94EB4B5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0741" y="578614"/>
                <a:ext cx="149760" cy="6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27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36F9289-1AD6-4A91-8D1B-9CB0CEEFE84A}"/>
                  </a:ext>
                </a:extLst>
              </p14:cNvPr>
              <p14:cNvContentPartPr/>
              <p14:nvPr/>
            </p14:nvContentPartPr>
            <p14:xfrm>
              <a:off x="7656741" y="628294"/>
              <a:ext cx="2935440" cy="775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36F9289-1AD6-4A91-8D1B-9CB0CEEFE8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8741" y="610294"/>
                <a:ext cx="297108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F2CFE2A-ED3E-4FDF-BAFD-B599D753A10A}"/>
                  </a:ext>
                </a:extLst>
              </p14:cNvPr>
              <p14:cNvContentPartPr/>
              <p14:nvPr/>
            </p14:nvContentPartPr>
            <p14:xfrm>
              <a:off x="6956541" y="744214"/>
              <a:ext cx="657360" cy="518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F2CFE2A-ED3E-4FDF-BAFD-B599D753A1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8541" y="726214"/>
                <a:ext cx="69300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44D4E54-A9AF-461D-8128-494ECC34404D}"/>
                  </a:ext>
                </a:extLst>
              </p14:cNvPr>
              <p14:cNvContentPartPr/>
              <p14:nvPr/>
            </p14:nvContentPartPr>
            <p14:xfrm>
              <a:off x="7788141" y="737734"/>
              <a:ext cx="23040" cy="20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44D4E54-A9AF-461D-8128-494ECC3440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70141" y="719734"/>
                <a:ext cx="58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15D67E-D684-430A-9036-206D14154248}"/>
                  </a:ext>
                </a:extLst>
              </p14:cNvPr>
              <p14:cNvContentPartPr/>
              <p14:nvPr/>
            </p14:nvContentPartPr>
            <p14:xfrm>
              <a:off x="7401141" y="180814"/>
              <a:ext cx="672480" cy="165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15D67E-D684-430A-9036-206D141542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141" y="162814"/>
                <a:ext cx="708120" cy="2012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F2CEE4C-A12E-461B-9B5A-1777F6F9A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586" y="1905828"/>
            <a:ext cx="103441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D0996-24AA-46FE-B2F1-3AED7A7A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00" y="550586"/>
            <a:ext cx="9191625" cy="5438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7E6D96-156E-4441-B617-BFA5BF000809}"/>
                  </a:ext>
                </a:extLst>
              </p14:cNvPr>
              <p14:cNvContentPartPr/>
              <p14:nvPr/>
            </p14:nvContentPartPr>
            <p14:xfrm>
              <a:off x="9860661" y="576454"/>
              <a:ext cx="1672920" cy="598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7E6D96-156E-4441-B617-BFA5BF0008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2661" y="558454"/>
                <a:ext cx="170856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9026775-54F4-49F5-88BD-94C50AA380AC}"/>
                  </a:ext>
                </a:extLst>
              </p14:cNvPr>
              <p14:cNvContentPartPr/>
              <p14:nvPr/>
            </p14:nvContentPartPr>
            <p14:xfrm>
              <a:off x="11052981" y="3316774"/>
              <a:ext cx="570960" cy="722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9026775-54F4-49F5-88BD-94C50AA380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4981" y="3298774"/>
                <a:ext cx="60660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5E4367-6267-4B00-B995-FA2D522B73AE}"/>
                  </a:ext>
                </a:extLst>
              </p14:cNvPr>
              <p14:cNvContentPartPr/>
              <p14:nvPr/>
            </p14:nvContentPartPr>
            <p14:xfrm>
              <a:off x="9810981" y="3834454"/>
              <a:ext cx="892080" cy="231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5E4367-6267-4B00-B995-FA2D522B73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92981" y="3816454"/>
                <a:ext cx="9277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4A0CA3-ABBD-4DB8-B04B-1A683D53F19B}"/>
                  </a:ext>
                </a:extLst>
              </p14:cNvPr>
              <p14:cNvContentPartPr/>
              <p14:nvPr/>
            </p14:nvContentPartPr>
            <p14:xfrm>
              <a:off x="574101" y="4069174"/>
              <a:ext cx="1039320" cy="453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4A0CA3-ABBD-4DB8-B04B-1A683D53F1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101" y="4051174"/>
                <a:ext cx="10749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463F99E-634E-4847-AB9B-82CF3EB71543}"/>
                  </a:ext>
                </a:extLst>
              </p14:cNvPr>
              <p14:cNvContentPartPr/>
              <p14:nvPr/>
            </p14:nvContentPartPr>
            <p14:xfrm>
              <a:off x="3199221" y="1180534"/>
              <a:ext cx="2489760" cy="1129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463F99E-634E-4847-AB9B-82CF3EB715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1221" y="1162534"/>
                <a:ext cx="252540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5B0572C-1224-4B76-8819-C99B59B997CA}"/>
                  </a:ext>
                </a:extLst>
              </p14:cNvPr>
              <p14:cNvContentPartPr/>
              <p14:nvPr/>
            </p14:nvContentPartPr>
            <p14:xfrm>
              <a:off x="5464341" y="1556014"/>
              <a:ext cx="4473720" cy="1536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5B0572C-1224-4B76-8819-C99B59B997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46341" y="1538014"/>
                <a:ext cx="4509360" cy="15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B9ACFF-4144-4E2C-A791-0CFBF06644BB}"/>
                  </a:ext>
                </a:extLst>
              </p14:cNvPr>
              <p14:cNvContentPartPr/>
              <p14:nvPr/>
            </p14:nvContentPartPr>
            <p14:xfrm>
              <a:off x="2450061" y="2201134"/>
              <a:ext cx="2916360" cy="3188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B9ACFF-4144-4E2C-A791-0CFBF06644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2061" y="2183134"/>
                <a:ext cx="2952000" cy="32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5B3F345-7084-4972-88A2-7E29E65ED3D1}"/>
                  </a:ext>
                </a:extLst>
              </p14:cNvPr>
              <p14:cNvContentPartPr/>
              <p14:nvPr/>
            </p14:nvContentPartPr>
            <p14:xfrm>
              <a:off x="4230981" y="4373734"/>
              <a:ext cx="4614480" cy="15537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5B3F345-7084-4972-88A2-7E29E65ED3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12981" y="4355734"/>
                <a:ext cx="4650120" cy="15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5FCA5C7-B958-4E48-82B3-CBDBBD2FFB4C}"/>
                  </a:ext>
                </a:extLst>
              </p14:cNvPr>
              <p14:cNvContentPartPr/>
              <p14:nvPr/>
            </p14:nvContentPartPr>
            <p14:xfrm>
              <a:off x="5728941" y="5498374"/>
              <a:ext cx="401040" cy="3024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5FCA5C7-B958-4E48-82B3-CBDBBD2FFB4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10941" y="5480374"/>
                <a:ext cx="4366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DA32A22-59AB-4FB6-B0F1-55223D090F7E}"/>
                  </a:ext>
                </a:extLst>
              </p14:cNvPr>
              <p14:cNvContentPartPr/>
              <p14:nvPr/>
            </p14:nvContentPartPr>
            <p14:xfrm>
              <a:off x="3378861" y="5661454"/>
              <a:ext cx="2298240" cy="9478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DA32A22-59AB-4FB6-B0F1-55223D090F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60861" y="5643454"/>
                <a:ext cx="233388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C431153-B55D-4EA7-B80C-A2236E2F1E9C}"/>
                  </a:ext>
                </a:extLst>
              </p14:cNvPr>
              <p14:cNvContentPartPr/>
              <p14:nvPr/>
            </p14:nvContentPartPr>
            <p14:xfrm>
              <a:off x="4090581" y="2607934"/>
              <a:ext cx="2641320" cy="1338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C431153-B55D-4EA7-B80C-A2236E2F1E9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72581" y="2589934"/>
                <a:ext cx="267696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9B7E783-8BE4-41A7-9C43-F341EB169113}"/>
                  </a:ext>
                </a:extLst>
              </p14:cNvPr>
              <p14:cNvContentPartPr/>
              <p14:nvPr/>
            </p14:nvContentPartPr>
            <p14:xfrm>
              <a:off x="6557301" y="3993574"/>
              <a:ext cx="2093400" cy="23270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9B7E783-8BE4-41A7-9C43-F341EB1691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39301" y="3975574"/>
                <a:ext cx="212904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47F8B72-1B65-43E3-BBD2-933B221D8968}"/>
                  </a:ext>
                </a:extLst>
              </p14:cNvPr>
              <p14:cNvContentPartPr/>
              <p14:nvPr/>
            </p14:nvContentPartPr>
            <p14:xfrm>
              <a:off x="3920301" y="2577334"/>
              <a:ext cx="210600" cy="2775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47F8B72-1B65-43E3-BBD2-933B221D896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02301" y="2559334"/>
                <a:ext cx="2462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D84B8F8-3A04-46AA-A445-AC83A1BC01C5}"/>
                  </a:ext>
                </a:extLst>
              </p14:cNvPr>
              <p14:cNvContentPartPr/>
              <p14:nvPr/>
            </p14:nvContentPartPr>
            <p14:xfrm>
              <a:off x="4077261" y="2557174"/>
              <a:ext cx="2314440" cy="9892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D84B8F8-3A04-46AA-A445-AC83A1BC01C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9261" y="2539174"/>
                <a:ext cx="235008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B329820-7CF6-4E24-BA49-3604DBD9844E}"/>
                  </a:ext>
                </a:extLst>
              </p14:cNvPr>
              <p14:cNvContentPartPr/>
              <p14:nvPr/>
            </p14:nvContentPartPr>
            <p14:xfrm>
              <a:off x="8568621" y="5518894"/>
              <a:ext cx="1379880" cy="3178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B329820-7CF6-4E24-BA49-3604DBD984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50621" y="5500894"/>
                <a:ext cx="141552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14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591DC0D-37B1-4856-A189-9CD9497C1A79}"/>
                  </a:ext>
                </a:extLst>
              </p14:cNvPr>
              <p14:cNvContentPartPr/>
              <p14:nvPr/>
            </p14:nvContentPartPr>
            <p14:xfrm>
              <a:off x="4138101" y="96934"/>
              <a:ext cx="7049160" cy="693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591DC0D-37B1-4856-A189-9CD9497C1A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0101" y="78934"/>
                <a:ext cx="708480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0B843FA-EE66-432F-9FC0-9C5FBD274688}"/>
                  </a:ext>
                </a:extLst>
              </p14:cNvPr>
              <p14:cNvContentPartPr/>
              <p14:nvPr/>
            </p14:nvContentPartPr>
            <p14:xfrm>
              <a:off x="1567701" y="-4946"/>
              <a:ext cx="2419200" cy="838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0B843FA-EE66-432F-9FC0-9C5FBD2746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9701" y="-22946"/>
                <a:ext cx="245484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100284B-431A-47F4-AFB8-C0E03EC5794B}"/>
                  </a:ext>
                </a:extLst>
              </p14:cNvPr>
              <p14:cNvContentPartPr/>
              <p14:nvPr/>
            </p14:nvContentPartPr>
            <p14:xfrm>
              <a:off x="7928541" y="971510"/>
              <a:ext cx="430200" cy="34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100284B-431A-47F4-AFB8-C0E03EC579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0541" y="953510"/>
                <a:ext cx="465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49332D4-046B-42D2-AC08-6079987B44E4}"/>
                  </a:ext>
                </a:extLst>
              </p14:cNvPr>
              <p14:cNvContentPartPr/>
              <p14:nvPr/>
            </p14:nvContentPartPr>
            <p14:xfrm>
              <a:off x="7576821" y="1143950"/>
              <a:ext cx="2559240" cy="4190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49332D4-046B-42D2-AC08-6079987B44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8821" y="1125950"/>
                <a:ext cx="2594880" cy="454680"/>
              </a:xfrm>
              <a:prstGeom prst="rect">
                <a:avLst/>
              </a:prstGeom>
            </p:spPr>
          </p:pic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2490009B-5E5B-4BA5-B341-8FEE97E488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862" y="1590675"/>
            <a:ext cx="98202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9EF6D-F583-4129-A4CC-01DA6350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10" y="543339"/>
            <a:ext cx="9604721" cy="59789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159835-4D1E-4E9E-833B-FFF258C04FC9}"/>
                  </a:ext>
                </a:extLst>
              </p14:cNvPr>
              <p14:cNvContentPartPr/>
              <p14:nvPr/>
            </p14:nvContentPartPr>
            <p14:xfrm>
              <a:off x="3825981" y="323014"/>
              <a:ext cx="1649880" cy="958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159835-4D1E-4E9E-833B-FFF258C04F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981" y="305014"/>
                <a:ext cx="168552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8BB8624-E749-4651-960F-5F1D809CB2DD}"/>
                  </a:ext>
                </a:extLst>
              </p14:cNvPr>
              <p14:cNvContentPartPr/>
              <p14:nvPr/>
            </p14:nvContentPartPr>
            <p14:xfrm>
              <a:off x="8700021" y="422374"/>
              <a:ext cx="615960" cy="237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8BB8624-E749-4651-960F-5F1D809CB2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2021" y="404374"/>
                <a:ext cx="6516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22F207-C329-4995-8754-17C964A61476}"/>
                  </a:ext>
                </a:extLst>
              </p14:cNvPr>
              <p14:cNvContentPartPr/>
              <p14:nvPr/>
            </p14:nvContentPartPr>
            <p14:xfrm>
              <a:off x="2316141" y="437494"/>
              <a:ext cx="581400" cy="376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22F207-C329-4995-8754-17C964A614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8141" y="419494"/>
                <a:ext cx="6170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4D4F6F-C354-401F-9473-BE13BA70006D}"/>
                  </a:ext>
                </a:extLst>
              </p14:cNvPr>
              <p14:cNvContentPartPr/>
              <p14:nvPr/>
            </p14:nvContentPartPr>
            <p14:xfrm>
              <a:off x="5706261" y="792454"/>
              <a:ext cx="1894680" cy="496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4D4F6F-C354-401F-9473-BE13BA7000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261" y="774454"/>
                <a:ext cx="19303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72305F-609B-4ABC-BE9D-575A230DEC78}"/>
                  </a:ext>
                </a:extLst>
              </p14:cNvPr>
              <p14:cNvContentPartPr/>
              <p14:nvPr/>
            </p14:nvContentPartPr>
            <p14:xfrm>
              <a:off x="3031821" y="2656534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72305F-609B-4ABC-BE9D-575A230DEC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3821" y="263853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884730-F6AB-4B54-B070-8598A811956F}"/>
                  </a:ext>
                </a:extLst>
              </p14:cNvPr>
              <p14:cNvContentPartPr/>
              <p14:nvPr/>
            </p14:nvContentPartPr>
            <p14:xfrm>
              <a:off x="2307141" y="1990894"/>
              <a:ext cx="2659680" cy="1033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884730-F6AB-4B54-B070-8598A81195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9141" y="1972894"/>
                <a:ext cx="269532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D63418B-EE8B-4A31-89A9-7A2F915F0875}"/>
                  </a:ext>
                </a:extLst>
              </p14:cNvPr>
              <p14:cNvContentPartPr/>
              <p14:nvPr/>
            </p14:nvContentPartPr>
            <p14:xfrm>
              <a:off x="6233661" y="1907014"/>
              <a:ext cx="2923920" cy="1051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D63418B-EE8B-4A31-89A9-7A2F915F08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15661" y="1889014"/>
                <a:ext cx="295956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702BA7-6079-4B7C-A3E2-03CE85A336B1}"/>
                  </a:ext>
                </a:extLst>
              </p14:cNvPr>
              <p14:cNvContentPartPr/>
              <p14:nvPr/>
            </p14:nvContentPartPr>
            <p14:xfrm>
              <a:off x="5867541" y="2055694"/>
              <a:ext cx="320040" cy="523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702BA7-6079-4B7C-A3E2-03CE85A336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49541" y="2037694"/>
                <a:ext cx="3556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09CC184-6905-4900-83DB-8EC37F5B5BA4}"/>
                  </a:ext>
                </a:extLst>
              </p14:cNvPr>
              <p14:cNvContentPartPr/>
              <p14:nvPr/>
            </p14:nvContentPartPr>
            <p14:xfrm>
              <a:off x="11435661" y="2384374"/>
              <a:ext cx="59400" cy="24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09CC184-6905-4900-83DB-8EC37F5B5B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17661" y="2366374"/>
                <a:ext cx="950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3A21846-176F-4625-A995-D524E515F9D4}"/>
                  </a:ext>
                </a:extLst>
              </p14:cNvPr>
              <p14:cNvContentPartPr/>
              <p14:nvPr/>
            </p14:nvContentPartPr>
            <p14:xfrm>
              <a:off x="9053181" y="2516494"/>
              <a:ext cx="2822400" cy="537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3A21846-176F-4625-A995-D524E515F9D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35181" y="2498494"/>
                <a:ext cx="285804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374F6F0-0578-4F6A-A074-2D445CDC3330}"/>
                  </a:ext>
                </a:extLst>
              </p14:cNvPr>
              <p14:cNvContentPartPr/>
              <p14:nvPr/>
            </p14:nvContentPartPr>
            <p14:xfrm>
              <a:off x="2662821" y="2627014"/>
              <a:ext cx="118080" cy="29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374F6F0-0578-4F6A-A074-2D445CDC333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44821" y="2609014"/>
                <a:ext cx="15372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49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CC3E1E-4170-408E-B5C8-29D75B84D992}"/>
              </a:ext>
            </a:extLst>
          </p:cNvPr>
          <p:cNvSpPr/>
          <p:nvPr/>
        </p:nvSpPr>
        <p:spPr>
          <a:xfrm>
            <a:off x="1795680" y="943200"/>
            <a:ext cx="2352250" cy="2171061"/>
          </a:xfrm>
          <a:prstGeom prst="rect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ED1C2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89B4A-1CF2-4014-AF8E-3F3D76CB061F}"/>
              </a:ext>
            </a:extLst>
          </p:cNvPr>
          <p:cNvSpPr/>
          <p:nvPr/>
        </p:nvSpPr>
        <p:spPr>
          <a:xfrm>
            <a:off x="1948080" y="1095600"/>
            <a:ext cx="2352250" cy="2171061"/>
          </a:xfrm>
          <a:prstGeom prst="rect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ED1C2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A00F0-4DD4-492E-8F84-FDFEB35AF05B}"/>
              </a:ext>
            </a:extLst>
          </p:cNvPr>
          <p:cNvSpPr/>
          <p:nvPr/>
        </p:nvSpPr>
        <p:spPr>
          <a:xfrm>
            <a:off x="2100480" y="1248000"/>
            <a:ext cx="2352250" cy="2171061"/>
          </a:xfrm>
          <a:prstGeom prst="rect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73DC9F-4353-421C-91D7-AE25F7379563}"/>
                  </a:ext>
                </a:extLst>
              </p14:cNvPr>
              <p14:cNvContentPartPr/>
              <p14:nvPr/>
            </p14:nvContentPartPr>
            <p14:xfrm>
              <a:off x="2158101" y="3174934"/>
              <a:ext cx="1052640" cy="1345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73DC9F-4353-421C-91D7-AE25F73795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0101" y="3156934"/>
                <a:ext cx="108828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9915633-D09A-4074-8B95-A0119D117BD3}"/>
                  </a:ext>
                </a:extLst>
              </p14:cNvPr>
              <p14:cNvContentPartPr/>
              <p14:nvPr/>
            </p14:nvContentPartPr>
            <p14:xfrm>
              <a:off x="3411981" y="4118134"/>
              <a:ext cx="835560" cy="314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9915633-D09A-4074-8B95-A0119D117B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981" y="4100134"/>
                <a:ext cx="8712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1EE5088-860C-49C0-9F42-ECC4F92B9802}"/>
                  </a:ext>
                </a:extLst>
              </p14:cNvPr>
              <p14:cNvContentPartPr/>
              <p14:nvPr/>
            </p14:nvContentPartPr>
            <p14:xfrm>
              <a:off x="1549701" y="2949574"/>
              <a:ext cx="2982960" cy="2852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1EE5088-860C-49C0-9F42-ECC4F92B98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1697" y="2931574"/>
                <a:ext cx="3018609" cy="28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547313E-21AF-45A3-9200-1C8A6E6A3A99}"/>
                  </a:ext>
                </a:extLst>
              </p14:cNvPr>
              <p14:cNvContentPartPr/>
              <p14:nvPr/>
            </p14:nvContentPartPr>
            <p14:xfrm>
              <a:off x="4694661" y="4810054"/>
              <a:ext cx="272160" cy="662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547313E-21AF-45A3-9200-1C8A6E6A3A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6661" y="4792054"/>
                <a:ext cx="3078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FEE28C4-413E-49E9-94C0-F80347BAA367}"/>
                  </a:ext>
                </a:extLst>
              </p14:cNvPr>
              <p14:cNvContentPartPr/>
              <p14:nvPr/>
            </p14:nvContentPartPr>
            <p14:xfrm>
              <a:off x="5160861" y="4833094"/>
              <a:ext cx="416880" cy="333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FEE28C4-413E-49E9-94C0-F80347BAA3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2861" y="4815094"/>
                <a:ext cx="4525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452101-E57D-474D-9E3E-7D488F953B2A}"/>
                  </a:ext>
                </a:extLst>
              </p14:cNvPr>
              <p14:cNvContentPartPr/>
              <p14:nvPr/>
            </p14:nvContentPartPr>
            <p14:xfrm>
              <a:off x="5919021" y="4389214"/>
              <a:ext cx="790200" cy="1016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452101-E57D-474D-9E3E-7D488F953B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1021" y="4371214"/>
                <a:ext cx="82584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62C450-0632-459E-93CC-BC656F2239BE}"/>
                  </a:ext>
                </a:extLst>
              </p14:cNvPr>
              <p14:cNvContentPartPr/>
              <p14:nvPr/>
            </p14:nvContentPartPr>
            <p14:xfrm>
              <a:off x="6955461" y="4310374"/>
              <a:ext cx="747000" cy="972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62C450-0632-459E-93CC-BC656F2239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37461" y="4292374"/>
                <a:ext cx="7826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F07412C-EEA9-4469-A59E-7E4A62E34AE8}"/>
                  </a:ext>
                </a:extLst>
              </p14:cNvPr>
              <p14:cNvContentPartPr/>
              <p14:nvPr/>
            </p14:nvContentPartPr>
            <p14:xfrm>
              <a:off x="5880501" y="7654"/>
              <a:ext cx="667800" cy="772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F07412C-EEA9-4469-A59E-7E4A62E34A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2501" y="-10346"/>
                <a:ext cx="70344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EB1E4EE-D7F6-4B58-8D21-F076309EF3F8}"/>
                  </a:ext>
                </a:extLst>
              </p14:cNvPr>
              <p14:cNvContentPartPr/>
              <p14:nvPr/>
            </p14:nvContentPartPr>
            <p14:xfrm>
              <a:off x="5814981" y="5111082"/>
              <a:ext cx="2482560" cy="699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EB1E4EE-D7F6-4B58-8D21-F076309EF3F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6981" y="5093082"/>
                <a:ext cx="251820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3E423AB-C02A-47C5-B809-C1FB40D46B5A}"/>
                  </a:ext>
                </a:extLst>
              </p14:cNvPr>
              <p14:cNvContentPartPr/>
              <p14:nvPr/>
            </p14:nvContentPartPr>
            <p14:xfrm>
              <a:off x="2984301" y="5735682"/>
              <a:ext cx="2231280" cy="1038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3E423AB-C02A-47C5-B809-C1FB40D46B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6301" y="5717682"/>
                <a:ext cx="226692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4AB71EB-D488-4A2F-9811-155D9B93751D}"/>
                  </a:ext>
                </a:extLst>
              </p14:cNvPr>
              <p14:cNvContentPartPr/>
              <p14:nvPr/>
            </p14:nvContentPartPr>
            <p14:xfrm>
              <a:off x="7184061" y="5849802"/>
              <a:ext cx="636120" cy="4431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4AB71EB-D488-4A2F-9811-155D9B93751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66061" y="5831802"/>
                <a:ext cx="6717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40D23E9-69D3-417B-A0D4-B318D6022124}"/>
                  </a:ext>
                </a:extLst>
              </p14:cNvPr>
              <p14:cNvContentPartPr/>
              <p14:nvPr/>
            </p14:nvContentPartPr>
            <p14:xfrm>
              <a:off x="1812141" y="2980242"/>
              <a:ext cx="88560" cy="68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40D23E9-69D3-417B-A0D4-B318D60221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4141" y="2962242"/>
                <a:ext cx="12420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51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iman zabbah</cp:lastModifiedBy>
  <cp:revision>16</cp:revision>
  <dcterms:created xsi:type="dcterms:W3CDTF">2020-10-21T05:15:38Z</dcterms:created>
  <dcterms:modified xsi:type="dcterms:W3CDTF">2020-10-21T08:15:11Z</dcterms:modified>
</cp:coreProperties>
</file>